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54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096125" y="6599237"/>
            <a:ext cx="2516187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21-28/04/2021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2019 – 2020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503237" y="13414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 la C++: trebuie s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facă schimbare de tip dintre void* in tip*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p=(char *) 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sizeof: a se folosi pentru portabilitate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 verifica dacă alocarea a fost fără eroare (dacă se întoarce null sau nu)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(!p) …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92112" y="6556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eliberarea de memorie alocată dinamic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 p a fost alocat dinamic cu malloc()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folosi cu argumentul p invalid pentru că rezultă probleme cu lista de alocare dinamică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112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pwr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p:oleObj spid="_x0000_m1026" r:id="rId5" imgW="0" imgH="0" progId="Word.Document.12">
              <p:embed/>
            </p:oleObj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>
              <a:buClr>
                <a:schemeClr val="dk1"/>
              </a:buClr>
              <a:buSzPts val="4900"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vi-VN" dirty="0" smtClean="0"/>
              <a:t>ă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dirty="0"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dirty="0" smtClean="0"/>
              <a:t>folosi încă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şi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dar vor fi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viitor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operatorii new, delete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</a:t>
            </a:r>
            <a:r>
              <a:rPr lang="ro-RO" sz="32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la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începutul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</a:t>
            </a:r>
            <a:endParaRPr dirty="0"/>
          </a:p>
          <a:p>
            <a:pPr marL="377825" indent="-377825">
              <a:spcBef>
                <a:spcPts val="62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sterge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 new tip;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indent="-377825">
              <a:spcBef>
                <a:spcPts val="620"/>
              </a:spcBef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“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arunc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excepţia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bad_alloc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&lt;new&gt;</a:t>
            </a:r>
            <a:endParaRPr dirty="0"/>
          </a:p>
        </p:txBody>
      </p:sp>
      <p:sp>
        <p:nvSpPr>
          <p:cNvPr id="390" name="Google Shape;390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37007" y="1421572"/>
            <a:ext cx="58662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3" y="1265237"/>
            <a:ext cx="513852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-1595437" y="420687"/>
            <a:ext cx="85677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array-uri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315912" y="2562225"/>
            <a:ext cx="32877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 [size];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392112" y="3246437"/>
            <a:ext cx="1793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668712" y="1616075"/>
            <a:ext cx="60198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dinamică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bytes);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alocă în memorie dinamic bytes şi întoarce pointer către zona respectivă</a:t>
            </a:r>
            <a:endParaRPr/>
          </a:p>
          <a:p>
            <a:pPr marL="817562" lvl="1" indent="-1492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 null dac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alocarea nu s-a putut face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void* este convertit AUTOMAT la orice tip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7651</Words>
  <Application>Microsoft Office PowerPoint</Application>
  <PresentationFormat>Custom</PresentationFormat>
  <Paragraphs>1584</Paragraphs>
  <Slides>112</Slides>
  <Notes>112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Microsoft Office Word Document</vt:lpstr>
      <vt:lpstr>Slide 1</vt:lpstr>
      <vt:lpstr>Slide 2</vt:lpstr>
      <vt:lpstr>Pointerii în C</vt:lpstr>
      <vt:lpstr>Pointerii în C/C++</vt:lpstr>
      <vt:lpstr>Operatori pe pointeri</vt:lpstr>
      <vt:lpstr>Slide 6</vt:lpstr>
      <vt:lpstr>Aritmetica pe pointeri</vt:lpstr>
      <vt:lpstr>pointeri şi array-uri</vt:lpstr>
      <vt:lpstr>alocare dinamică</vt:lpstr>
      <vt:lpstr>Slide 10</vt:lpstr>
      <vt:lpstr>eliberarea de memorie alocată dinamic</vt:lpstr>
      <vt:lpstr>C++: Array-uri de obiecte</vt:lpstr>
      <vt:lpstr>Slide 13</vt:lpstr>
      <vt:lpstr>Slide 14</vt:lpstr>
      <vt:lpstr>Slide 15</vt:lpstr>
      <vt:lpstr>pointeri către obiecte</vt:lpstr>
      <vt:lpstr>Slide 17</vt:lpstr>
      <vt:lpstr>Slide 18</vt:lpstr>
      <vt:lpstr>pointerul this</vt:lpstr>
      <vt:lpstr>Slide 20</vt:lpstr>
      <vt:lpstr>pointeri către clase derivate</vt:lpstr>
      <vt:lpstr>Slide 22</vt:lpstr>
      <vt:lpstr>pointeri către clase derivate</vt:lpstr>
      <vt:lpstr>Slide 24</vt:lpstr>
      <vt:lpstr>pointeri către membri în clase</vt:lpstr>
      <vt:lpstr>Slide 26</vt:lpstr>
      <vt:lpstr>Slide 27</vt:lpstr>
      <vt:lpstr>parametri referință</vt:lpstr>
      <vt:lpstr>Slide 29</vt:lpstr>
      <vt:lpstr> </vt:lpstr>
      <vt:lpstr>referințe către obiecte</vt:lpstr>
      <vt:lpstr>Slide 32</vt:lpstr>
      <vt:lpstr>întoarcere de referințe</vt:lpstr>
      <vt:lpstr>referințe independente</vt:lpstr>
      <vt:lpstr>Slide 35</vt:lpstr>
      <vt:lpstr>referințe către clase derivate</vt:lpstr>
      <vt:lpstr>Alocare dinamică în C++</vt:lpstr>
      <vt:lpstr>operatorii new, delete</vt:lpstr>
      <vt:lpstr>Slide 39</vt:lpstr>
      <vt:lpstr>alocare de array-uri</vt:lpstr>
      <vt:lpstr>alocare de obiecte</vt:lpstr>
      <vt:lpstr>obiecte create dinamic cu constructori parametrizaţi</vt:lpstr>
      <vt:lpstr>Slide 43</vt:lpstr>
      <vt:lpstr>Slide 44</vt:lpstr>
      <vt:lpstr>const şi volatile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diferenţe cu C</vt:lpstr>
      <vt:lpstr>Slide 54</vt:lpstr>
      <vt:lpstr>Slide 55</vt:lpstr>
      <vt:lpstr>pointeri const</vt:lpstr>
      <vt:lpstr>pointeri constanţi</vt:lpstr>
      <vt:lpstr>const pointer catre const element</vt:lpstr>
      <vt:lpstr>Slide 59</vt:lpstr>
      <vt:lpstr>Slide 60</vt:lpstr>
      <vt:lpstr>Slide 61</vt:lpstr>
      <vt:lpstr>constante caractere</vt:lpstr>
      <vt:lpstr>argumente de funcții, param de întoarcere</vt:lpstr>
      <vt:lpstr>Slide 64</vt:lpstr>
      <vt:lpstr>Slide 65</vt:lpstr>
      <vt:lpstr>Slide 66</vt:lpstr>
      <vt:lpstr>Slide 67</vt:lpstr>
      <vt:lpstr>Slide 68</vt:lpstr>
      <vt:lpstr>parametrii de intrare şi iesire: adrese</vt:lpstr>
      <vt:lpstr>Slide 70</vt:lpstr>
      <vt:lpstr>comparații cu C</vt:lpstr>
      <vt:lpstr>Ob. temporare sunt const</vt:lpstr>
      <vt:lpstr>Slide 73</vt:lpstr>
      <vt:lpstr>Const în clase</vt:lpstr>
      <vt:lpstr>Slide 75</vt:lpstr>
      <vt:lpstr>Slide 76</vt:lpstr>
      <vt:lpstr>rezolvarea problemei inițiale</vt:lpstr>
      <vt:lpstr>Slide 78</vt:lpstr>
      <vt:lpstr>enum hack</vt:lpstr>
      <vt:lpstr>obiecte const şi funcții membru const</vt:lpstr>
      <vt:lpstr>functii membru const</vt:lpstr>
      <vt:lpstr>Slide 82</vt:lpstr>
      <vt:lpstr>Slide 83</vt:lpstr>
      <vt:lpstr>Slide 84</vt:lpstr>
      <vt:lpstr>schimbări în obiect din funcții const</vt:lpstr>
      <vt:lpstr>Slide 86</vt:lpstr>
      <vt:lpstr>Slide 87</vt:lpstr>
      <vt:lpstr>Slide 88</vt:lpstr>
      <vt:lpstr>volatile</vt:lpstr>
      <vt:lpstr>static</vt:lpstr>
      <vt:lpstr>Slide 91</vt:lpstr>
      <vt:lpstr>Slide 92</vt:lpstr>
      <vt:lpstr>obiecte statice</vt:lpstr>
      <vt:lpstr>Slide 94</vt:lpstr>
      <vt:lpstr>destructori statici</vt:lpstr>
      <vt:lpstr>Slide 96</vt:lpstr>
      <vt:lpstr>Slide 97</vt:lpstr>
      <vt:lpstr>static pentru nume (la linkare)</vt:lpstr>
      <vt:lpstr>Slide 99</vt:lpstr>
      <vt:lpstr>Slide 100</vt:lpstr>
      <vt:lpstr>funcții extern şi static</vt:lpstr>
      <vt:lpstr>Slide 102</vt:lpstr>
      <vt:lpstr>variabile de instanță statice</vt:lpstr>
      <vt:lpstr>Slide 104</vt:lpstr>
      <vt:lpstr>Slide 105</vt:lpstr>
      <vt:lpstr>funcții membru statice</vt:lpstr>
      <vt:lpstr>Despre examen</vt:lpstr>
      <vt:lpstr>Slide 108</vt:lpstr>
      <vt:lpstr>Slide 109</vt:lpstr>
      <vt:lpstr>Slide 110</vt:lpstr>
      <vt:lpstr>Slide 111</vt:lpstr>
      <vt:lpstr>Slide 112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Ank</cp:lastModifiedBy>
  <cp:revision>14</cp:revision>
  <dcterms:modified xsi:type="dcterms:W3CDTF">2021-04-23T04:29:53Z</dcterms:modified>
</cp:coreProperties>
</file>