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-10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1189-1465-5D7F-51C6-004BEDAF1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3A9F1-F8BF-4F0E-E304-37416AAEF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7CCD4-CD7F-5B23-315A-8106E150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9A7C0-2975-8638-9282-2D63E82F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E0D0-9AC2-7EFA-EC5E-5AD3A321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81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FEE6-1B05-5A8D-6577-55E4DFB2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D5FF8-3F46-A7BC-6E3E-529DB81E2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BA427-CE27-66A3-9B55-897E94F6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75FD2-584D-DAD9-0787-C9C08EDF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59E85-5F9E-CDD5-7437-FFA08BC9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59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C365F-8990-29BA-058D-3363A2AEE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51B26-3E98-1155-EC89-99E8C3579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3B57C-220A-0F6B-810A-C2847BC7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DD7BD-F589-B3BC-5F3E-D855D494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08760-8C68-6C42-AB3C-C5894BA5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8074-9067-0694-BD86-11C24D24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BED53-5169-72D4-5AA3-CE3066C06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991D-8631-43B4-69D4-7E429D28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4E1D8-0C7C-7509-F623-BF9ABBFB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028B-BEEC-21BC-A6A0-E5EBC130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49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3697-E198-67A9-0A03-343AE596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56C7C-0FDA-68C7-F097-D68763F77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D8C5-CE53-AF08-8031-97EE54DB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814F8-8E67-A071-EB3E-931CF131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BAFC7-6C08-497D-5168-F68483D4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92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09E5-F1C5-AC88-9B01-97942A76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4085-A1F5-AD94-6C66-1DCB50F66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65C3E-F982-09FD-5415-B8AE2AC68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72F3F-5F70-DC73-6CCC-F41BADAB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13FE-0466-C41D-D7A4-4FC82840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49724-B530-EFF5-96F5-87930923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55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996E-0CAA-8F23-1B60-87243A62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7B33C-E11E-19B5-7F58-9FE4691F5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A4990-D787-BDDC-117E-C4BF86A27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80166-ED9D-3630-FBB5-F8F7E7601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4721C-2775-D44F-FC06-1521EF9DD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561A8-9672-82FA-F98A-E02B4D9F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9BF80-24BF-7CC5-D12C-5CA4593C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15B08-681F-4493-674B-4AE52A05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88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CBFA-9E73-56F6-7DD8-129AAEE4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FEC09-E1DA-45A9-E050-36F5537F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AF91F-509A-48D0-A7DD-1A3A2EF1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A1A1C-5809-43C2-1EE7-591E6CC8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13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8C0E8-9CA6-0C63-8A2F-630FDB70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957C5-97AE-594E-532E-A723E92E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F457E-16FB-64EA-88D5-8AECBED8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95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0349-C429-D404-589B-76C6E935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EA57E-F498-4610-23D4-18BAF7F4C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F2FC-4777-56F3-6291-B2F8F4A62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751C8-519A-3582-18F2-A75838CB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5C445-5526-468D-5E00-746B21A6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654AF-A1D8-C036-2744-F8F600A2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19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1B21-F07D-998C-4173-969A749D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F0E61-FCE5-A7EE-1858-6EBF3250B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EB9F7-B2DA-F5C6-FA91-3C9DDD762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E16A4-F7D5-7CF7-CF1C-7F750735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A3838-E608-AF97-7113-DD9D66CD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7D1F5-B113-99F3-46A4-C6376191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46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3CB82-900D-A17F-6636-E90A9AB8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551D9-BF06-85AD-1E28-AD4231D1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F026-8F4B-9289-2021-727ACD572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E69285-9248-4E9A-B261-A7D9480C6CCC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DFCCE-4E3D-5A67-653A-7B6C8D1C3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78138-2917-8E1F-0CFA-30AFCA2DD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59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0739-BA6F-32AF-40EB-38853A92B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Week6 Activities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448A7-29A0-8797-9FC9-1894CBEEE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Search Win_2022 for venerability</a:t>
            </a:r>
          </a:p>
          <a:p>
            <a:r>
              <a:rPr lang="en-US" dirty="0"/>
              <a:t>Tevin Herath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721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89FA-F47E-7A8E-4921-6816A286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using Nmap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7B8E2-1A90-66BD-7C56-624F54AC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pPr lvl="1"/>
            <a:r>
              <a:rPr lang="en-US" dirty="0"/>
              <a:t>Find my IP Address:</a:t>
            </a:r>
          </a:p>
          <a:p>
            <a:pPr lvl="2"/>
            <a:r>
              <a:rPr lang="en-US" dirty="0"/>
              <a:t>Command: ipconfig</a:t>
            </a:r>
          </a:p>
          <a:p>
            <a:pPr lvl="2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579A8-0A84-1F57-9EA3-8246C1D0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54" y="3048794"/>
            <a:ext cx="7733561" cy="326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4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B4C6-16DC-642B-88EC-D92AB28B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using Nmap (Cont.)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95FE-DFFA-CEF9-1949-CEFA6D39D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Namp</a:t>
            </a:r>
            <a:r>
              <a:rPr lang="en-US" dirty="0"/>
              <a:t> and execute the following command:</a:t>
            </a:r>
          </a:p>
          <a:p>
            <a:pPr lvl="1"/>
            <a:r>
              <a:rPr lang="en-AU" dirty="0" err="1"/>
              <a:t>nmap</a:t>
            </a:r>
            <a:r>
              <a:rPr lang="en-AU" dirty="0"/>
              <a:t> -T4 -</a:t>
            </a:r>
            <a:r>
              <a:rPr lang="en-AU" dirty="0" err="1"/>
              <a:t>Pn</a:t>
            </a:r>
            <a:r>
              <a:rPr lang="en-AU" dirty="0"/>
              <a:t> -F 192.168.56.50</a:t>
            </a:r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43308-C71D-512E-3D00-0606309F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25" y="2779467"/>
            <a:ext cx="82772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0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FB66-1F55-7C52-DE61-2F927C9C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using </a:t>
            </a:r>
            <a:r>
              <a:rPr lang="en-AU" dirty="0"/>
              <a:t>wafw00f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62A29-F015-4E2D-1C67-4E623F2C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AU" dirty="0"/>
              <a:t>wafw00f:</a:t>
            </a:r>
          </a:p>
          <a:p>
            <a:pPr lvl="1"/>
            <a:r>
              <a:rPr lang="en-AU" dirty="0"/>
              <a:t>Pip install wafw00f</a:t>
            </a:r>
          </a:p>
          <a:p>
            <a:r>
              <a:rPr lang="en-AU" dirty="0"/>
              <a:t>Scan using wafw00f:</a:t>
            </a:r>
          </a:p>
          <a:p>
            <a:pPr lvl="1"/>
            <a:r>
              <a:rPr lang="en-AU" dirty="0"/>
              <a:t>Wafw00f 192.168.56.50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090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7591-D3A9-3F50-3DD2-16D8F297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Nessus Scan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8E0A4-B948-A8B2-8CD6-DDEF7C19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Nessus Scan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Start Scanning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CD573-7943-32BC-4EE6-D128E7DB1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1542"/>
            <a:ext cx="12192000" cy="898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34883-7FFA-0A2B-77E4-696C7C9FD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6458"/>
            <a:ext cx="12192000" cy="88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6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D848-0D44-800A-CCF7-56974099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Nessus Scan – Report generation 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85840-B5D0-9F46-9BBB-7ED51BF8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0" y="1690688"/>
            <a:ext cx="12302577" cy="500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Week6 Activities</vt:lpstr>
      <vt:lpstr>Search using Nmap</vt:lpstr>
      <vt:lpstr>Search using Nmap (Cont.)</vt:lpstr>
      <vt:lpstr>Scan using wafw00f</vt:lpstr>
      <vt:lpstr>Nessus Scan</vt:lpstr>
      <vt:lpstr>Nessus Scan – Report generation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Tevin Herath</dc:creator>
  <cp:lastModifiedBy>Tevin Herath</cp:lastModifiedBy>
  <cp:revision>5</cp:revision>
  <dcterms:created xsi:type="dcterms:W3CDTF">2024-08-25T00:46:12Z</dcterms:created>
  <dcterms:modified xsi:type="dcterms:W3CDTF">2024-09-01T03:32:34Z</dcterms:modified>
</cp:coreProperties>
</file>