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857-D8A0-1381-EA4F-7DBDD850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C24C-5E9F-70FA-FD8A-86EB068F7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54B3-3B40-4B71-DB99-CC91F78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53E6-92C6-75CE-F398-C7C2C609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F6AE-F5D1-D081-77B2-8252032F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84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4CBD-5A05-60F8-613F-441583E6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DD4A-2B15-0489-EAC1-243B5C39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3152-7E53-DAC6-A898-486934C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0E2D-4E96-15FB-0F98-4F6621D3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E774-5CB7-80E3-1F20-5346032D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81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C5ACE-A5B7-4E39-8B0D-8B60C58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34D8-6892-9C0F-E3AD-E8BC8A40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2761-4AE1-278E-834B-3ABD83E7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71AA-E513-0479-B58C-CC840E28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A92B-72F9-7A70-F20D-10448C1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8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A807-2780-6250-5C05-1DA34F33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5F75-CE95-430F-8176-931DCDFD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07A5-4D87-A478-D587-433FE03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DDCE-3EF8-351B-19F1-F9E439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6867-42C3-7CCB-59FE-70CD191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8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0F8-CE30-297D-52BD-91E5068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07E4B-1D2D-19F7-7868-A9E240E0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C07C-A6D7-2026-1E8B-EE215284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A08D-8969-69AA-4D4E-10F985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D3DD-6BD5-CA44-017A-2D093963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BB9B-FE63-B787-6EF9-018133A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6B73-F68B-31F2-2F7F-C4D9430F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2BE7-3923-38A6-5CBB-2650D176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FBFD7-06C3-586A-B409-99847CE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4E56-0905-1BAB-FCCF-EF680E8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E7F5-9110-2850-BDD5-00E1255F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0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D541-EE5A-0F5B-EC7C-AA160497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42C3-87B7-C2CC-7F47-712CD1FF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A3F19-A62A-CED6-BDCC-E3EC4972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3987C-4DA6-C0C0-428D-8739E1B1D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186FF-D29F-EBE2-F437-012E927B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DA4C6-29AF-6FCC-E482-A608BB3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734E5-42E8-5109-F941-B52F8BC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9D721-790B-5727-A432-96E16634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0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5D6-3DD3-EE84-CCFC-FE2D057E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F0C76-94E8-49F2-5409-4CD7EB98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B5C7-069C-D4CC-9F3A-80B182B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7D3-2BA4-F7C1-5055-2DBEDFBD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6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17D3A-343F-2C96-EC07-D99AC6C1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00DEC-DCF6-A351-84FC-909944A0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A587-7363-BC91-2452-7C102315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DC4D-95E3-1F36-1972-A83E4F1C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E158-4F36-A5F2-1A8F-37AD4A45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8A817-3167-8CE7-A0EB-CB4A2E07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04EE-2B90-B1C4-24CD-D7C1EB83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937A-CC3E-7A2B-0AB6-3E9D7D94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33B6-093D-14CD-6B17-076B5966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D17-6EB1-8099-1494-E512379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35C34-6CAA-0A4E-B0C4-19C909B2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19906-EA67-E905-EA8C-7A5A7D4A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3385-8E7D-9618-4F0E-6AD59ABF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CA6F-1DAF-3E50-A420-7C494B8E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ADF0-77DF-2057-12A7-DF1007A4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E5B26-0808-F953-4764-135A596D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60D2-B04A-C2BA-4F28-8EB85DCF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7550-6324-F697-61F9-8B8E9A4DD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6712E-5B93-4D06-ADE9-F7874DEB307E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721-9E21-AE51-AD39-D867840B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204E-C394-16A6-5A0E-83861EBD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8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52D8-6892-335C-429A-9761AA15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Week7 Activates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9FA5-01CD-47DE-BE7C-7DAC590B9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your Intel report</a:t>
            </a:r>
          </a:p>
          <a:p>
            <a:r>
              <a:rPr lang="en-US" dirty="0" err="1"/>
              <a:t>Analyse</a:t>
            </a:r>
            <a:r>
              <a:rPr lang="en-US" dirty="0"/>
              <a:t> your CVEs to </a:t>
            </a:r>
            <a:r>
              <a:rPr lang="en-US" dirty="0" err="1"/>
              <a:t>prioritise</a:t>
            </a:r>
            <a:r>
              <a:rPr lang="en-US" dirty="0"/>
              <a:t> them for your organization</a:t>
            </a:r>
          </a:p>
          <a:p>
            <a:endParaRPr lang="en-US" dirty="0"/>
          </a:p>
          <a:p>
            <a:r>
              <a:rPr lang="en-US" dirty="0"/>
              <a:t>Tevin Herath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70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4ED6-AB16-1EC8-E9CF-E76DDF20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BCDA-4992-E63A-656C-58CE43E0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Nessus Report</a:t>
            </a:r>
            <a:endParaRPr lang="en-A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6FFF82-B570-73F4-EF62-B18229EA6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16262"/>
              </p:ext>
            </p:extLst>
          </p:nvPr>
        </p:nvGraphicFramePr>
        <p:xfrm>
          <a:off x="2520241" y="3008752"/>
          <a:ext cx="7403420" cy="177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156283" imgH="517956" progId="Package">
                  <p:embed/>
                </p:oleObj>
              </mc:Choice>
              <mc:Fallback>
                <p:oleObj name="Packager Shell Object" showAsIcon="1" r:id="rId2" imgW="215628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241" y="3008752"/>
                        <a:ext cx="7403420" cy="1777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22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Package</vt:lpstr>
      <vt:lpstr>Week7 Activates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2</cp:revision>
  <dcterms:created xsi:type="dcterms:W3CDTF">2024-09-01T02:29:15Z</dcterms:created>
  <dcterms:modified xsi:type="dcterms:W3CDTF">2024-09-01T03:31:18Z</dcterms:modified>
</cp:coreProperties>
</file>