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189-1465-5D7F-51C6-004BEDAF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A9F1-F8BF-4F0E-E304-37416AAE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CCD4-CD7F-5B23-315A-8106E150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A7C0-2975-8638-9282-2D63E82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E0D0-9AC2-7EFA-EC5E-5AD3A321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EE6-1B05-5A8D-6577-55E4DFB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5FF8-3F46-A7BC-6E3E-529DB81E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A427-CE27-66A3-9B55-897E94F6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5FD2-584D-DAD9-0787-C9C08EDF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9E85-5F9E-CDD5-7437-FFA08BC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365F-8990-29BA-058D-3363A2AE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1B26-3E98-1155-EC89-99E8C357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B57C-220A-0F6B-810A-C2847BC7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D7BD-F589-B3BC-5F3E-D855D494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8760-8C68-6C42-AB3C-C5894BA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8074-9067-0694-BD86-11C24D24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ED53-5169-72D4-5AA3-CE3066C0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91D-8631-43B4-69D4-7E429D28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E1D8-0C7C-7509-F623-BF9ABBFB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28B-BEEC-21BC-A6A0-E5EBC13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4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697-E198-67A9-0A03-343AE596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6C7C-0FDA-68C7-F097-D68763F7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D8C5-CE53-AF08-8031-97EE54DB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14F8-8E67-A071-EB3E-931CF131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AFC7-6C08-497D-5168-F68483D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9E5-F1C5-AC88-9B01-97942A7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4085-A1F5-AD94-6C66-1DCB50F6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5C3E-F982-09FD-5415-B8AE2AC6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2F3F-5F70-DC73-6CCC-F41BAD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13FE-0466-C41D-D7A4-4FC82840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9724-B530-EFF5-96F5-8793092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5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96E-0CAA-8F23-1B60-87243A62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B33C-E11E-19B5-7F58-9FE4691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4990-D787-BDDC-117E-C4BF86A2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0166-ED9D-3630-FBB5-F8F7E760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721C-2775-D44F-FC06-1521EF9D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561A8-9672-82FA-F98A-E02B4D9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BF80-24BF-7CC5-D12C-5CA4593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5B08-681F-4493-674B-4AE52A0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8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CBFA-9E73-56F6-7DD8-129AAEE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FEC09-E1DA-45A9-E050-36F5537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F91F-509A-48D0-A7DD-1A3A2EF1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1A1C-5809-43C2-1EE7-591E6CC8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C0E8-9CA6-0C63-8A2F-630FDB70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57C5-97AE-594E-532E-A723E92E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457E-16FB-64EA-88D5-8AECBED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9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0349-C429-D404-589B-76C6E935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A57E-F498-4610-23D4-18BAF7F4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F2FC-4777-56F3-6291-B2F8F4A6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51C8-519A-3582-18F2-A75838CB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C445-5526-468D-5E00-746B21A6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54AF-A1D8-C036-2744-F8F600A2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9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B21-F07D-998C-4173-969A749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F0E61-FCE5-A7EE-1858-6EBF3250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B9F7-B2DA-F5C6-FA91-3C9DDD76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16A4-F7D5-7CF7-CF1C-7F7507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A3838-E608-AF97-7113-DD9D66CD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D1F5-B113-99F3-46A4-C6376191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B82-900D-A17F-6636-E90A9AB8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51D9-BF06-85AD-1E28-AD4231D1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F026-8F4B-9289-2021-727ACD57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69285-9248-4E9A-B261-A7D9480C6CCC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FCCE-4E3D-5A67-653A-7B6C8D1C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8138-2917-8E1F-0CFA-30AFCA2D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5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0739-BA6F-32AF-40EB-38853A92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Week6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8A7-29A0-8797-9FC9-1894CBEEE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Win_2022 for venerability</a:t>
            </a:r>
          </a:p>
          <a:p>
            <a:r>
              <a:rPr lang="en-US" dirty="0"/>
              <a:t>Tevin Herath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72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9FA-F47E-7A8E-4921-6816A286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using Nmap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B8E2-1A90-66BD-7C56-624F54AC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Find my IP Address:</a:t>
            </a:r>
          </a:p>
          <a:p>
            <a:pPr lvl="2"/>
            <a:r>
              <a:rPr lang="en-US" dirty="0"/>
              <a:t>Command: ipconfig</a:t>
            </a:r>
          </a:p>
          <a:p>
            <a:pPr lvl="2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79A8-0A84-1F57-9EA3-8246C1D0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54" y="3048794"/>
            <a:ext cx="7733561" cy="32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B4C6-16DC-642B-88EC-D92AB28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using Nmap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95FE-DFFA-CEF9-1949-CEFA6D39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Namp</a:t>
            </a:r>
            <a:r>
              <a:rPr lang="en-US" dirty="0"/>
              <a:t> and execute the following command:</a:t>
            </a:r>
          </a:p>
          <a:p>
            <a:pPr lvl="1"/>
            <a:r>
              <a:rPr lang="en-AU" dirty="0" err="1"/>
              <a:t>nmap</a:t>
            </a:r>
            <a:r>
              <a:rPr lang="en-AU" dirty="0"/>
              <a:t> -T4 -</a:t>
            </a:r>
            <a:r>
              <a:rPr lang="en-AU" dirty="0" err="1"/>
              <a:t>Pn</a:t>
            </a:r>
            <a:r>
              <a:rPr lang="en-AU" dirty="0"/>
              <a:t> -F 192.168.56.50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43308-C71D-512E-3D00-0606309F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25" y="2779467"/>
            <a:ext cx="8277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B66-1F55-7C52-DE61-2F927C9C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using </a:t>
            </a:r>
            <a:r>
              <a:rPr lang="en-AU" dirty="0"/>
              <a:t>wafw00f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2A29-F015-4E2D-1C67-4E623F2C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AU" dirty="0"/>
              <a:t>wafw00f:</a:t>
            </a:r>
          </a:p>
          <a:p>
            <a:pPr lvl="1"/>
            <a:r>
              <a:rPr lang="en-AU" dirty="0"/>
              <a:t>Pip install wafw00f</a:t>
            </a:r>
          </a:p>
          <a:p>
            <a:r>
              <a:rPr lang="en-AU" dirty="0"/>
              <a:t>Scan using wafw00f:</a:t>
            </a:r>
          </a:p>
          <a:p>
            <a:pPr lvl="1"/>
            <a:r>
              <a:rPr lang="en-AU"/>
              <a:t>Wafw00f 192.168.56.50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90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Week6 Activities</vt:lpstr>
      <vt:lpstr>Search using Nmap</vt:lpstr>
      <vt:lpstr>Search using Nmap (Cont.)</vt:lpstr>
      <vt:lpstr>Scan using wafw00f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2</cp:revision>
  <dcterms:created xsi:type="dcterms:W3CDTF">2024-08-25T00:46:12Z</dcterms:created>
  <dcterms:modified xsi:type="dcterms:W3CDTF">2024-08-25T01:08:23Z</dcterms:modified>
</cp:coreProperties>
</file>