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241-545D-070D-D6D1-B62FD55F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75BD6-C8FC-AD2D-723A-A91DEB5A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23FE-E6B8-2E15-DCF6-74458955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A334-0E5C-0BFA-259E-6C1A4F3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80F8-2659-3B4C-9B01-499498F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2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AD79-EFA1-915E-66CD-25EB3F8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49DF0-3A00-43BF-92B0-5E39A234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FFF3-5CD6-0949-954A-FFAC3E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55FD-90EF-26B2-A6F2-30AA0AC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E2F3-6406-DD6D-0691-14CF60F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0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5A04-2F94-E1EF-A1C1-EB2420FC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CA56-6C66-51F8-6D4E-A795E05B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95-FF62-EDC4-7D2E-CC1D8DD6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00C2-D337-85E3-8933-798106C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33A1-B48E-FE49-28FA-EBFCAC68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0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6E00-8D61-DD66-487B-5A6795E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7357-F106-36E5-372F-8EDA5900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B1A1-B145-BF34-0318-43E66818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3899-8E48-F8C5-07B6-2122A1E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E78F-98DA-1DD9-1F19-F335ADD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9A7B-898C-DA74-2F51-2D55F43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7D3B-47AE-9B9A-28EB-3B1D3B2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107C-7A90-153A-460B-5FE886C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1188-1DC6-32EB-8E91-5D9C5730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0C3F-665E-1B50-CBE6-E4EF3463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88A5-2174-3FB3-338C-0EF0FCA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3121-F356-89C9-86CC-1517FDE4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20EB-4687-F4FE-26DB-F6664B3D7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6E3-B77C-5073-46CF-668053C5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05E9-2B86-5272-2BDB-9E1627F1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6FDB-DD87-CE58-AC2B-3BF69A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B74-3ADC-3390-0A59-0DC50E8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005B-8EF7-5863-EF9B-B93427C1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C13B0-04D0-B34C-8E39-6F699DF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E953-A986-F8D1-DD4D-0CD4B834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ED68-016A-3879-79D2-B3AA7D31E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C5638-15FC-352F-34CC-B29EC2A8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ABA8D-DEF0-BB57-6100-FFC919E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42A7E-CFA1-1AB3-6249-35D2C0B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2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3572-4DB7-688C-A962-092712F7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84FF-7142-3639-7519-C894ABF3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6524-57CF-CC41-15C5-3BA5E697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AE32-08E4-92C1-0FDC-9EDC50AE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FCD6A-A3D7-E452-5C21-BB1DB5E5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060D-98EB-A701-97EC-20977E1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6416-026B-4608-AC0E-EEE29B59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4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2B06-7392-340C-CE20-ACDD81F7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4B0B-2CD6-2EDE-D05D-0052CF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A55-9129-0C4A-79C2-6FC81A5E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638E8-2896-420B-8E7F-AAD7557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96DA-F549-0A0F-D673-DE0E215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FCEA-2D86-BC41-9BA5-B6A76CE7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2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CA6-F6B5-000C-DAEF-B6BD149C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A6F46-EF53-CB49-B1BF-9C67E5C4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A555E-CF74-0B51-2830-EA6EDF44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3338-4A6E-2705-2CBC-FFDD580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0C02-5992-896D-2F88-DA712D0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3309-BBCF-A819-3684-7BE6C3A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3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47A5A-FF27-62CA-6954-830139A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24DA-D259-1497-8D5C-32136E2C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F69B-C8D8-9DB0-0257-4135556A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D7B62-E49E-42ED-AE85-55A16D175963}" type="datetimeFigureOut">
              <a:rPr lang="en-AU" smtClean="0"/>
              <a:t>18/09/2024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841A-1FED-C4E0-384D-5358728C2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DCF-8B47-F404-582C-78DECFCB9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E63-B33A-C798-FAAC-A3430DA47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Week9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A9D1-D20C-FCC7-35A7-82C6E9729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Tevin Herath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7BB-ED86-41FA-63D2-EA97E0F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307F-1D46-0DE7-94AE-B3027E72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76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AEC-9D5A-D769-62D5-1A07F30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/>
              <a:t>9 Handout</a:t>
            </a:r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94EB1-1081-789C-8E86-9226DF565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69342"/>
            <a:ext cx="5181600" cy="24639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8D5F6-F18F-E157-4DF4-B8D67EFC6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076" y="1825625"/>
            <a:ext cx="5125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EF7A-2D3A-18F4-C778-89179C1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9E7-BEDF-2B02-752B-0CA7613D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5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Week9 Activities</vt:lpstr>
      <vt:lpstr>PowerPoint Presentation</vt:lpstr>
      <vt:lpstr>Week 9 Handout</vt:lpstr>
      <vt:lpstr>Self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2</cp:revision>
  <dcterms:created xsi:type="dcterms:W3CDTF">2024-09-15T01:58:03Z</dcterms:created>
  <dcterms:modified xsi:type="dcterms:W3CDTF">2024-09-18T09:48:15Z</dcterms:modified>
</cp:coreProperties>
</file>