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5" d="100"/>
          <a:sy n="35" d="100"/>
        </p:scale>
        <p:origin x="5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FA857-D8A0-1381-EA4F-7DBDD850F8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E0C24C-5E9F-70FA-FD8A-86EB068F7E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B54B3-3B40-4B71-DB99-CC91F7801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6712E-5B93-4D06-ADE9-F7874DEB307E}" type="datetimeFigureOut">
              <a:rPr lang="en-AU" smtClean="0"/>
              <a:t>9/09/2024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153E6-92C6-75CE-F398-C7C2C6090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DF6AE-F5D1-D081-77B2-8252032FC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5F2A2-E6F2-4C2E-898E-02A4AFA9D3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8844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D4CBD-5A05-60F8-613F-441583E64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DEDD4A-2B15-0489-EAC1-243B5C39AA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D3152-7E53-DAC6-A898-486934CE2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6712E-5B93-4D06-ADE9-F7874DEB307E}" type="datetimeFigureOut">
              <a:rPr lang="en-AU" smtClean="0"/>
              <a:t>9/09/2024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20E2D-4E96-15FB-0F98-4F6621D35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0E774-5CB7-80E3-1F20-5346032DD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5F2A2-E6F2-4C2E-898E-02A4AFA9D3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4812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4C5ACE-A5B7-4E39-8B0D-8B60C58439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934D8-6892-9C0F-E3AD-E8BC8A403A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22761-4AE1-278E-834B-3ABD83E7C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6712E-5B93-4D06-ADE9-F7874DEB307E}" type="datetimeFigureOut">
              <a:rPr lang="en-AU" smtClean="0"/>
              <a:t>9/09/2024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171AA-E513-0479-B58C-CC840E28F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3A92B-72F9-7A70-F20D-10448C1BD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5F2A2-E6F2-4C2E-898E-02A4AFA9D3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7841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2A807-2780-6250-5C05-1DA34F335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65F75-CE95-430F-8176-931DCDFDE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207A5-4D87-A478-D587-433FE036D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6712E-5B93-4D06-ADE9-F7874DEB307E}" type="datetimeFigureOut">
              <a:rPr lang="en-AU" smtClean="0"/>
              <a:t>9/09/2024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6DDCE-3EF8-351B-19F1-F9E43980A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26867-42C3-7CCB-59FE-70CD1913E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5F2A2-E6F2-4C2E-898E-02A4AFA9D3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7831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3E0F8-CE30-297D-52BD-91E506824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707E4B-1D2D-19F7-7868-A9E240E0C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CC07C-A6D7-2026-1E8B-EE2152840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6712E-5B93-4D06-ADE9-F7874DEB307E}" type="datetimeFigureOut">
              <a:rPr lang="en-AU" smtClean="0"/>
              <a:t>9/09/2024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4A08D-8969-69AA-4D4E-10F985511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9D3DD-6BD5-CA44-017A-2D093963B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5F2A2-E6F2-4C2E-898E-02A4AFA9D3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7996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0BB9B-FE63-B787-6EF9-018133A3A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D6B73-F68B-31F2-2F7F-C4D9430FFD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BA2BE7-3923-38A6-5CBB-2650D176A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AFBFD7-06C3-586A-B409-99847CEDF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6712E-5B93-4D06-ADE9-F7874DEB307E}" type="datetimeFigureOut">
              <a:rPr lang="en-AU" smtClean="0"/>
              <a:t>9/09/2024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E4E56-0905-1BAB-FCCF-EF680E8AB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F7E7F5-9110-2850-BDD5-00E1255F6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5F2A2-E6F2-4C2E-898E-02A4AFA9D3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4036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1D541-EE5A-0F5B-EC7C-AA1604976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5F42C3-87B7-C2CC-7F47-712CD1FF5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AA3F19-A62A-CED6-BDCC-E3EC49725B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83987C-4DA6-C0C0-428D-8739E1B1DA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6186FF-D29F-EBE2-F437-012E927B47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7DA4C6-29AF-6FCC-E482-A608BB34B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6712E-5B93-4D06-ADE9-F7874DEB307E}" type="datetimeFigureOut">
              <a:rPr lang="en-AU" smtClean="0"/>
              <a:t>9/09/2024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F734E5-42E8-5109-F941-B52F8BC9B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B9D721-790B-5727-A432-96E166344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5F2A2-E6F2-4C2E-898E-02A4AFA9D3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9039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8B5D6-3DD3-EE84-CCFC-FE2D057ED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7F0C76-94E8-49F2-5409-4CD7EB98A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6712E-5B93-4D06-ADE9-F7874DEB307E}" type="datetimeFigureOut">
              <a:rPr lang="en-AU" smtClean="0"/>
              <a:t>9/09/2024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3BB5C7-069C-D4CC-9F3A-80B182B22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2347D3-2BA4-F7C1-5055-2DBEDFBD7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5F2A2-E6F2-4C2E-898E-02A4AFA9D3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7655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317D3A-343F-2C96-EC07-D99AC6C19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6712E-5B93-4D06-ADE9-F7874DEB307E}" type="datetimeFigureOut">
              <a:rPr lang="en-AU" smtClean="0"/>
              <a:t>9/09/2024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900DEC-DCF6-A351-84FC-909944A01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07A587-7363-BC91-2452-7C102315E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5F2A2-E6F2-4C2E-898E-02A4AFA9D3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5283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8DC4D-95E3-1F36-1972-A83E4F1C8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0E158-4F36-A5F2-1A8F-37AD4A459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98A817-3167-8CE7-A0EB-CB4A2E072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A404EE-2B90-B1C4-24CD-D7C1EB834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6712E-5B93-4D06-ADE9-F7874DEB307E}" type="datetimeFigureOut">
              <a:rPr lang="en-AU" smtClean="0"/>
              <a:t>9/09/2024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5B937A-CC3E-7A2B-0AB6-3E9D7D943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633B6-093D-14CD-6B17-076B59661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5F2A2-E6F2-4C2E-898E-02A4AFA9D3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114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D8D17-6EB1-8099-1494-E51237928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635C34-6CAA-0A4E-B0C4-19C909B260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219906-EA67-E905-EA8C-7A5A7D4AF0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9F3385-8E7D-9618-4F0E-6AD59ABF4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6712E-5B93-4D06-ADE9-F7874DEB307E}" type="datetimeFigureOut">
              <a:rPr lang="en-AU" smtClean="0"/>
              <a:t>9/09/2024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73CA6F-1DAF-3E50-A420-7C494B8EA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B9ADF0-77DF-2057-12A7-DF1007A4B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5F2A2-E6F2-4C2E-898E-02A4AFA9D3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347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8E5B26-0808-F953-4764-135A596DC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FE60D2-B04A-C2BA-4F28-8EB85DCF2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E7550-6324-F697-61F9-8B8E9A4DDB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F6712E-5B93-4D06-ADE9-F7874DEB307E}" type="datetimeFigureOut">
              <a:rPr lang="en-AU" smtClean="0"/>
              <a:t>9/09/2024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12721-9E21-AE51-AD39-D867840B26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7204E-C394-16A6-5A0E-83861EBDDB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65F2A2-E6F2-4C2E-898E-02A4AFA9D3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9183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552D8-6892-335C-429A-9761AA1509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Week7 Activates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A89FA5-01CD-47DE-BE7C-7DAC590B9F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Complete your Intel report</a:t>
            </a:r>
          </a:p>
          <a:p>
            <a:r>
              <a:rPr lang="en-US"/>
              <a:t>Analyse your CVEs to prioritise them for your organization</a:t>
            </a:r>
          </a:p>
          <a:p>
            <a:endParaRPr lang="en-US"/>
          </a:p>
          <a:p>
            <a:r>
              <a:rPr lang="en-US"/>
              <a:t>Tevin Herath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77059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D4ED6-AB16-1EC8-E9CF-E76DDF208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Completed Report From Week6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EBCDA-4992-E63A-656C-58CE43E07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Generated Nessus Report</a:t>
            </a:r>
            <a:endParaRPr lang="en-AU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56FFF82-B570-73F4-EF62-B18229EA68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1916262"/>
              </p:ext>
            </p:extLst>
          </p:nvPr>
        </p:nvGraphicFramePr>
        <p:xfrm>
          <a:off x="2520241" y="3008752"/>
          <a:ext cx="7403420" cy="1777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2156283" imgH="517956" progId="Package">
                  <p:embed/>
                </p:oleObj>
              </mc:Choice>
              <mc:Fallback>
                <p:oleObj name="Packager Shell Object" showAsIcon="1" r:id="rId2" imgW="2156283" imgH="517956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20241" y="3008752"/>
                        <a:ext cx="7403420" cy="17772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6229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79DF2-60A2-516B-7FE1-893D6B12E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Week7 Handout Activities </a:t>
            </a:r>
            <a:endParaRPr lang="en-AU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8A807C7D-30A3-2344-87E0-1718C614493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512916"/>
            <a:ext cx="5181600" cy="2468756"/>
          </a:xfrm>
          <a:prstGeom prst="rect">
            <a:avLst/>
          </a:prstGeom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A86087E5-6F90-12F5-CA28-9C4C7A7DFE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766916"/>
            <a:ext cx="5181600" cy="246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423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80333-7CF5-CDFC-AF19-4A227C59E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Week7 Handout Activities (Cont.)</a:t>
            </a:r>
            <a:endParaRPr lang="en-A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BE8FDF-9514-C8F7-F745-35C2BEAA1B4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169107"/>
            <a:ext cx="5181600" cy="3664373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5924F17-ED11-EF99-DC30-E8ED17DFFF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91913" y="1825625"/>
            <a:ext cx="494217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114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6B135-2D2B-7CF4-C470-C5E621252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253264" cy="1006475"/>
          </a:xfrm>
        </p:spPr>
        <p:txBody>
          <a:bodyPr>
            <a:normAutofit fontScale="90000"/>
          </a:bodyPr>
          <a:lstStyle/>
          <a:p>
            <a:r>
              <a:rPr lang="en-US" dirty="0"/>
              <a:t>Week7 Handout Activities (Cont.)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5E1EEA-EE92-F36A-E6B6-652E68CB3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960" y="9525"/>
            <a:ext cx="4791075" cy="6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969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E7DE1-9BA0-69A0-833D-3AFA63A3F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Commands – Self Practice</a:t>
            </a:r>
            <a:endParaRPr lang="en-AU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132B769-783E-6686-08C6-646A42C3B7B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40884" y="1690688"/>
            <a:ext cx="4526003" cy="2657576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E0C4ACE-9814-B1A2-B058-A00B65C95B9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6000" y="1884188"/>
            <a:ext cx="5181600" cy="2464076"/>
          </a:xfrm>
        </p:spPr>
      </p:pic>
    </p:spTree>
    <p:extLst>
      <p:ext uri="{BB962C8B-B14F-4D97-AF65-F5344CB8AC3E}">
        <p14:creationId xmlns:p14="http://schemas.microsoft.com/office/powerpoint/2010/main" val="2634624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8CEDC-1277-0C5F-DBB0-84C2EBC86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Commands – Self Practice (Cont.)</a:t>
            </a:r>
            <a:endParaRPr lang="en-AU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9967916-EE82-EC2B-7E11-A541040C631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3233650"/>
            <a:ext cx="5181600" cy="1535288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1D6EFCC-8DBD-6A04-4290-8BACCEC4D4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3076776"/>
            <a:ext cx="5181600" cy="1849035"/>
          </a:xfrm>
        </p:spPr>
      </p:pic>
    </p:spTree>
    <p:extLst>
      <p:ext uri="{BB962C8B-B14F-4D97-AF65-F5344CB8AC3E}">
        <p14:creationId xmlns:p14="http://schemas.microsoft.com/office/powerpoint/2010/main" val="326091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52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Packager Shell Object</vt:lpstr>
      <vt:lpstr>Week7 Activates</vt:lpstr>
      <vt:lpstr>Completed Report From Week6</vt:lpstr>
      <vt:lpstr>Week7 Handout Activities </vt:lpstr>
      <vt:lpstr>Week7 Handout Activities (Cont.)</vt:lpstr>
      <vt:lpstr>Week7 Handout Activities (Cont.)</vt:lpstr>
      <vt:lpstr>Linux Commands – Self Practice</vt:lpstr>
      <vt:lpstr>Linux Commands – Self Practice (Cont.)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Tevin Herath</dc:creator>
  <cp:lastModifiedBy>Tevin Herath</cp:lastModifiedBy>
  <cp:revision>3</cp:revision>
  <dcterms:created xsi:type="dcterms:W3CDTF">2024-09-01T02:29:15Z</dcterms:created>
  <dcterms:modified xsi:type="dcterms:W3CDTF">2024-09-09T09:32:26Z</dcterms:modified>
</cp:coreProperties>
</file>