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15F2-9FA0-E745-3FBB-227F7993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B75E5-C7B3-B8A8-C758-D95A799B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504D-60CF-2FAF-90A7-3033FD2F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C01D-AC30-500F-5743-E21F808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35A6-E2B4-0240-F3C1-7305D72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2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4353-4E88-D3E4-729E-7FFA6CA3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B5A67-3427-2410-24D1-FECFD9ED3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98C3-FAB9-8F91-910A-4585FCA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DD69-E8B8-DD6C-B7AB-CCC1CE78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C4F7-64FA-9569-3752-27CAF8DB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9884E-B920-7AAA-7175-246EA870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F8620-3763-0E96-5B55-D3C19D27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332F-AE85-4AC5-4475-26B9E54B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8F3B-0E2F-F56C-D562-BA9ED4E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51E8-1505-B08E-00ED-D6C817B4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A310-D970-62B3-8490-EF375508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3627-2065-7C61-2DD9-F4C24431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3288-326B-99A0-A262-C81D5907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F335-2B87-49C3-A62A-BE1064EA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6CBF-408C-5DC8-FE7B-2C64307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8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109A-DD6E-9417-0DB9-1901E2D8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C4A4-F6BE-B049-F6B5-8C0E7BE2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C071-895B-3D32-3076-77437496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9C54-97B7-6624-6C8A-B1559B2B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CFF9-50F3-272A-6A09-17B22E09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7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5D9C-02A0-85A6-34D7-D6A26A4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C2CE-E44C-4E3E-24D5-2C6EDB330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401C7-BC2D-330F-9EBC-BC8B84AE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FF73-D7D5-8112-7643-6F4FDD10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ED46-BEE3-4E58-8C06-D451C71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A3BF-5253-1417-52BA-F0D5CFB8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85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5C8D-6371-00FD-3D2D-8280B5F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5602-8D75-05EA-E06E-F08A6AAB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E06A-2332-0D79-C21A-20FDDA75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DE003-2E9E-A285-8615-5D055863E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FB7A2-FA09-5633-F0ED-1090A0CA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6D5DF-6115-17BA-A9A2-437C615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63F99-151F-DD17-239A-B74A145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17EC-52B8-03A6-7927-A1D17DB1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86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2D7F-FDDB-24BF-85E4-09F8806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C22CF-A594-CA51-CDE9-22143FF4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16E7-6EE4-DAB0-4631-C3AD6451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8F302-B5D9-AB2C-0F15-D4D3FD56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47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6171-67C4-77D7-1943-DEF6666D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F3310-9F7D-2710-D180-16C0FF7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69FB5-389F-C027-0B16-C69C01B5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7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4A47-7B3B-3A0E-A740-EA2F7C9B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D2C1-B665-572F-3573-66220DE7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A436-1DDF-73E9-F723-EA3C265D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8E10-A820-4746-1B90-8D167B20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E670-3C7D-6AED-D5F6-42468D14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ED0FC-DE57-0314-5291-C54A25D9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8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D57-63F7-5A07-7C06-19468C4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61E24-43D3-AC10-B3F4-3438259A5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DF5EA-F729-905A-0647-A9B30E2E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D080-3D1E-5F98-09F6-A5C31D6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429E-BA26-1D34-D3D0-45185339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6B82-E408-316B-445F-17C9F74C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7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9E8BF-2AF8-B8B6-9DE9-A3D8FE0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E900-FDCE-905B-AF85-F2463A5F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655F-6625-AC53-0745-C89DAA23A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B2798-79B9-4686-9A79-37A606F8261F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50A1-3BC1-6306-B9B8-8C1345D64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3CB7-4948-7E8D-8D33-8BD72CF6A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0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E204-E418-AC0F-3065-863CFB178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Week8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7298-C60B-CE33-A884-DDBF55FD4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  <a:p>
            <a:r>
              <a:rPr lang="en-US" dirty="0"/>
              <a:t>Tevin Herath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21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9FFF-D539-4DFD-A5F1-155E19CF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Registered a Microsoft Learn On Demand account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Skillable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3B20E-AD0E-9247-C8BC-917E0E9DC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712" y="1825625"/>
            <a:ext cx="6018576" cy="4351338"/>
          </a:xfrm>
        </p:spPr>
      </p:pic>
    </p:spTree>
    <p:extLst>
      <p:ext uri="{BB962C8B-B14F-4D97-AF65-F5344CB8AC3E}">
        <p14:creationId xmlns:p14="http://schemas.microsoft.com/office/powerpoint/2010/main" val="36707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FDC0-AEEA-4203-CB4A-01DD1268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DB81-4EE8-85C8-FE11-23800045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Week8 Activities</vt:lpstr>
      <vt:lpstr>Registered a Microsoft Learn On Demand account with Skillable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3</cp:revision>
  <dcterms:created xsi:type="dcterms:W3CDTF">2024-09-09T09:49:21Z</dcterms:created>
  <dcterms:modified xsi:type="dcterms:W3CDTF">2024-09-09T10:27:36Z</dcterms:modified>
</cp:coreProperties>
</file>