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AA7D-5D6C-4BC6-9D9A-AB61DA8A05A5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366C1837-2886-4E5D-8F2C-A91D787F6E9B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54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AA7D-5D6C-4BC6-9D9A-AB61DA8A05A5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37-2886-4E5D-8F2C-A91D787F6E9B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65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AA7D-5D6C-4BC6-9D9A-AB61DA8A05A5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37-2886-4E5D-8F2C-A91D787F6E9B}" type="slidenum">
              <a:rPr lang="ru-RU" smtClean="0"/>
              <a:t>‹#›</a:t>
            </a:fld>
            <a:endParaRPr lang="ru-RU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209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065AA7D-5D6C-4BC6-9D9A-AB61DA8A05A5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37-2886-4E5D-8F2C-A91D787F6E9B}" type="slidenum">
              <a:rPr lang="ru-RU" smtClean="0"/>
              <a:t>‹#›</a:t>
            </a:fld>
            <a:endParaRPr lang="ru-RU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95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AA7D-5D6C-4BC6-9D9A-AB61DA8A05A5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37-2886-4E5D-8F2C-A91D787F6E9B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76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AA7D-5D6C-4BC6-9D9A-AB61DA8A05A5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37-2886-4E5D-8F2C-A91D787F6E9B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761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AA7D-5D6C-4BC6-9D9A-AB61DA8A05A5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37-2886-4E5D-8F2C-A91D787F6E9B}" type="slidenum">
              <a:rPr lang="ru-RU" smtClean="0"/>
              <a:t>‹#›</a:t>
            </a:fld>
            <a:endParaRPr lang="ru-RU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7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AA7D-5D6C-4BC6-9D9A-AB61DA8A05A5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37-2886-4E5D-8F2C-A91D787F6E9B}" type="slidenum">
              <a:rPr lang="ru-RU" smtClean="0"/>
              <a:t>‹#›</a:t>
            </a:fld>
            <a:endParaRPr lang="ru-RU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64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AA7D-5D6C-4BC6-9D9A-AB61DA8A05A5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37-2886-4E5D-8F2C-A91D787F6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22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AA7D-5D6C-4BC6-9D9A-AB61DA8A05A5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37-2886-4E5D-8F2C-A91D787F6E9B}" type="slidenum">
              <a:rPr lang="ru-RU" smtClean="0"/>
              <a:t>‹#›</a:t>
            </a:fld>
            <a:endParaRPr lang="ru-RU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027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065AA7D-5D6C-4BC6-9D9A-AB61DA8A05A5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366C1837-2886-4E5D-8F2C-A91D787F6E9B}" type="slidenum">
              <a:rPr lang="ru-RU" smtClean="0"/>
              <a:t>‹#›</a:t>
            </a:fld>
            <a:endParaRPr lang="ru-RU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68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AA7D-5D6C-4BC6-9D9A-AB61DA8A05A5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66C1837-2886-4E5D-8F2C-A91D787F6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8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53903" y="1009413"/>
            <a:ext cx="8637073" cy="2618554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Курсовой проект</a:t>
            </a:r>
            <a:br>
              <a:rPr lang="ru-RU" sz="4400" dirty="0" smtClean="0"/>
            </a:br>
            <a:r>
              <a:rPr lang="ru-RU" sz="4400" dirty="0" smtClean="0"/>
              <a:t>Интернет-магазин</a:t>
            </a:r>
            <a:br>
              <a:rPr lang="ru-RU" sz="4400" dirty="0" smtClean="0"/>
            </a:br>
            <a:r>
              <a:rPr lang="ru-RU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Demi" panose="020B0703020102020204" pitchFamily="34" charset="0"/>
              </a:rPr>
              <a:t>«</a:t>
            </a:r>
            <a:r>
              <a:rPr lang="ru-RU" sz="4400" dirty="0" smtClean="0"/>
              <a:t>Фототехника</a:t>
            </a:r>
            <a:r>
              <a:rPr lang="ru-RU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Demi" panose="020B0703020102020204" pitchFamily="34" charset="0"/>
              </a:rPr>
              <a:t>»</a:t>
            </a:r>
            <a:endParaRPr lang="ru-RU" sz="44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6DAF11F-16A2-4026-B1BF-8AE995C2C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38943"/>
              </p:ext>
            </p:extLst>
          </p:nvPr>
        </p:nvGraphicFramePr>
        <p:xfrm>
          <a:off x="6823836" y="4946633"/>
          <a:ext cx="5883279" cy="1626269"/>
        </p:xfrm>
        <a:graphic>
          <a:graphicData uri="http://schemas.openxmlformats.org/drawingml/2006/table">
            <a:tbl>
              <a:tblPr firstRow="1" bandRow="1"/>
              <a:tblGrid>
                <a:gridCol w="2830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6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0" i="0" u="none" strike="noStrike" kern="1200" cap="none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Выполнил: </a:t>
                      </a:r>
                      <a:br>
                        <a:rPr lang="ru-RU" sz="2400" b="0" i="0" u="none" strike="noStrike" kern="1200" cap="none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</a:br>
                      <a:r>
                        <a:rPr lang="ru-RU" sz="2400" b="0" i="0" u="none" strike="noStrike" kern="1200" cap="none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Группа: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400" b="0" i="0" u="none" strike="noStrike" kern="1200" cap="none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Руководитель:</a:t>
                      </a:r>
                    </a:p>
                    <a:p>
                      <a:pPr marL="0" algn="l" defTabSz="914400" rtl="0" eaLnBrk="1" latinLnBrk="0" hangingPunct="1"/>
                      <a:endParaRPr lang="ru-RU" sz="2400" b="0" i="0" u="none" strike="noStrike" kern="1200" cap="none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  <a:ea typeface="Cabin Condensed"/>
                        <a:cs typeface="Cabin Condensed"/>
                        <a:sym typeface="Arial"/>
                      </a:endParaRPr>
                    </a:p>
                  </a:txBody>
                  <a:tcPr marL="157803" marR="157803" marT="59997" marB="599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Казей Д.М.</a:t>
                      </a:r>
                      <a:endParaRPr lang="ru-RU" sz="2400" b="0" i="0" u="none" strike="noStrike" kern="1200" cap="none" dirty="0" smtClean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  <a:ea typeface="Cabin Condensed"/>
                        <a:cs typeface="Cabin Condensed"/>
                        <a:sym typeface="Arial"/>
                      </a:endParaRPr>
                    </a:p>
                    <a:p>
                      <a:pPr marL="0" algn="l" defTabSz="914400" rtl="0" eaLnBrk="1" latinLnBrk="0" hangingPunct="1"/>
                      <a:r>
                        <a:rPr lang="ru-RU" sz="2400" b="0" i="0" u="none" strike="noStrike" kern="1200" cap="none" dirty="0" smtClean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ИС-21-2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400" b="0" i="0" u="none" strike="noStrike" kern="1200" cap="none" baseline="0" dirty="0" smtClean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Кудрявцева </a:t>
                      </a:r>
                      <a:r>
                        <a:rPr lang="ru-RU" sz="2400" b="0" i="0" u="none" strike="noStrike" kern="1200" cap="none" baseline="0" dirty="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  <a:ea typeface="Cabin Condensed"/>
                          <a:cs typeface="Cabin Condensed"/>
                          <a:sym typeface="Arial"/>
                        </a:rPr>
                        <a:t>М.А. </a:t>
                      </a:r>
                      <a:endParaRPr lang="ru-RU" sz="2400" b="0" i="0" u="none" strike="noStrike" kern="1200" cap="none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  <a:ea typeface="Cabin Condensed"/>
                        <a:cs typeface="Cabin Condensed"/>
                        <a:sym typeface="Arial"/>
                      </a:endParaRPr>
                    </a:p>
                    <a:p>
                      <a:pPr marL="0" algn="l" defTabSz="914400" rtl="0" eaLnBrk="1" latinLnBrk="0" hangingPunct="1"/>
                      <a:endParaRPr lang="ru-RU" sz="2400" b="0" i="0" u="none" strike="noStrike" kern="1200" cap="none" dirty="0">
                        <a:solidFill>
                          <a:schemeClr val="tx1"/>
                        </a:solidFill>
                        <a:latin typeface="Franklin Gothic Medium" panose="020B0603020102020204" pitchFamily="34" charset="0"/>
                        <a:ea typeface="Cabin Condensed"/>
                        <a:cs typeface="Cabin Condensed"/>
                        <a:sym typeface="Arial"/>
                      </a:endParaRPr>
                    </a:p>
                  </a:txBody>
                  <a:tcPr marL="157803" marR="157803" marT="59997" marB="5999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1016000" y="3924300"/>
            <a:ext cx="1050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907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791399"/>
            <a:ext cx="9603275" cy="1049235"/>
          </a:xfrm>
        </p:spPr>
        <p:txBody>
          <a:bodyPr/>
          <a:lstStyle/>
          <a:p>
            <a:pPr algn="ctr"/>
            <a:r>
              <a:rPr lang="ru-RU" dirty="0" smtClean="0"/>
              <a:t>Разработка программного продукта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83371" y="1552575"/>
            <a:ext cx="3646945" cy="77052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Просмотр каталога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" y="1316016"/>
            <a:ext cx="5753101" cy="47614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570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69" y="734249"/>
            <a:ext cx="9603275" cy="1049235"/>
          </a:xfrm>
        </p:spPr>
        <p:txBody>
          <a:bodyPr/>
          <a:lstStyle/>
          <a:p>
            <a:pPr algn="ctr"/>
            <a:r>
              <a:rPr lang="ru-RU" dirty="0"/>
              <a:t>Разработка программного продукта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7950" y="1829401"/>
            <a:ext cx="3971925" cy="4324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Просмотр каталога(шаблон)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512525"/>
            <a:ext cx="5467350" cy="46130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906" y="2307738"/>
            <a:ext cx="5920718" cy="354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99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743774"/>
            <a:ext cx="9603275" cy="1049235"/>
          </a:xfrm>
        </p:spPr>
        <p:txBody>
          <a:bodyPr/>
          <a:lstStyle/>
          <a:p>
            <a:pPr algn="ctr"/>
            <a:r>
              <a:rPr lang="ru-RU" dirty="0"/>
              <a:t>Разработка программного продукта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50358" y="1793009"/>
            <a:ext cx="3237370" cy="7514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Добавление товара в каталог БД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19" y="1352550"/>
            <a:ext cx="5020088" cy="473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0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724724"/>
            <a:ext cx="9603275" cy="1049235"/>
          </a:xfrm>
        </p:spPr>
        <p:txBody>
          <a:bodyPr/>
          <a:lstStyle/>
          <a:p>
            <a:pPr algn="ctr"/>
            <a:r>
              <a:rPr lang="ru-RU" dirty="0"/>
              <a:t>Разработка программного продукта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197451" y="2090774"/>
            <a:ext cx="3676650" cy="941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Добавление товара в каталог БД(шаблон)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42" y="1343026"/>
            <a:ext cx="5708529" cy="47535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451" y="3032744"/>
            <a:ext cx="5795769" cy="29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9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69" y="753299"/>
            <a:ext cx="9603275" cy="1049235"/>
          </a:xfrm>
        </p:spPr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0270" y="1581150"/>
            <a:ext cx="9603275" cy="388519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Реализован интернет-магазин </a:t>
            </a:r>
            <a:r>
              <a:rPr lang="ru-RU" dirty="0" smtClean="0">
                <a:latin typeface="+mj-lt"/>
              </a:rPr>
              <a:t>«фототехника».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Реализован функционал программного продукта в соответствии с ТЗ.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Серверная часть интернет-магазина была реализована с использованием языка </a:t>
            </a:r>
            <a:r>
              <a:rPr lang="en-US" dirty="0" smtClean="0">
                <a:latin typeface="+mj-lt"/>
              </a:rPr>
              <a:t>PHP.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Клиентская часть реализована с помощью языков разметки </a:t>
            </a:r>
            <a:r>
              <a:rPr lang="en-US" dirty="0" smtClean="0">
                <a:latin typeface="+mj-lt"/>
              </a:rPr>
              <a:t>HTML</a:t>
            </a:r>
            <a:r>
              <a:rPr lang="ru-RU" dirty="0" smtClean="0">
                <a:latin typeface="+mj-lt"/>
              </a:rPr>
              <a:t> и </a:t>
            </a:r>
            <a:r>
              <a:rPr lang="en-US" dirty="0" smtClean="0">
                <a:latin typeface="+mj-lt"/>
              </a:rPr>
              <a:t>CSS</a:t>
            </a:r>
            <a:endParaRPr lang="ru-RU" dirty="0" smtClean="0">
              <a:latin typeface="+mj-lt"/>
            </a:endParaRP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Все поставленные задачи были выполнены.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801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0" y="758083"/>
            <a:ext cx="9603275" cy="1049235"/>
          </a:xfrm>
        </p:spPr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2900" y="2565400"/>
            <a:ext cx="9603275" cy="35179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Задачи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провести исследование предметной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области.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Demi" panose="020B07030201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разработать техническое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задание.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Franklin Gothic Demi" panose="020B07030201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провести анализ программных средств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разработки.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Franklin Gothic Demi" panose="020B07030201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обосновать выбор программной среды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разработки.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Demi" panose="020B0703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провести проектирование программного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продукта.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Demi" panose="020B07030201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реализовать программный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продукт.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Demi" panose="020B07030201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составить программную документацию.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Demi" panose="020B07030201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Demi" panose="020B0703020102020204" pitchFamily="34" charset="0"/>
              </a:rPr>
              <a:t>рассчитать стоимость разработки и внедрения программного продукта.</a:t>
            </a:r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63600" y="1807318"/>
            <a:ext cx="1052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/>
          <p:cNvSpPr txBox="1">
            <a:spLocks/>
          </p:cNvSpPr>
          <p:nvPr/>
        </p:nvSpPr>
        <p:spPr>
          <a:xfrm>
            <a:off x="863600" y="1194213"/>
            <a:ext cx="11074400" cy="2424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 smtClean="0"/>
          </a:p>
          <a:p>
            <a:r>
              <a:rPr lang="ru-RU" sz="2000" dirty="0" smtClean="0"/>
              <a:t>Разработать интернет-магазин </a:t>
            </a:r>
            <a:r>
              <a:rPr lang="en-US" sz="2000" dirty="0" smtClean="0"/>
              <a:t>“</a:t>
            </a:r>
            <a:r>
              <a:rPr lang="ru-RU" sz="2000" dirty="0" smtClean="0"/>
              <a:t>Фототехника</a:t>
            </a:r>
            <a:r>
              <a:rPr lang="en-US" sz="2000" dirty="0" smtClean="0"/>
              <a:t>”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8047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72276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Предметная область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001" y="1816168"/>
            <a:ext cx="9182100" cy="416553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Фототехника – удобный интернет магазин для любителей фотографии.</a:t>
            </a:r>
          </a:p>
          <a:p>
            <a:pPr marL="0" indent="0">
              <a:buNone/>
            </a:pPr>
            <a:r>
              <a:rPr lang="ru-RU" dirty="0" smtClean="0"/>
              <a:t>Он удобен тем, что содержит в себе сразу множество разных марок фототоваров. Здесь каждый может подобрать для себя фототехнику на свой вкус и цвет.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35000" y="1625601"/>
            <a:ext cx="10452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2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170" y="115124"/>
            <a:ext cx="9603275" cy="1049235"/>
          </a:xfrm>
        </p:spPr>
        <p:txBody>
          <a:bodyPr/>
          <a:lstStyle/>
          <a:p>
            <a:pPr algn="ctr"/>
            <a:r>
              <a:rPr lang="ru-RU" dirty="0" smtClean="0"/>
              <a:t>Инструментальные средства разработки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50285"/>
              </p:ext>
            </p:extLst>
          </p:nvPr>
        </p:nvGraphicFramePr>
        <p:xfrm>
          <a:off x="1651000" y="1164356"/>
          <a:ext cx="8127999" cy="4588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354875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905791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75330999"/>
                    </a:ext>
                  </a:extLst>
                </a:gridCol>
              </a:tblGrid>
              <a:tr h="65547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ЭТАП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ИЗОБРАЖЕНИЕ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ИНСТРУМЕНТ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86552"/>
                  </a:ext>
                </a:extLst>
              </a:tr>
              <a:tr h="65547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Проектирование</a:t>
                      </a:r>
                      <a:r>
                        <a:rPr lang="ru-RU" baseline="0" dirty="0" smtClean="0"/>
                        <a:t> ИС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Draw.io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167861"/>
                  </a:ext>
                </a:extLst>
              </a:tr>
              <a:tr h="65547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MySQL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64642"/>
                  </a:ext>
                </a:extLst>
              </a:tr>
              <a:tr h="65547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Проектирование БД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PHPMyAdmin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469002"/>
                  </a:ext>
                </a:extLst>
              </a:tr>
              <a:tr h="6556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Проектирование интерфейса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HTML,</a:t>
                      </a:r>
                      <a:r>
                        <a:rPr lang="en-US" baseline="0" dirty="0" smtClean="0"/>
                        <a:t> CSS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461655"/>
                  </a:ext>
                </a:extLst>
              </a:tr>
              <a:tr h="6556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Разработка (среда</a:t>
                      </a:r>
                      <a:r>
                        <a:rPr lang="ru-RU" baseline="0" dirty="0" smtClean="0"/>
                        <a:t> разработки)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Visual</a:t>
                      </a:r>
                      <a:r>
                        <a:rPr lang="en-US" baseline="0" dirty="0" smtClean="0"/>
                        <a:t> Studio Code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20356"/>
                  </a:ext>
                </a:extLst>
              </a:tr>
              <a:tr h="655617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Разработка </a:t>
                      </a:r>
                      <a:r>
                        <a:rPr lang="ru-RU" baseline="0" dirty="0" smtClean="0"/>
                        <a:t>(язык программирования)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69573"/>
                  </a:ext>
                </a:extLst>
              </a:tr>
            </a:tbl>
          </a:graphicData>
        </a:graphic>
      </p:graphicFrame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702" y="1856020"/>
            <a:ext cx="583105" cy="58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825" y="2481321"/>
            <a:ext cx="892348" cy="61850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614" y="3184300"/>
            <a:ext cx="1395280" cy="54133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200" y="3848349"/>
            <a:ext cx="942973" cy="53042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0804" y="4460912"/>
            <a:ext cx="630003" cy="63000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5728" y="5137463"/>
            <a:ext cx="887052" cy="6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6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822696"/>
            <a:ext cx="9603275" cy="1049235"/>
          </a:xfrm>
        </p:spPr>
        <p:txBody>
          <a:bodyPr/>
          <a:lstStyle/>
          <a:p>
            <a:pPr algn="ctr"/>
            <a:r>
              <a:rPr lang="ru-RU" dirty="0" smtClean="0"/>
              <a:t>Проектирование программного продукта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18683" y="1634806"/>
            <a:ext cx="3654425" cy="141319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Диаграмма прецедентов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13994" y="1472881"/>
            <a:ext cx="5940425" cy="45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791399"/>
            <a:ext cx="9603275" cy="1049235"/>
          </a:xfrm>
        </p:spPr>
        <p:txBody>
          <a:bodyPr/>
          <a:lstStyle/>
          <a:p>
            <a:pPr algn="ctr"/>
            <a:r>
              <a:rPr lang="ru-RU" dirty="0"/>
              <a:t>Проектирование программного продукта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8321" y="1482406"/>
            <a:ext cx="5080030" cy="45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810449"/>
            <a:ext cx="9603275" cy="1049235"/>
          </a:xfrm>
        </p:spPr>
        <p:txBody>
          <a:bodyPr/>
          <a:lstStyle/>
          <a:p>
            <a:pPr algn="ctr"/>
            <a:r>
              <a:rPr lang="ru-RU" dirty="0"/>
              <a:t>Проектирование программного продукта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65219" y="1435645"/>
            <a:ext cx="4114800" cy="603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Диаграмма декомпозиции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73062" y="2039302"/>
            <a:ext cx="5370513" cy="405574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229350" y="2039302"/>
            <a:ext cx="5710238" cy="4055745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31446" y="1435645"/>
            <a:ext cx="4114800" cy="6036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Контекстная диаграмма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6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0270" y="781874"/>
            <a:ext cx="9603275" cy="1049235"/>
          </a:xfrm>
        </p:spPr>
        <p:txBody>
          <a:bodyPr/>
          <a:lstStyle/>
          <a:p>
            <a:pPr algn="ctr"/>
            <a:r>
              <a:rPr lang="ru-RU" dirty="0" smtClean="0"/>
              <a:t>Проектирование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862" y="1422035"/>
            <a:ext cx="3341688" cy="684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ER-</a:t>
            </a:r>
            <a:r>
              <a:rPr lang="ru-RU" dirty="0" smtClean="0"/>
              <a:t>модель базы данных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6862" y="1991286"/>
            <a:ext cx="5408613" cy="409899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53200" y="1991286"/>
            <a:ext cx="5303837" cy="4098999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553200" y="1422036"/>
            <a:ext cx="5303837" cy="684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Инфологическая модель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41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6317" y="742528"/>
            <a:ext cx="10471180" cy="1049235"/>
          </a:xfrm>
        </p:spPr>
        <p:txBody>
          <a:bodyPr/>
          <a:lstStyle/>
          <a:p>
            <a:pPr algn="ctr"/>
            <a:r>
              <a:rPr lang="ru-RU" dirty="0" smtClean="0"/>
              <a:t>Проектирование пользовательского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2457" y="1382691"/>
            <a:ext cx="4599445" cy="59906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Прототип главной страницы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2457" y="1907309"/>
            <a:ext cx="5940425" cy="418909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38957" y="1899348"/>
            <a:ext cx="2409825" cy="418909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9624432" y="1907309"/>
            <a:ext cx="2066925" cy="4189095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838956" y="1382691"/>
            <a:ext cx="5491159" cy="684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Прототип страниц авторизации</a:t>
            </a:r>
            <a:r>
              <a:rPr lang="en-US" sz="1800" dirty="0" smtClean="0"/>
              <a:t>/</a:t>
            </a:r>
            <a:r>
              <a:rPr lang="ru-RU" sz="1800" dirty="0" smtClean="0"/>
              <a:t>регистрации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251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215</TotalTime>
  <Words>242</Words>
  <Application>Microsoft Office PowerPoint</Application>
  <PresentationFormat>Широкоэкранный</PresentationFormat>
  <Paragraphs>64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Cabin Condensed</vt:lpstr>
      <vt:lpstr>Century Gothic</vt:lpstr>
      <vt:lpstr>Franklin Gothic Demi</vt:lpstr>
      <vt:lpstr>Franklin Gothic Medium</vt:lpstr>
      <vt:lpstr>Wingdings</vt:lpstr>
      <vt:lpstr>Gallery</vt:lpstr>
      <vt:lpstr>Курсовой проект Интернет-магазин «Фототехника»</vt:lpstr>
      <vt:lpstr>Цели и задачи</vt:lpstr>
      <vt:lpstr>Предметная область</vt:lpstr>
      <vt:lpstr>Инструментальные средства разработки</vt:lpstr>
      <vt:lpstr>Проектирование программного продукта</vt:lpstr>
      <vt:lpstr>Проектирование программного продукта</vt:lpstr>
      <vt:lpstr>Проектирование программного продукта</vt:lpstr>
      <vt:lpstr>Проектирование базы данных</vt:lpstr>
      <vt:lpstr>Проектирование пользовательского интерфейса</vt:lpstr>
      <vt:lpstr>Разработка программного продукта</vt:lpstr>
      <vt:lpstr>Разработка программного продукта</vt:lpstr>
      <vt:lpstr>Разработка программного продукта</vt:lpstr>
      <vt:lpstr>Разработка программного продукта</vt:lpstr>
      <vt:lpstr>Выводы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Интернет-магазин «Фототехника»</dc:title>
  <dc:creator>Даниил Казей</dc:creator>
  <cp:lastModifiedBy>Даниил Казей</cp:lastModifiedBy>
  <cp:revision>13</cp:revision>
  <dcterms:created xsi:type="dcterms:W3CDTF">2024-04-16T15:22:13Z</dcterms:created>
  <dcterms:modified xsi:type="dcterms:W3CDTF">2024-04-16T19:27:54Z</dcterms:modified>
</cp:coreProperties>
</file>