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61" r:id="rId10"/>
    <p:sldId id="262" r:id="rId11"/>
    <p:sldId id="257" r:id="rId12"/>
    <p:sldId id="258" r:id="rId13"/>
    <p:sldId id="260" r:id="rId14"/>
    <p:sldId id="259" r:id="rId15"/>
    <p:sldId id="276" r:id="rId16"/>
    <p:sldId id="275" r:id="rId17"/>
    <p:sldId id="277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64"/>
  </p:normalViewPr>
  <p:slideViewPr>
    <p:cSldViewPr snapToGrid="0" snapToObjects="1">
      <p:cViewPr varScale="1">
        <p:scale>
          <a:sx n="93" d="100"/>
          <a:sy n="93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19CF6-F7A3-4172-926D-A2376134862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D3B0E5-865B-4C56-B00B-3D74A0A469F9}">
      <dgm:prSet/>
      <dgm:spPr/>
      <dgm:t>
        <a:bodyPr/>
        <a:lstStyle/>
        <a:p>
          <a:r>
            <a:rPr lang="en-GB"/>
            <a:t>Go through each component of your campaign</a:t>
          </a:r>
          <a:endParaRPr lang="en-US"/>
        </a:p>
      </dgm:t>
    </dgm:pt>
    <dgm:pt modelId="{6A947FBB-6C1E-48A2-9464-E7F8098AC8ED}" type="parTrans" cxnId="{84B4F233-B08B-4E80-AAF1-4883937281D9}">
      <dgm:prSet/>
      <dgm:spPr/>
      <dgm:t>
        <a:bodyPr/>
        <a:lstStyle/>
        <a:p>
          <a:endParaRPr lang="en-US"/>
        </a:p>
      </dgm:t>
    </dgm:pt>
    <dgm:pt modelId="{1A103857-B59C-4D4C-9F1A-9812C55F833F}" type="sibTrans" cxnId="{84B4F233-B08B-4E80-AAF1-4883937281D9}">
      <dgm:prSet/>
      <dgm:spPr/>
      <dgm:t>
        <a:bodyPr/>
        <a:lstStyle/>
        <a:p>
          <a:endParaRPr lang="en-US"/>
        </a:p>
      </dgm:t>
    </dgm:pt>
    <dgm:pt modelId="{15DD70E2-41DA-4117-A216-F3347629F7BB}">
      <dgm:prSet/>
      <dgm:spPr/>
      <dgm:t>
        <a:bodyPr/>
        <a:lstStyle/>
        <a:p>
          <a:r>
            <a:rPr lang="en-GB"/>
            <a:t>Say why you chose the crime, you chose</a:t>
          </a:r>
          <a:endParaRPr lang="en-US"/>
        </a:p>
      </dgm:t>
    </dgm:pt>
    <dgm:pt modelId="{06CEE668-3E3F-4082-88B0-BFFEA80EC7EB}" type="parTrans" cxnId="{C72FEB15-ACCC-4F92-9632-0A4550CCECFC}">
      <dgm:prSet/>
      <dgm:spPr/>
      <dgm:t>
        <a:bodyPr/>
        <a:lstStyle/>
        <a:p>
          <a:endParaRPr lang="en-US"/>
        </a:p>
      </dgm:t>
    </dgm:pt>
    <dgm:pt modelId="{6D19A093-689D-43A9-AAC5-B1489139DADF}" type="sibTrans" cxnId="{C72FEB15-ACCC-4F92-9632-0A4550CCECFC}">
      <dgm:prSet/>
      <dgm:spPr/>
      <dgm:t>
        <a:bodyPr/>
        <a:lstStyle/>
        <a:p>
          <a:endParaRPr lang="en-US"/>
        </a:p>
      </dgm:t>
    </dgm:pt>
    <dgm:pt modelId="{2994D8CC-6F69-4B62-9BB6-6EAD4FA2C8F3}">
      <dgm:prSet/>
      <dgm:spPr/>
      <dgm:t>
        <a:bodyPr/>
        <a:lstStyle/>
        <a:p>
          <a:r>
            <a:rPr lang="en-GB"/>
            <a:t>Evaluate your logo (is it eye-catching, it it effective)</a:t>
          </a:r>
          <a:endParaRPr lang="en-US"/>
        </a:p>
      </dgm:t>
    </dgm:pt>
    <dgm:pt modelId="{2C3C567A-312D-48D2-92FE-CD7171A1D415}" type="parTrans" cxnId="{73F1B8DE-E297-40DD-8D49-266E7F4C48FC}">
      <dgm:prSet/>
      <dgm:spPr/>
      <dgm:t>
        <a:bodyPr/>
        <a:lstStyle/>
        <a:p>
          <a:endParaRPr lang="en-US"/>
        </a:p>
      </dgm:t>
    </dgm:pt>
    <dgm:pt modelId="{FCBB7684-5681-4625-9032-BB31E76FBBF1}" type="sibTrans" cxnId="{73F1B8DE-E297-40DD-8D49-266E7F4C48FC}">
      <dgm:prSet/>
      <dgm:spPr/>
      <dgm:t>
        <a:bodyPr/>
        <a:lstStyle/>
        <a:p>
          <a:endParaRPr lang="en-US"/>
        </a:p>
      </dgm:t>
    </dgm:pt>
    <dgm:pt modelId="{D096CB3C-EE4A-426C-BF92-A12CA660C1C7}">
      <dgm:prSet/>
      <dgm:spPr/>
      <dgm:t>
        <a:bodyPr/>
        <a:lstStyle/>
        <a:p>
          <a:r>
            <a:rPr lang="en-GB"/>
            <a:t>Evaluate your slogan – is it powerful, persuasive or clever (all of these?)</a:t>
          </a:r>
          <a:endParaRPr lang="en-US"/>
        </a:p>
      </dgm:t>
    </dgm:pt>
    <dgm:pt modelId="{7246D849-3855-4AB4-866D-51D242514524}" type="parTrans" cxnId="{5A12E38E-DBA5-4F82-8C73-297849E7C795}">
      <dgm:prSet/>
      <dgm:spPr/>
      <dgm:t>
        <a:bodyPr/>
        <a:lstStyle/>
        <a:p>
          <a:endParaRPr lang="en-US"/>
        </a:p>
      </dgm:t>
    </dgm:pt>
    <dgm:pt modelId="{4B98C95E-2A3C-4AD3-90EE-579A8D81DF56}" type="sibTrans" cxnId="{5A12E38E-DBA5-4F82-8C73-297849E7C795}">
      <dgm:prSet/>
      <dgm:spPr/>
      <dgm:t>
        <a:bodyPr/>
        <a:lstStyle/>
        <a:p>
          <a:endParaRPr lang="en-US"/>
        </a:p>
      </dgm:t>
    </dgm:pt>
    <dgm:pt modelId="{307C5C56-471C-4AA5-A795-9B3EACC8BC92}">
      <dgm:prSet/>
      <dgm:spPr/>
      <dgm:t>
        <a:bodyPr/>
        <a:lstStyle/>
        <a:p>
          <a:r>
            <a:rPr lang="en-GB"/>
            <a:t>Evaluate your design – colours used</a:t>
          </a:r>
          <a:endParaRPr lang="en-US"/>
        </a:p>
      </dgm:t>
    </dgm:pt>
    <dgm:pt modelId="{E8F25F36-6236-43C4-90A7-866747A6C810}" type="parTrans" cxnId="{5592BC5F-E54D-4B5E-9CCC-F72861C2CF91}">
      <dgm:prSet/>
      <dgm:spPr/>
      <dgm:t>
        <a:bodyPr/>
        <a:lstStyle/>
        <a:p>
          <a:endParaRPr lang="en-US"/>
        </a:p>
      </dgm:t>
    </dgm:pt>
    <dgm:pt modelId="{C8EBF29D-DC08-4935-8B7D-6B8126524473}" type="sibTrans" cxnId="{5592BC5F-E54D-4B5E-9CCC-F72861C2CF91}">
      <dgm:prSet/>
      <dgm:spPr/>
      <dgm:t>
        <a:bodyPr/>
        <a:lstStyle/>
        <a:p>
          <a:endParaRPr lang="en-US"/>
        </a:p>
      </dgm:t>
    </dgm:pt>
    <dgm:pt modelId="{93E5C5E5-6E7A-4DD7-A03D-BA76FCFBB002}">
      <dgm:prSet/>
      <dgm:spPr/>
      <dgm:t>
        <a:bodyPr/>
        <a:lstStyle/>
        <a:p>
          <a:r>
            <a:rPr lang="en-GB"/>
            <a:t>Justify your target audience</a:t>
          </a:r>
          <a:endParaRPr lang="en-US"/>
        </a:p>
      </dgm:t>
    </dgm:pt>
    <dgm:pt modelId="{CC726EAA-F34E-4901-8A23-402751626995}" type="parTrans" cxnId="{989572AF-A914-47BD-AE66-15460107A0DF}">
      <dgm:prSet/>
      <dgm:spPr/>
      <dgm:t>
        <a:bodyPr/>
        <a:lstStyle/>
        <a:p>
          <a:endParaRPr lang="en-US"/>
        </a:p>
      </dgm:t>
    </dgm:pt>
    <dgm:pt modelId="{055B7EB8-2CD5-44C1-8657-5127D2D1E5B9}" type="sibTrans" cxnId="{989572AF-A914-47BD-AE66-15460107A0DF}">
      <dgm:prSet/>
      <dgm:spPr/>
      <dgm:t>
        <a:bodyPr/>
        <a:lstStyle/>
        <a:p>
          <a:endParaRPr lang="en-US"/>
        </a:p>
      </dgm:t>
    </dgm:pt>
    <dgm:pt modelId="{4DAC95D3-B6EB-48F0-9CBF-8148DE9CCA6F}">
      <dgm:prSet/>
      <dgm:spPr/>
      <dgm:t>
        <a:bodyPr/>
        <a:lstStyle/>
        <a:p>
          <a:r>
            <a:rPr lang="en-GB"/>
            <a:t>Explain why you used the social media, you used</a:t>
          </a:r>
          <a:endParaRPr lang="en-US"/>
        </a:p>
      </dgm:t>
    </dgm:pt>
    <dgm:pt modelId="{32E82519-232C-47B9-B052-C054C205FB79}" type="parTrans" cxnId="{8BE3CE4F-8379-4E1F-BE32-F8ADF8E1C084}">
      <dgm:prSet/>
      <dgm:spPr/>
      <dgm:t>
        <a:bodyPr/>
        <a:lstStyle/>
        <a:p>
          <a:endParaRPr lang="en-US"/>
        </a:p>
      </dgm:t>
    </dgm:pt>
    <dgm:pt modelId="{3BD960BC-CF9E-4E6D-931A-2B94B550A781}" type="sibTrans" cxnId="{8BE3CE4F-8379-4E1F-BE32-F8ADF8E1C084}">
      <dgm:prSet/>
      <dgm:spPr/>
      <dgm:t>
        <a:bodyPr/>
        <a:lstStyle/>
        <a:p>
          <a:endParaRPr lang="en-US"/>
        </a:p>
      </dgm:t>
    </dgm:pt>
    <dgm:pt modelId="{78B9DC29-A729-43A9-A420-6B92C3F086EB}">
      <dgm:prSet/>
      <dgm:spPr/>
      <dgm:t>
        <a:bodyPr/>
        <a:lstStyle/>
        <a:p>
          <a:r>
            <a:rPr lang="en-GB"/>
            <a:t>Finances – was your money well spent</a:t>
          </a:r>
          <a:endParaRPr lang="en-US"/>
        </a:p>
      </dgm:t>
    </dgm:pt>
    <dgm:pt modelId="{6C8BD660-2B87-4D94-94F4-76DBC24C2254}" type="parTrans" cxnId="{45B37F1F-C63E-4206-A3C1-FF5FEA71162E}">
      <dgm:prSet/>
      <dgm:spPr/>
      <dgm:t>
        <a:bodyPr/>
        <a:lstStyle/>
        <a:p>
          <a:endParaRPr lang="en-US"/>
        </a:p>
      </dgm:t>
    </dgm:pt>
    <dgm:pt modelId="{34763E9B-AB01-477F-92EA-ADB3EF8D09A4}" type="sibTrans" cxnId="{45B37F1F-C63E-4206-A3C1-FF5FEA71162E}">
      <dgm:prSet/>
      <dgm:spPr/>
      <dgm:t>
        <a:bodyPr/>
        <a:lstStyle/>
        <a:p>
          <a:endParaRPr lang="en-US"/>
        </a:p>
      </dgm:t>
    </dgm:pt>
    <dgm:pt modelId="{B081A7FE-3ECC-4798-9A05-39CF184423C9}">
      <dgm:prSet/>
      <dgm:spPr/>
      <dgm:t>
        <a:bodyPr/>
        <a:lstStyle/>
        <a:p>
          <a:r>
            <a:rPr lang="en-GB"/>
            <a:t>What impact will your campaign have on this crime</a:t>
          </a:r>
          <a:endParaRPr lang="en-US"/>
        </a:p>
      </dgm:t>
    </dgm:pt>
    <dgm:pt modelId="{B60F4238-5FF1-4F5C-93B1-7B49F70B013F}" type="parTrans" cxnId="{0D7856B8-4D57-430E-AEA5-CAF406711761}">
      <dgm:prSet/>
      <dgm:spPr/>
      <dgm:t>
        <a:bodyPr/>
        <a:lstStyle/>
        <a:p>
          <a:endParaRPr lang="en-US"/>
        </a:p>
      </dgm:t>
    </dgm:pt>
    <dgm:pt modelId="{27AD31E8-4DB7-422A-8F66-55667259E423}" type="sibTrans" cxnId="{0D7856B8-4D57-430E-AEA5-CAF406711761}">
      <dgm:prSet/>
      <dgm:spPr/>
      <dgm:t>
        <a:bodyPr/>
        <a:lstStyle/>
        <a:p>
          <a:endParaRPr lang="en-US"/>
        </a:p>
      </dgm:t>
    </dgm:pt>
    <dgm:pt modelId="{9195AD4D-624D-4623-AD7B-B1350830957C}">
      <dgm:prSet/>
      <dgm:spPr/>
      <dgm:t>
        <a:bodyPr/>
        <a:lstStyle/>
        <a:p>
          <a:r>
            <a:rPr lang="en-US" dirty="0"/>
            <a:t>What worked, what would you change</a:t>
          </a:r>
        </a:p>
      </dgm:t>
    </dgm:pt>
    <dgm:pt modelId="{F00B870C-BC4D-4387-906E-6D37789A1459}" type="parTrans" cxnId="{64C584CD-5693-43CA-8417-7AEB86D133E8}">
      <dgm:prSet/>
      <dgm:spPr/>
      <dgm:t>
        <a:bodyPr/>
        <a:lstStyle/>
        <a:p>
          <a:endParaRPr lang="en-US"/>
        </a:p>
      </dgm:t>
    </dgm:pt>
    <dgm:pt modelId="{FB80F9F2-B6AE-4F9B-A0AD-16AC1037DAE5}" type="sibTrans" cxnId="{64C584CD-5693-43CA-8417-7AEB86D133E8}">
      <dgm:prSet/>
      <dgm:spPr/>
      <dgm:t>
        <a:bodyPr/>
        <a:lstStyle/>
        <a:p>
          <a:endParaRPr lang="en-US"/>
        </a:p>
      </dgm:t>
    </dgm:pt>
    <dgm:pt modelId="{B9890352-ED3A-304D-9B5A-7D7C37BADAA4}" type="pres">
      <dgm:prSet presAssocID="{08019CF6-F7A3-4172-926D-A23761348623}" presName="diagram" presStyleCnt="0">
        <dgm:presLayoutVars>
          <dgm:dir/>
          <dgm:resizeHandles val="exact"/>
        </dgm:presLayoutVars>
      </dgm:prSet>
      <dgm:spPr/>
    </dgm:pt>
    <dgm:pt modelId="{1E0CAD02-28FE-1D4B-A10C-E7C4B0A2DBE1}" type="pres">
      <dgm:prSet presAssocID="{06D3B0E5-865B-4C56-B00B-3D74A0A469F9}" presName="node" presStyleLbl="node1" presStyleIdx="0" presStyleCnt="10">
        <dgm:presLayoutVars>
          <dgm:bulletEnabled val="1"/>
        </dgm:presLayoutVars>
      </dgm:prSet>
      <dgm:spPr/>
    </dgm:pt>
    <dgm:pt modelId="{5B7D631A-C3E6-4345-B870-311332B47435}" type="pres">
      <dgm:prSet presAssocID="{1A103857-B59C-4D4C-9F1A-9812C55F833F}" presName="sibTrans" presStyleCnt="0"/>
      <dgm:spPr/>
    </dgm:pt>
    <dgm:pt modelId="{03DBA06E-5D7D-434E-A05F-48F2AFEAE6BA}" type="pres">
      <dgm:prSet presAssocID="{15DD70E2-41DA-4117-A216-F3347629F7BB}" presName="node" presStyleLbl="node1" presStyleIdx="1" presStyleCnt="10">
        <dgm:presLayoutVars>
          <dgm:bulletEnabled val="1"/>
        </dgm:presLayoutVars>
      </dgm:prSet>
      <dgm:spPr/>
    </dgm:pt>
    <dgm:pt modelId="{0F7900C1-AE6F-E14F-A9D7-BA06C9F0616C}" type="pres">
      <dgm:prSet presAssocID="{6D19A093-689D-43A9-AAC5-B1489139DADF}" presName="sibTrans" presStyleCnt="0"/>
      <dgm:spPr/>
    </dgm:pt>
    <dgm:pt modelId="{B5DB29B1-3AE8-2D46-B194-FEB1EF17F136}" type="pres">
      <dgm:prSet presAssocID="{2994D8CC-6F69-4B62-9BB6-6EAD4FA2C8F3}" presName="node" presStyleLbl="node1" presStyleIdx="2" presStyleCnt="10">
        <dgm:presLayoutVars>
          <dgm:bulletEnabled val="1"/>
        </dgm:presLayoutVars>
      </dgm:prSet>
      <dgm:spPr/>
    </dgm:pt>
    <dgm:pt modelId="{30B9EFB4-01B8-CF49-9556-475053D5FA46}" type="pres">
      <dgm:prSet presAssocID="{FCBB7684-5681-4625-9032-BB31E76FBBF1}" presName="sibTrans" presStyleCnt="0"/>
      <dgm:spPr/>
    </dgm:pt>
    <dgm:pt modelId="{05FAD19C-2E5C-394B-9221-F17023949406}" type="pres">
      <dgm:prSet presAssocID="{D096CB3C-EE4A-426C-BF92-A12CA660C1C7}" presName="node" presStyleLbl="node1" presStyleIdx="3" presStyleCnt="10">
        <dgm:presLayoutVars>
          <dgm:bulletEnabled val="1"/>
        </dgm:presLayoutVars>
      </dgm:prSet>
      <dgm:spPr/>
    </dgm:pt>
    <dgm:pt modelId="{5FFCD736-502A-4347-B622-D2F72FBD7576}" type="pres">
      <dgm:prSet presAssocID="{4B98C95E-2A3C-4AD3-90EE-579A8D81DF56}" presName="sibTrans" presStyleCnt="0"/>
      <dgm:spPr/>
    </dgm:pt>
    <dgm:pt modelId="{395F5CAA-4F54-274C-9B69-CD7BC7302B50}" type="pres">
      <dgm:prSet presAssocID="{307C5C56-471C-4AA5-A795-9B3EACC8BC92}" presName="node" presStyleLbl="node1" presStyleIdx="4" presStyleCnt="10">
        <dgm:presLayoutVars>
          <dgm:bulletEnabled val="1"/>
        </dgm:presLayoutVars>
      </dgm:prSet>
      <dgm:spPr/>
    </dgm:pt>
    <dgm:pt modelId="{A4BFADAF-F456-9D46-BCF0-0A7E7D7AE10F}" type="pres">
      <dgm:prSet presAssocID="{C8EBF29D-DC08-4935-8B7D-6B8126524473}" presName="sibTrans" presStyleCnt="0"/>
      <dgm:spPr/>
    </dgm:pt>
    <dgm:pt modelId="{0D48B010-96D3-194D-B28F-347B8C9CF340}" type="pres">
      <dgm:prSet presAssocID="{93E5C5E5-6E7A-4DD7-A03D-BA76FCFBB002}" presName="node" presStyleLbl="node1" presStyleIdx="5" presStyleCnt="10">
        <dgm:presLayoutVars>
          <dgm:bulletEnabled val="1"/>
        </dgm:presLayoutVars>
      </dgm:prSet>
      <dgm:spPr/>
    </dgm:pt>
    <dgm:pt modelId="{201CC754-B283-6D4C-ACD2-050F45D28D51}" type="pres">
      <dgm:prSet presAssocID="{055B7EB8-2CD5-44C1-8657-5127D2D1E5B9}" presName="sibTrans" presStyleCnt="0"/>
      <dgm:spPr/>
    </dgm:pt>
    <dgm:pt modelId="{6E763A4F-ABB9-CF41-9ED6-F5E2C2962B78}" type="pres">
      <dgm:prSet presAssocID="{4DAC95D3-B6EB-48F0-9CBF-8148DE9CCA6F}" presName="node" presStyleLbl="node1" presStyleIdx="6" presStyleCnt="10">
        <dgm:presLayoutVars>
          <dgm:bulletEnabled val="1"/>
        </dgm:presLayoutVars>
      </dgm:prSet>
      <dgm:spPr/>
    </dgm:pt>
    <dgm:pt modelId="{36BC1084-6B30-ED4B-AB35-5CD1109138AA}" type="pres">
      <dgm:prSet presAssocID="{3BD960BC-CF9E-4E6D-931A-2B94B550A781}" presName="sibTrans" presStyleCnt="0"/>
      <dgm:spPr/>
    </dgm:pt>
    <dgm:pt modelId="{8EBE1FE8-6AA1-D546-9A4C-4044B73AF9F3}" type="pres">
      <dgm:prSet presAssocID="{78B9DC29-A729-43A9-A420-6B92C3F086EB}" presName="node" presStyleLbl="node1" presStyleIdx="7" presStyleCnt="10">
        <dgm:presLayoutVars>
          <dgm:bulletEnabled val="1"/>
        </dgm:presLayoutVars>
      </dgm:prSet>
      <dgm:spPr/>
    </dgm:pt>
    <dgm:pt modelId="{25D155F1-A1E1-4248-B147-B02BF3B4633B}" type="pres">
      <dgm:prSet presAssocID="{34763E9B-AB01-477F-92EA-ADB3EF8D09A4}" presName="sibTrans" presStyleCnt="0"/>
      <dgm:spPr/>
    </dgm:pt>
    <dgm:pt modelId="{CA2FD0D0-E878-E347-A541-8BD5B241DF2C}" type="pres">
      <dgm:prSet presAssocID="{B081A7FE-3ECC-4798-9A05-39CF184423C9}" presName="node" presStyleLbl="node1" presStyleIdx="8" presStyleCnt="10">
        <dgm:presLayoutVars>
          <dgm:bulletEnabled val="1"/>
        </dgm:presLayoutVars>
      </dgm:prSet>
      <dgm:spPr/>
    </dgm:pt>
    <dgm:pt modelId="{78889AA1-4C0A-DF48-87CB-7785B090F8D5}" type="pres">
      <dgm:prSet presAssocID="{27AD31E8-4DB7-422A-8F66-55667259E423}" presName="sibTrans" presStyleCnt="0"/>
      <dgm:spPr/>
    </dgm:pt>
    <dgm:pt modelId="{8EDB5C76-7D03-3A42-A5A7-80B6937B5045}" type="pres">
      <dgm:prSet presAssocID="{9195AD4D-624D-4623-AD7B-B1350830957C}" presName="node" presStyleLbl="node1" presStyleIdx="9" presStyleCnt="10">
        <dgm:presLayoutVars>
          <dgm:bulletEnabled val="1"/>
        </dgm:presLayoutVars>
      </dgm:prSet>
      <dgm:spPr/>
    </dgm:pt>
  </dgm:ptLst>
  <dgm:cxnLst>
    <dgm:cxn modelId="{B098140F-376B-9643-A310-3043BB378BE0}" type="presOf" srcId="{D096CB3C-EE4A-426C-BF92-A12CA660C1C7}" destId="{05FAD19C-2E5C-394B-9221-F17023949406}" srcOrd="0" destOrd="0" presId="urn:microsoft.com/office/officeart/2005/8/layout/default"/>
    <dgm:cxn modelId="{C72FEB15-ACCC-4F92-9632-0A4550CCECFC}" srcId="{08019CF6-F7A3-4172-926D-A23761348623}" destId="{15DD70E2-41DA-4117-A216-F3347629F7BB}" srcOrd="1" destOrd="0" parTransId="{06CEE668-3E3F-4082-88B0-BFFEA80EC7EB}" sibTransId="{6D19A093-689D-43A9-AAC5-B1489139DADF}"/>
    <dgm:cxn modelId="{45B37F1F-C63E-4206-A3C1-FF5FEA71162E}" srcId="{08019CF6-F7A3-4172-926D-A23761348623}" destId="{78B9DC29-A729-43A9-A420-6B92C3F086EB}" srcOrd="7" destOrd="0" parTransId="{6C8BD660-2B87-4D94-94F4-76DBC24C2254}" sibTransId="{34763E9B-AB01-477F-92EA-ADB3EF8D09A4}"/>
    <dgm:cxn modelId="{84B4F233-B08B-4E80-AAF1-4883937281D9}" srcId="{08019CF6-F7A3-4172-926D-A23761348623}" destId="{06D3B0E5-865B-4C56-B00B-3D74A0A469F9}" srcOrd="0" destOrd="0" parTransId="{6A947FBB-6C1E-48A2-9464-E7F8098AC8ED}" sibTransId="{1A103857-B59C-4D4C-9F1A-9812C55F833F}"/>
    <dgm:cxn modelId="{E7621B4C-8ADC-C949-BD0F-39CB7C916CAC}" type="presOf" srcId="{2994D8CC-6F69-4B62-9BB6-6EAD4FA2C8F3}" destId="{B5DB29B1-3AE8-2D46-B194-FEB1EF17F136}" srcOrd="0" destOrd="0" presId="urn:microsoft.com/office/officeart/2005/8/layout/default"/>
    <dgm:cxn modelId="{B773F24D-7D38-FA42-9031-D67AACFA256B}" type="presOf" srcId="{B081A7FE-3ECC-4798-9A05-39CF184423C9}" destId="{CA2FD0D0-E878-E347-A541-8BD5B241DF2C}" srcOrd="0" destOrd="0" presId="urn:microsoft.com/office/officeart/2005/8/layout/default"/>
    <dgm:cxn modelId="{8BE3CE4F-8379-4E1F-BE32-F8ADF8E1C084}" srcId="{08019CF6-F7A3-4172-926D-A23761348623}" destId="{4DAC95D3-B6EB-48F0-9CBF-8148DE9CCA6F}" srcOrd="6" destOrd="0" parTransId="{32E82519-232C-47B9-B052-C054C205FB79}" sibTransId="{3BD960BC-CF9E-4E6D-931A-2B94B550A781}"/>
    <dgm:cxn modelId="{5592BC5F-E54D-4B5E-9CCC-F72861C2CF91}" srcId="{08019CF6-F7A3-4172-926D-A23761348623}" destId="{307C5C56-471C-4AA5-A795-9B3EACC8BC92}" srcOrd="4" destOrd="0" parTransId="{E8F25F36-6236-43C4-90A7-866747A6C810}" sibTransId="{C8EBF29D-DC08-4935-8B7D-6B8126524473}"/>
    <dgm:cxn modelId="{9833037E-11EB-404D-9CC8-96AC4ACE1E08}" type="presOf" srcId="{307C5C56-471C-4AA5-A795-9B3EACC8BC92}" destId="{395F5CAA-4F54-274C-9B69-CD7BC7302B50}" srcOrd="0" destOrd="0" presId="urn:microsoft.com/office/officeart/2005/8/layout/default"/>
    <dgm:cxn modelId="{5A12E38E-DBA5-4F82-8C73-297849E7C795}" srcId="{08019CF6-F7A3-4172-926D-A23761348623}" destId="{D096CB3C-EE4A-426C-BF92-A12CA660C1C7}" srcOrd="3" destOrd="0" parTransId="{7246D849-3855-4AB4-866D-51D242514524}" sibTransId="{4B98C95E-2A3C-4AD3-90EE-579A8D81DF56}"/>
    <dgm:cxn modelId="{989572AF-A914-47BD-AE66-15460107A0DF}" srcId="{08019CF6-F7A3-4172-926D-A23761348623}" destId="{93E5C5E5-6E7A-4DD7-A03D-BA76FCFBB002}" srcOrd="5" destOrd="0" parTransId="{CC726EAA-F34E-4901-8A23-402751626995}" sibTransId="{055B7EB8-2CD5-44C1-8657-5127D2D1E5B9}"/>
    <dgm:cxn modelId="{B7A2F5B1-0435-B548-BAD5-DB012598A3BD}" type="presOf" srcId="{93E5C5E5-6E7A-4DD7-A03D-BA76FCFBB002}" destId="{0D48B010-96D3-194D-B28F-347B8C9CF340}" srcOrd="0" destOrd="0" presId="urn:microsoft.com/office/officeart/2005/8/layout/default"/>
    <dgm:cxn modelId="{0D7856B8-4D57-430E-AEA5-CAF406711761}" srcId="{08019CF6-F7A3-4172-926D-A23761348623}" destId="{B081A7FE-3ECC-4798-9A05-39CF184423C9}" srcOrd="8" destOrd="0" parTransId="{B60F4238-5FF1-4F5C-93B1-7B49F70B013F}" sibTransId="{27AD31E8-4DB7-422A-8F66-55667259E423}"/>
    <dgm:cxn modelId="{110D22BD-BCF2-D34C-8534-B80C8EF37AD8}" type="presOf" srcId="{06D3B0E5-865B-4C56-B00B-3D74A0A469F9}" destId="{1E0CAD02-28FE-1D4B-A10C-E7C4B0A2DBE1}" srcOrd="0" destOrd="0" presId="urn:microsoft.com/office/officeart/2005/8/layout/default"/>
    <dgm:cxn modelId="{75172FC6-2FDD-194F-A59B-551DACB719D8}" type="presOf" srcId="{15DD70E2-41DA-4117-A216-F3347629F7BB}" destId="{03DBA06E-5D7D-434E-A05F-48F2AFEAE6BA}" srcOrd="0" destOrd="0" presId="urn:microsoft.com/office/officeart/2005/8/layout/default"/>
    <dgm:cxn modelId="{64C584CD-5693-43CA-8417-7AEB86D133E8}" srcId="{08019CF6-F7A3-4172-926D-A23761348623}" destId="{9195AD4D-624D-4623-AD7B-B1350830957C}" srcOrd="9" destOrd="0" parTransId="{F00B870C-BC4D-4387-906E-6D37789A1459}" sibTransId="{FB80F9F2-B6AE-4F9B-A0AD-16AC1037DAE5}"/>
    <dgm:cxn modelId="{06574FDE-D676-074F-A854-9EE8CBD2DFED}" type="presOf" srcId="{08019CF6-F7A3-4172-926D-A23761348623}" destId="{B9890352-ED3A-304D-9B5A-7D7C37BADAA4}" srcOrd="0" destOrd="0" presId="urn:microsoft.com/office/officeart/2005/8/layout/default"/>
    <dgm:cxn modelId="{73F1B8DE-E297-40DD-8D49-266E7F4C48FC}" srcId="{08019CF6-F7A3-4172-926D-A23761348623}" destId="{2994D8CC-6F69-4B62-9BB6-6EAD4FA2C8F3}" srcOrd="2" destOrd="0" parTransId="{2C3C567A-312D-48D2-92FE-CD7171A1D415}" sibTransId="{FCBB7684-5681-4625-9032-BB31E76FBBF1}"/>
    <dgm:cxn modelId="{D82C6FE7-13D6-394F-B697-731ACE5D337B}" type="presOf" srcId="{9195AD4D-624D-4623-AD7B-B1350830957C}" destId="{8EDB5C76-7D03-3A42-A5A7-80B6937B5045}" srcOrd="0" destOrd="0" presId="urn:microsoft.com/office/officeart/2005/8/layout/default"/>
    <dgm:cxn modelId="{CDEC79F7-0C83-D14D-895E-C69863DC3362}" type="presOf" srcId="{4DAC95D3-B6EB-48F0-9CBF-8148DE9CCA6F}" destId="{6E763A4F-ABB9-CF41-9ED6-F5E2C2962B78}" srcOrd="0" destOrd="0" presId="urn:microsoft.com/office/officeart/2005/8/layout/default"/>
    <dgm:cxn modelId="{3E8708FD-4177-044E-B9FE-D4C8213ADC6B}" type="presOf" srcId="{78B9DC29-A729-43A9-A420-6B92C3F086EB}" destId="{8EBE1FE8-6AA1-D546-9A4C-4044B73AF9F3}" srcOrd="0" destOrd="0" presId="urn:microsoft.com/office/officeart/2005/8/layout/default"/>
    <dgm:cxn modelId="{9AE87937-A7A7-3D49-953F-904BB2F23BF6}" type="presParOf" srcId="{B9890352-ED3A-304D-9B5A-7D7C37BADAA4}" destId="{1E0CAD02-28FE-1D4B-A10C-E7C4B0A2DBE1}" srcOrd="0" destOrd="0" presId="urn:microsoft.com/office/officeart/2005/8/layout/default"/>
    <dgm:cxn modelId="{A4B938AF-FC39-8948-B11B-029C4A75724E}" type="presParOf" srcId="{B9890352-ED3A-304D-9B5A-7D7C37BADAA4}" destId="{5B7D631A-C3E6-4345-B870-311332B47435}" srcOrd="1" destOrd="0" presId="urn:microsoft.com/office/officeart/2005/8/layout/default"/>
    <dgm:cxn modelId="{7E90AF54-D0E5-904E-9756-FDEFC18A16DE}" type="presParOf" srcId="{B9890352-ED3A-304D-9B5A-7D7C37BADAA4}" destId="{03DBA06E-5D7D-434E-A05F-48F2AFEAE6BA}" srcOrd="2" destOrd="0" presId="urn:microsoft.com/office/officeart/2005/8/layout/default"/>
    <dgm:cxn modelId="{C5BE3C3F-D0A9-B54B-B75D-93933D67ADEB}" type="presParOf" srcId="{B9890352-ED3A-304D-9B5A-7D7C37BADAA4}" destId="{0F7900C1-AE6F-E14F-A9D7-BA06C9F0616C}" srcOrd="3" destOrd="0" presId="urn:microsoft.com/office/officeart/2005/8/layout/default"/>
    <dgm:cxn modelId="{C7D2198F-52BE-5748-83B7-E7C4AAAC7C1A}" type="presParOf" srcId="{B9890352-ED3A-304D-9B5A-7D7C37BADAA4}" destId="{B5DB29B1-3AE8-2D46-B194-FEB1EF17F136}" srcOrd="4" destOrd="0" presId="urn:microsoft.com/office/officeart/2005/8/layout/default"/>
    <dgm:cxn modelId="{FA64884B-C839-1D45-B56A-5604513E625A}" type="presParOf" srcId="{B9890352-ED3A-304D-9B5A-7D7C37BADAA4}" destId="{30B9EFB4-01B8-CF49-9556-475053D5FA46}" srcOrd="5" destOrd="0" presId="urn:microsoft.com/office/officeart/2005/8/layout/default"/>
    <dgm:cxn modelId="{122BC6D1-4673-974C-9278-E9FB79F1055A}" type="presParOf" srcId="{B9890352-ED3A-304D-9B5A-7D7C37BADAA4}" destId="{05FAD19C-2E5C-394B-9221-F17023949406}" srcOrd="6" destOrd="0" presId="urn:microsoft.com/office/officeart/2005/8/layout/default"/>
    <dgm:cxn modelId="{B2C70614-20C0-AA45-BBF3-73E4C416E42D}" type="presParOf" srcId="{B9890352-ED3A-304D-9B5A-7D7C37BADAA4}" destId="{5FFCD736-502A-4347-B622-D2F72FBD7576}" srcOrd="7" destOrd="0" presId="urn:microsoft.com/office/officeart/2005/8/layout/default"/>
    <dgm:cxn modelId="{9A91B7BD-2299-324E-84D0-4CD1E48DC2A4}" type="presParOf" srcId="{B9890352-ED3A-304D-9B5A-7D7C37BADAA4}" destId="{395F5CAA-4F54-274C-9B69-CD7BC7302B50}" srcOrd="8" destOrd="0" presId="urn:microsoft.com/office/officeart/2005/8/layout/default"/>
    <dgm:cxn modelId="{8CC9DB30-CA78-B04C-83CE-8E59D4DE1B45}" type="presParOf" srcId="{B9890352-ED3A-304D-9B5A-7D7C37BADAA4}" destId="{A4BFADAF-F456-9D46-BCF0-0A7E7D7AE10F}" srcOrd="9" destOrd="0" presId="urn:microsoft.com/office/officeart/2005/8/layout/default"/>
    <dgm:cxn modelId="{44E83565-7AF2-D74E-834F-49B79E8DD880}" type="presParOf" srcId="{B9890352-ED3A-304D-9B5A-7D7C37BADAA4}" destId="{0D48B010-96D3-194D-B28F-347B8C9CF340}" srcOrd="10" destOrd="0" presId="urn:microsoft.com/office/officeart/2005/8/layout/default"/>
    <dgm:cxn modelId="{032B4F63-74BF-DF49-B1C6-8416F8A2EA7E}" type="presParOf" srcId="{B9890352-ED3A-304D-9B5A-7D7C37BADAA4}" destId="{201CC754-B283-6D4C-ACD2-050F45D28D51}" srcOrd="11" destOrd="0" presId="urn:microsoft.com/office/officeart/2005/8/layout/default"/>
    <dgm:cxn modelId="{213F42E0-4DA8-224A-BFA3-3A9F2C17F41E}" type="presParOf" srcId="{B9890352-ED3A-304D-9B5A-7D7C37BADAA4}" destId="{6E763A4F-ABB9-CF41-9ED6-F5E2C2962B78}" srcOrd="12" destOrd="0" presId="urn:microsoft.com/office/officeart/2005/8/layout/default"/>
    <dgm:cxn modelId="{C40D7D93-ACC7-B548-857E-1A889C847C14}" type="presParOf" srcId="{B9890352-ED3A-304D-9B5A-7D7C37BADAA4}" destId="{36BC1084-6B30-ED4B-AB35-5CD1109138AA}" srcOrd="13" destOrd="0" presId="urn:microsoft.com/office/officeart/2005/8/layout/default"/>
    <dgm:cxn modelId="{29C922B4-0EFE-8E4C-9C6F-1358DE8C6663}" type="presParOf" srcId="{B9890352-ED3A-304D-9B5A-7D7C37BADAA4}" destId="{8EBE1FE8-6AA1-D546-9A4C-4044B73AF9F3}" srcOrd="14" destOrd="0" presId="urn:microsoft.com/office/officeart/2005/8/layout/default"/>
    <dgm:cxn modelId="{73B65CC3-F31B-4E4E-B4F6-F975F959C674}" type="presParOf" srcId="{B9890352-ED3A-304D-9B5A-7D7C37BADAA4}" destId="{25D155F1-A1E1-4248-B147-B02BF3B4633B}" srcOrd="15" destOrd="0" presId="urn:microsoft.com/office/officeart/2005/8/layout/default"/>
    <dgm:cxn modelId="{CA518CD8-AE6E-6342-A08F-5EBBC08DC3F5}" type="presParOf" srcId="{B9890352-ED3A-304D-9B5A-7D7C37BADAA4}" destId="{CA2FD0D0-E878-E347-A541-8BD5B241DF2C}" srcOrd="16" destOrd="0" presId="urn:microsoft.com/office/officeart/2005/8/layout/default"/>
    <dgm:cxn modelId="{F8751C1E-C7A3-8040-827C-B927A5BAB3EE}" type="presParOf" srcId="{B9890352-ED3A-304D-9B5A-7D7C37BADAA4}" destId="{78889AA1-4C0A-DF48-87CB-7785B090F8D5}" srcOrd="17" destOrd="0" presId="urn:microsoft.com/office/officeart/2005/8/layout/default"/>
    <dgm:cxn modelId="{336916BF-862F-1848-94ED-023109533BA7}" type="presParOf" srcId="{B9890352-ED3A-304D-9B5A-7D7C37BADAA4}" destId="{8EDB5C76-7D03-3A42-A5A7-80B6937B504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B56C8-5917-4F7E-9836-842DCD653AD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AD89B1-F6B8-4D41-A5C6-71696191C0BF}">
      <dgm:prSet/>
      <dgm:spPr/>
      <dgm:t>
        <a:bodyPr/>
        <a:lstStyle/>
        <a:p>
          <a:r>
            <a:rPr lang="en-GB"/>
            <a:t>Justify Everything you have done (target audience; social media and materials; any other methods; name, logo and slogan)</a:t>
          </a:r>
          <a:endParaRPr lang="en-US"/>
        </a:p>
      </dgm:t>
    </dgm:pt>
    <dgm:pt modelId="{1F15208A-44BE-42C2-B2FC-3070141B7762}" type="parTrans" cxnId="{04D4185D-BCF9-47AB-A765-6A0CCA0B3318}">
      <dgm:prSet/>
      <dgm:spPr/>
      <dgm:t>
        <a:bodyPr/>
        <a:lstStyle/>
        <a:p>
          <a:endParaRPr lang="en-US"/>
        </a:p>
      </dgm:t>
    </dgm:pt>
    <dgm:pt modelId="{FD135094-E841-4211-AD75-2D1773B044D2}" type="sibTrans" cxnId="{04D4185D-BCF9-47AB-A765-6A0CCA0B331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0AC9D7-BF94-4144-BF3C-9B762839A604}">
      <dgm:prSet/>
      <dgm:spPr/>
      <dgm:t>
        <a:bodyPr/>
        <a:lstStyle/>
        <a:p>
          <a:r>
            <a:rPr lang="en-GB"/>
            <a:t>Include a timeline</a:t>
          </a:r>
          <a:endParaRPr lang="en-US"/>
        </a:p>
      </dgm:t>
    </dgm:pt>
    <dgm:pt modelId="{E96199D0-00BB-4458-9121-E17104C88CED}" type="parTrans" cxnId="{80C72CB0-85FF-4DA2-9479-D1825155CFF6}">
      <dgm:prSet/>
      <dgm:spPr/>
      <dgm:t>
        <a:bodyPr/>
        <a:lstStyle/>
        <a:p>
          <a:endParaRPr lang="en-US"/>
        </a:p>
      </dgm:t>
    </dgm:pt>
    <dgm:pt modelId="{E7BDD84A-E4C7-452F-A371-163B23560FD9}" type="sibTrans" cxnId="{80C72CB0-85FF-4DA2-9479-D1825155CFF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B617FB4-E496-4DE1-A2B3-4F7575F3F74A}">
      <dgm:prSet/>
      <dgm:spPr/>
      <dgm:t>
        <a:bodyPr/>
        <a:lstStyle/>
        <a:p>
          <a:r>
            <a:rPr lang="en-GB"/>
            <a:t>Include finance</a:t>
          </a:r>
          <a:endParaRPr lang="en-US"/>
        </a:p>
      </dgm:t>
    </dgm:pt>
    <dgm:pt modelId="{3C5AA3A8-7A0B-4E2D-981B-1CE01CEDC648}" type="parTrans" cxnId="{14187138-590C-4A7E-9787-16FEA220BE19}">
      <dgm:prSet/>
      <dgm:spPr/>
      <dgm:t>
        <a:bodyPr/>
        <a:lstStyle/>
        <a:p>
          <a:endParaRPr lang="en-US"/>
        </a:p>
      </dgm:t>
    </dgm:pt>
    <dgm:pt modelId="{869E5DBB-D6F8-40C9-BE70-AC7C568D7991}" type="sibTrans" cxnId="{14187138-590C-4A7E-9787-16FEA220BE1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801878E-4A26-4E22-AA13-D052449A974D}">
      <dgm:prSet/>
      <dgm:spPr/>
      <dgm:t>
        <a:bodyPr/>
        <a:lstStyle/>
        <a:p>
          <a:r>
            <a:rPr lang="en-GB"/>
            <a:t>Evaluate your campaign</a:t>
          </a:r>
          <a:endParaRPr lang="en-US"/>
        </a:p>
      </dgm:t>
    </dgm:pt>
    <dgm:pt modelId="{7DE114B4-07AA-4037-AD67-EF5C1D13A1C4}" type="parTrans" cxnId="{939AD1DF-94A3-41CC-8F07-B54078C09857}">
      <dgm:prSet/>
      <dgm:spPr/>
      <dgm:t>
        <a:bodyPr/>
        <a:lstStyle/>
        <a:p>
          <a:endParaRPr lang="en-US"/>
        </a:p>
      </dgm:t>
    </dgm:pt>
    <dgm:pt modelId="{A9C91043-9C08-49C8-8481-E2C94C6DA435}" type="sibTrans" cxnId="{939AD1DF-94A3-41CC-8F07-B54078C0985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9B04BCE-5FBE-C04E-82E6-35CEF8CE2B52}" type="pres">
      <dgm:prSet presAssocID="{AC6B56C8-5917-4F7E-9836-842DCD653ADC}" presName="Name0" presStyleCnt="0">
        <dgm:presLayoutVars>
          <dgm:animLvl val="lvl"/>
          <dgm:resizeHandles val="exact"/>
        </dgm:presLayoutVars>
      </dgm:prSet>
      <dgm:spPr/>
    </dgm:pt>
    <dgm:pt modelId="{B7C5D67F-C2BB-B64D-BCE3-5F113F52AD01}" type="pres">
      <dgm:prSet presAssocID="{A5AD89B1-F6B8-4D41-A5C6-71696191C0BF}" presName="compositeNode" presStyleCnt="0">
        <dgm:presLayoutVars>
          <dgm:bulletEnabled val="1"/>
        </dgm:presLayoutVars>
      </dgm:prSet>
      <dgm:spPr/>
    </dgm:pt>
    <dgm:pt modelId="{372F4751-CE05-774D-B01A-205E65F541D5}" type="pres">
      <dgm:prSet presAssocID="{A5AD89B1-F6B8-4D41-A5C6-71696191C0BF}" presName="bgRect" presStyleLbl="bgAccFollowNode1" presStyleIdx="0" presStyleCnt="4"/>
      <dgm:spPr/>
    </dgm:pt>
    <dgm:pt modelId="{B7E85254-2779-EE41-A932-367A0598AB0C}" type="pres">
      <dgm:prSet presAssocID="{FD135094-E841-4211-AD75-2D1773B044D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D24A0AA-38A0-B04F-95C7-6CAA4B617A2D}" type="pres">
      <dgm:prSet presAssocID="{A5AD89B1-F6B8-4D41-A5C6-71696191C0BF}" presName="bottomLine" presStyleLbl="alignNode1" presStyleIdx="1" presStyleCnt="8">
        <dgm:presLayoutVars/>
      </dgm:prSet>
      <dgm:spPr/>
    </dgm:pt>
    <dgm:pt modelId="{BCA8E17D-8BDC-3549-9540-236E501D5685}" type="pres">
      <dgm:prSet presAssocID="{A5AD89B1-F6B8-4D41-A5C6-71696191C0BF}" presName="nodeText" presStyleLbl="bgAccFollowNode1" presStyleIdx="0" presStyleCnt="4">
        <dgm:presLayoutVars>
          <dgm:bulletEnabled val="1"/>
        </dgm:presLayoutVars>
      </dgm:prSet>
      <dgm:spPr/>
    </dgm:pt>
    <dgm:pt modelId="{21896AE7-DA18-804B-8BDB-61DDC27C6AD2}" type="pres">
      <dgm:prSet presAssocID="{FD135094-E841-4211-AD75-2D1773B044D2}" presName="sibTrans" presStyleCnt="0"/>
      <dgm:spPr/>
    </dgm:pt>
    <dgm:pt modelId="{6137CB73-5C84-3A4B-979B-E32FC73FD1AD}" type="pres">
      <dgm:prSet presAssocID="{AE0AC9D7-BF94-4144-BF3C-9B762839A604}" presName="compositeNode" presStyleCnt="0">
        <dgm:presLayoutVars>
          <dgm:bulletEnabled val="1"/>
        </dgm:presLayoutVars>
      </dgm:prSet>
      <dgm:spPr/>
    </dgm:pt>
    <dgm:pt modelId="{C0C51007-F5C3-2947-8170-8B8470AB5212}" type="pres">
      <dgm:prSet presAssocID="{AE0AC9D7-BF94-4144-BF3C-9B762839A604}" presName="bgRect" presStyleLbl="bgAccFollowNode1" presStyleIdx="1" presStyleCnt="4"/>
      <dgm:spPr/>
    </dgm:pt>
    <dgm:pt modelId="{5989CD26-F7D2-D943-A63E-D3B744428D38}" type="pres">
      <dgm:prSet presAssocID="{E7BDD84A-E4C7-452F-A371-163B23560FD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4F5900C-C632-9249-9F37-1644710D75AD}" type="pres">
      <dgm:prSet presAssocID="{AE0AC9D7-BF94-4144-BF3C-9B762839A604}" presName="bottomLine" presStyleLbl="alignNode1" presStyleIdx="3" presStyleCnt="8">
        <dgm:presLayoutVars/>
      </dgm:prSet>
      <dgm:spPr/>
    </dgm:pt>
    <dgm:pt modelId="{D4FD9BE6-7781-2247-89B6-47F232F8F3BB}" type="pres">
      <dgm:prSet presAssocID="{AE0AC9D7-BF94-4144-BF3C-9B762839A604}" presName="nodeText" presStyleLbl="bgAccFollowNode1" presStyleIdx="1" presStyleCnt="4">
        <dgm:presLayoutVars>
          <dgm:bulletEnabled val="1"/>
        </dgm:presLayoutVars>
      </dgm:prSet>
      <dgm:spPr/>
    </dgm:pt>
    <dgm:pt modelId="{50E52B57-87C1-8843-81AD-E7E0D95FB178}" type="pres">
      <dgm:prSet presAssocID="{E7BDD84A-E4C7-452F-A371-163B23560FD9}" presName="sibTrans" presStyleCnt="0"/>
      <dgm:spPr/>
    </dgm:pt>
    <dgm:pt modelId="{E939E2D0-A573-F342-BAFE-55C315874813}" type="pres">
      <dgm:prSet presAssocID="{DB617FB4-E496-4DE1-A2B3-4F7575F3F74A}" presName="compositeNode" presStyleCnt="0">
        <dgm:presLayoutVars>
          <dgm:bulletEnabled val="1"/>
        </dgm:presLayoutVars>
      </dgm:prSet>
      <dgm:spPr/>
    </dgm:pt>
    <dgm:pt modelId="{2F7F081E-4B9C-B14A-B9E6-F76C7CC8C2AC}" type="pres">
      <dgm:prSet presAssocID="{DB617FB4-E496-4DE1-A2B3-4F7575F3F74A}" presName="bgRect" presStyleLbl="bgAccFollowNode1" presStyleIdx="2" presStyleCnt="4"/>
      <dgm:spPr/>
    </dgm:pt>
    <dgm:pt modelId="{0D2C967B-D086-6D41-BFCB-8F942AD14FA1}" type="pres">
      <dgm:prSet presAssocID="{869E5DBB-D6F8-40C9-BE70-AC7C568D799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432980-0768-7148-B6CE-7541FB71A3F7}" type="pres">
      <dgm:prSet presAssocID="{DB617FB4-E496-4DE1-A2B3-4F7575F3F74A}" presName="bottomLine" presStyleLbl="alignNode1" presStyleIdx="5" presStyleCnt="8">
        <dgm:presLayoutVars/>
      </dgm:prSet>
      <dgm:spPr/>
    </dgm:pt>
    <dgm:pt modelId="{C4A23D4C-E46D-744B-80EF-EE1C8EF5B5FE}" type="pres">
      <dgm:prSet presAssocID="{DB617FB4-E496-4DE1-A2B3-4F7575F3F74A}" presName="nodeText" presStyleLbl="bgAccFollowNode1" presStyleIdx="2" presStyleCnt="4">
        <dgm:presLayoutVars>
          <dgm:bulletEnabled val="1"/>
        </dgm:presLayoutVars>
      </dgm:prSet>
      <dgm:spPr/>
    </dgm:pt>
    <dgm:pt modelId="{7FD5A4CE-5DBD-BA4D-B17B-ADD98ED6747C}" type="pres">
      <dgm:prSet presAssocID="{869E5DBB-D6F8-40C9-BE70-AC7C568D7991}" presName="sibTrans" presStyleCnt="0"/>
      <dgm:spPr/>
    </dgm:pt>
    <dgm:pt modelId="{40FFD567-7301-304B-A607-AB4CB1A24565}" type="pres">
      <dgm:prSet presAssocID="{A801878E-4A26-4E22-AA13-D052449A974D}" presName="compositeNode" presStyleCnt="0">
        <dgm:presLayoutVars>
          <dgm:bulletEnabled val="1"/>
        </dgm:presLayoutVars>
      </dgm:prSet>
      <dgm:spPr/>
    </dgm:pt>
    <dgm:pt modelId="{04F2863B-0FBA-DB45-8C60-E98DCCD193DC}" type="pres">
      <dgm:prSet presAssocID="{A801878E-4A26-4E22-AA13-D052449A974D}" presName="bgRect" presStyleLbl="bgAccFollowNode1" presStyleIdx="3" presStyleCnt="4"/>
      <dgm:spPr/>
    </dgm:pt>
    <dgm:pt modelId="{B4B12CE3-FFEB-174A-8D97-3D9F853D184C}" type="pres">
      <dgm:prSet presAssocID="{A9C91043-9C08-49C8-8481-E2C94C6DA43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9A4BED1-0256-3648-B647-553659231C7D}" type="pres">
      <dgm:prSet presAssocID="{A801878E-4A26-4E22-AA13-D052449A974D}" presName="bottomLine" presStyleLbl="alignNode1" presStyleIdx="7" presStyleCnt="8">
        <dgm:presLayoutVars/>
      </dgm:prSet>
      <dgm:spPr/>
    </dgm:pt>
    <dgm:pt modelId="{B2C66BD2-0F7F-F34D-94C3-BD9F361A41DB}" type="pres">
      <dgm:prSet presAssocID="{A801878E-4A26-4E22-AA13-D052449A974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6DA3B0C-016B-6B4C-AE8B-D66FA2F8B35F}" type="presOf" srcId="{AC6B56C8-5917-4F7E-9836-842DCD653ADC}" destId="{D9B04BCE-5FBE-C04E-82E6-35CEF8CE2B52}" srcOrd="0" destOrd="0" presId="urn:microsoft.com/office/officeart/2016/7/layout/BasicLinearProcessNumbered"/>
    <dgm:cxn modelId="{F7E7B715-1BDF-1D4E-9DAB-AAE9981103DD}" type="presOf" srcId="{A5AD89B1-F6B8-4D41-A5C6-71696191C0BF}" destId="{BCA8E17D-8BDC-3549-9540-236E501D5685}" srcOrd="1" destOrd="0" presId="urn:microsoft.com/office/officeart/2016/7/layout/BasicLinearProcessNumbered"/>
    <dgm:cxn modelId="{69974C19-1451-034D-BC1D-3898B8622ACB}" type="presOf" srcId="{A801878E-4A26-4E22-AA13-D052449A974D}" destId="{04F2863B-0FBA-DB45-8C60-E98DCCD193DC}" srcOrd="0" destOrd="0" presId="urn:microsoft.com/office/officeart/2016/7/layout/BasicLinearProcessNumbered"/>
    <dgm:cxn modelId="{4E45E31A-993D-A940-A806-38207825CEA6}" type="presOf" srcId="{A801878E-4A26-4E22-AA13-D052449A974D}" destId="{B2C66BD2-0F7F-F34D-94C3-BD9F361A41DB}" srcOrd="1" destOrd="0" presId="urn:microsoft.com/office/officeart/2016/7/layout/BasicLinearProcessNumbered"/>
    <dgm:cxn modelId="{14187138-590C-4A7E-9787-16FEA220BE19}" srcId="{AC6B56C8-5917-4F7E-9836-842DCD653ADC}" destId="{DB617FB4-E496-4DE1-A2B3-4F7575F3F74A}" srcOrd="2" destOrd="0" parTransId="{3C5AA3A8-7A0B-4E2D-981B-1CE01CEDC648}" sibTransId="{869E5DBB-D6F8-40C9-BE70-AC7C568D7991}"/>
    <dgm:cxn modelId="{04D4185D-BCF9-47AB-A765-6A0CCA0B3318}" srcId="{AC6B56C8-5917-4F7E-9836-842DCD653ADC}" destId="{A5AD89B1-F6B8-4D41-A5C6-71696191C0BF}" srcOrd="0" destOrd="0" parTransId="{1F15208A-44BE-42C2-B2FC-3070141B7762}" sibTransId="{FD135094-E841-4211-AD75-2D1773B044D2}"/>
    <dgm:cxn modelId="{F565915D-C33B-D641-8A0F-F308FE019EE3}" type="presOf" srcId="{A9C91043-9C08-49C8-8481-E2C94C6DA435}" destId="{B4B12CE3-FFEB-174A-8D97-3D9F853D184C}" srcOrd="0" destOrd="0" presId="urn:microsoft.com/office/officeart/2016/7/layout/BasicLinearProcessNumbered"/>
    <dgm:cxn modelId="{2ADE4273-38D7-0D46-9CF5-7697CB2AB60B}" type="presOf" srcId="{A5AD89B1-F6B8-4D41-A5C6-71696191C0BF}" destId="{372F4751-CE05-774D-B01A-205E65F541D5}" srcOrd="0" destOrd="0" presId="urn:microsoft.com/office/officeart/2016/7/layout/BasicLinearProcessNumbered"/>
    <dgm:cxn modelId="{196ECC86-4487-DF4A-855D-DE984592339F}" type="presOf" srcId="{E7BDD84A-E4C7-452F-A371-163B23560FD9}" destId="{5989CD26-F7D2-D943-A63E-D3B744428D38}" srcOrd="0" destOrd="0" presId="urn:microsoft.com/office/officeart/2016/7/layout/BasicLinearProcessNumbered"/>
    <dgm:cxn modelId="{AA3B3E87-0147-B24F-9A49-4D7362D3892F}" type="presOf" srcId="{DB617FB4-E496-4DE1-A2B3-4F7575F3F74A}" destId="{C4A23D4C-E46D-744B-80EF-EE1C8EF5B5FE}" srcOrd="1" destOrd="0" presId="urn:microsoft.com/office/officeart/2016/7/layout/BasicLinearProcessNumbered"/>
    <dgm:cxn modelId="{61EC8AA1-A398-7B45-89FB-38D533A3747A}" type="presOf" srcId="{869E5DBB-D6F8-40C9-BE70-AC7C568D7991}" destId="{0D2C967B-D086-6D41-BFCB-8F942AD14FA1}" srcOrd="0" destOrd="0" presId="urn:microsoft.com/office/officeart/2016/7/layout/BasicLinearProcessNumbered"/>
    <dgm:cxn modelId="{80C72CB0-85FF-4DA2-9479-D1825155CFF6}" srcId="{AC6B56C8-5917-4F7E-9836-842DCD653ADC}" destId="{AE0AC9D7-BF94-4144-BF3C-9B762839A604}" srcOrd="1" destOrd="0" parTransId="{E96199D0-00BB-4458-9121-E17104C88CED}" sibTransId="{E7BDD84A-E4C7-452F-A371-163B23560FD9}"/>
    <dgm:cxn modelId="{9E067AB7-178E-F942-B842-AF56C5E11622}" type="presOf" srcId="{FD135094-E841-4211-AD75-2D1773B044D2}" destId="{B7E85254-2779-EE41-A932-367A0598AB0C}" srcOrd="0" destOrd="0" presId="urn:microsoft.com/office/officeart/2016/7/layout/BasicLinearProcessNumbered"/>
    <dgm:cxn modelId="{CB30D7CC-992C-2445-96ED-AB8CA6ACE6E8}" type="presOf" srcId="{AE0AC9D7-BF94-4144-BF3C-9B762839A604}" destId="{D4FD9BE6-7781-2247-89B6-47F232F8F3BB}" srcOrd="1" destOrd="0" presId="urn:microsoft.com/office/officeart/2016/7/layout/BasicLinearProcessNumbered"/>
    <dgm:cxn modelId="{939AD1DF-94A3-41CC-8F07-B54078C09857}" srcId="{AC6B56C8-5917-4F7E-9836-842DCD653ADC}" destId="{A801878E-4A26-4E22-AA13-D052449A974D}" srcOrd="3" destOrd="0" parTransId="{7DE114B4-07AA-4037-AD67-EF5C1D13A1C4}" sibTransId="{A9C91043-9C08-49C8-8481-E2C94C6DA435}"/>
    <dgm:cxn modelId="{2C66A4EA-9BD2-0349-A8B2-337EE7A54793}" type="presOf" srcId="{AE0AC9D7-BF94-4144-BF3C-9B762839A604}" destId="{C0C51007-F5C3-2947-8170-8B8470AB5212}" srcOrd="0" destOrd="0" presId="urn:microsoft.com/office/officeart/2016/7/layout/BasicLinearProcessNumbered"/>
    <dgm:cxn modelId="{8F2092FA-F161-2949-8CE7-7E6B3FB14C32}" type="presOf" srcId="{DB617FB4-E496-4DE1-A2B3-4F7575F3F74A}" destId="{2F7F081E-4B9C-B14A-B9E6-F76C7CC8C2AC}" srcOrd="0" destOrd="0" presId="urn:microsoft.com/office/officeart/2016/7/layout/BasicLinearProcessNumbered"/>
    <dgm:cxn modelId="{87F7884A-D916-1B4D-A701-4F6DEFB92844}" type="presParOf" srcId="{D9B04BCE-5FBE-C04E-82E6-35CEF8CE2B52}" destId="{B7C5D67F-C2BB-B64D-BCE3-5F113F52AD01}" srcOrd="0" destOrd="0" presId="urn:microsoft.com/office/officeart/2016/7/layout/BasicLinearProcessNumbered"/>
    <dgm:cxn modelId="{0FF769BD-FE6E-A443-8BF1-06C77D7C8E07}" type="presParOf" srcId="{B7C5D67F-C2BB-B64D-BCE3-5F113F52AD01}" destId="{372F4751-CE05-774D-B01A-205E65F541D5}" srcOrd="0" destOrd="0" presId="urn:microsoft.com/office/officeart/2016/7/layout/BasicLinearProcessNumbered"/>
    <dgm:cxn modelId="{9325865A-3BF3-3D45-ACF9-F8EF22300811}" type="presParOf" srcId="{B7C5D67F-C2BB-B64D-BCE3-5F113F52AD01}" destId="{B7E85254-2779-EE41-A932-367A0598AB0C}" srcOrd="1" destOrd="0" presId="urn:microsoft.com/office/officeart/2016/7/layout/BasicLinearProcessNumbered"/>
    <dgm:cxn modelId="{75DA8FA9-BBCD-5144-83AD-C038A661DFBA}" type="presParOf" srcId="{B7C5D67F-C2BB-B64D-BCE3-5F113F52AD01}" destId="{6D24A0AA-38A0-B04F-95C7-6CAA4B617A2D}" srcOrd="2" destOrd="0" presId="urn:microsoft.com/office/officeart/2016/7/layout/BasicLinearProcessNumbered"/>
    <dgm:cxn modelId="{0C39C300-BD6D-1F45-9746-DC2801475266}" type="presParOf" srcId="{B7C5D67F-C2BB-B64D-BCE3-5F113F52AD01}" destId="{BCA8E17D-8BDC-3549-9540-236E501D5685}" srcOrd="3" destOrd="0" presId="urn:microsoft.com/office/officeart/2016/7/layout/BasicLinearProcessNumbered"/>
    <dgm:cxn modelId="{2DD915FD-A2EB-5249-8082-9F0F69AE6094}" type="presParOf" srcId="{D9B04BCE-5FBE-C04E-82E6-35CEF8CE2B52}" destId="{21896AE7-DA18-804B-8BDB-61DDC27C6AD2}" srcOrd="1" destOrd="0" presId="urn:microsoft.com/office/officeart/2016/7/layout/BasicLinearProcessNumbered"/>
    <dgm:cxn modelId="{D9B6DBE3-E893-4C45-9411-1B7601115901}" type="presParOf" srcId="{D9B04BCE-5FBE-C04E-82E6-35CEF8CE2B52}" destId="{6137CB73-5C84-3A4B-979B-E32FC73FD1AD}" srcOrd="2" destOrd="0" presId="urn:microsoft.com/office/officeart/2016/7/layout/BasicLinearProcessNumbered"/>
    <dgm:cxn modelId="{C89718C4-B91C-D543-BE44-36E249F02789}" type="presParOf" srcId="{6137CB73-5C84-3A4B-979B-E32FC73FD1AD}" destId="{C0C51007-F5C3-2947-8170-8B8470AB5212}" srcOrd="0" destOrd="0" presId="urn:microsoft.com/office/officeart/2016/7/layout/BasicLinearProcessNumbered"/>
    <dgm:cxn modelId="{2F8E13CA-D54D-3C4D-BEEC-E37BC1D8E743}" type="presParOf" srcId="{6137CB73-5C84-3A4B-979B-E32FC73FD1AD}" destId="{5989CD26-F7D2-D943-A63E-D3B744428D38}" srcOrd="1" destOrd="0" presId="urn:microsoft.com/office/officeart/2016/7/layout/BasicLinearProcessNumbered"/>
    <dgm:cxn modelId="{E8238F82-70DF-9C44-8023-285D246572C5}" type="presParOf" srcId="{6137CB73-5C84-3A4B-979B-E32FC73FD1AD}" destId="{84F5900C-C632-9249-9F37-1644710D75AD}" srcOrd="2" destOrd="0" presId="urn:microsoft.com/office/officeart/2016/7/layout/BasicLinearProcessNumbered"/>
    <dgm:cxn modelId="{C79C1505-5C8B-FF4D-95F0-726B4941E877}" type="presParOf" srcId="{6137CB73-5C84-3A4B-979B-E32FC73FD1AD}" destId="{D4FD9BE6-7781-2247-89B6-47F232F8F3BB}" srcOrd="3" destOrd="0" presId="urn:microsoft.com/office/officeart/2016/7/layout/BasicLinearProcessNumbered"/>
    <dgm:cxn modelId="{ED58AF70-682F-2F41-9FDF-00AB167C83D2}" type="presParOf" srcId="{D9B04BCE-5FBE-C04E-82E6-35CEF8CE2B52}" destId="{50E52B57-87C1-8843-81AD-E7E0D95FB178}" srcOrd="3" destOrd="0" presId="urn:microsoft.com/office/officeart/2016/7/layout/BasicLinearProcessNumbered"/>
    <dgm:cxn modelId="{20792A01-A26E-C441-B24F-1021C558FFA3}" type="presParOf" srcId="{D9B04BCE-5FBE-C04E-82E6-35CEF8CE2B52}" destId="{E939E2D0-A573-F342-BAFE-55C315874813}" srcOrd="4" destOrd="0" presId="urn:microsoft.com/office/officeart/2016/7/layout/BasicLinearProcessNumbered"/>
    <dgm:cxn modelId="{7BB67C2F-BF06-B940-A867-67E07043EC91}" type="presParOf" srcId="{E939E2D0-A573-F342-BAFE-55C315874813}" destId="{2F7F081E-4B9C-B14A-B9E6-F76C7CC8C2AC}" srcOrd="0" destOrd="0" presId="urn:microsoft.com/office/officeart/2016/7/layout/BasicLinearProcessNumbered"/>
    <dgm:cxn modelId="{10F91741-6140-1E46-879B-2BF0F9A9B29D}" type="presParOf" srcId="{E939E2D0-A573-F342-BAFE-55C315874813}" destId="{0D2C967B-D086-6D41-BFCB-8F942AD14FA1}" srcOrd="1" destOrd="0" presId="urn:microsoft.com/office/officeart/2016/7/layout/BasicLinearProcessNumbered"/>
    <dgm:cxn modelId="{4A1881D9-427E-9C4F-B206-127C994E0CC9}" type="presParOf" srcId="{E939E2D0-A573-F342-BAFE-55C315874813}" destId="{36432980-0768-7148-B6CE-7541FB71A3F7}" srcOrd="2" destOrd="0" presId="urn:microsoft.com/office/officeart/2016/7/layout/BasicLinearProcessNumbered"/>
    <dgm:cxn modelId="{DFBC9232-C54D-D647-A422-1F196B44A7DB}" type="presParOf" srcId="{E939E2D0-A573-F342-BAFE-55C315874813}" destId="{C4A23D4C-E46D-744B-80EF-EE1C8EF5B5FE}" srcOrd="3" destOrd="0" presId="urn:microsoft.com/office/officeart/2016/7/layout/BasicLinearProcessNumbered"/>
    <dgm:cxn modelId="{B7A25081-FC51-E740-AE9A-5B607FFFBDFD}" type="presParOf" srcId="{D9B04BCE-5FBE-C04E-82E6-35CEF8CE2B52}" destId="{7FD5A4CE-5DBD-BA4D-B17B-ADD98ED6747C}" srcOrd="5" destOrd="0" presId="urn:microsoft.com/office/officeart/2016/7/layout/BasicLinearProcessNumbered"/>
    <dgm:cxn modelId="{5A2B7BBA-5ABD-5B46-8D52-F5125D89AA78}" type="presParOf" srcId="{D9B04BCE-5FBE-C04E-82E6-35CEF8CE2B52}" destId="{40FFD567-7301-304B-A607-AB4CB1A24565}" srcOrd="6" destOrd="0" presId="urn:microsoft.com/office/officeart/2016/7/layout/BasicLinearProcessNumbered"/>
    <dgm:cxn modelId="{CBF947C5-2BCB-154F-92A9-315ADC5F9187}" type="presParOf" srcId="{40FFD567-7301-304B-A607-AB4CB1A24565}" destId="{04F2863B-0FBA-DB45-8C60-E98DCCD193DC}" srcOrd="0" destOrd="0" presId="urn:microsoft.com/office/officeart/2016/7/layout/BasicLinearProcessNumbered"/>
    <dgm:cxn modelId="{03B7DE3E-172E-864A-9DAA-B108943E9838}" type="presParOf" srcId="{40FFD567-7301-304B-A607-AB4CB1A24565}" destId="{B4B12CE3-FFEB-174A-8D97-3D9F853D184C}" srcOrd="1" destOrd="0" presId="urn:microsoft.com/office/officeart/2016/7/layout/BasicLinearProcessNumbered"/>
    <dgm:cxn modelId="{684C0550-ECCF-594C-BEF0-B0AE39BFFC7E}" type="presParOf" srcId="{40FFD567-7301-304B-A607-AB4CB1A24565}" destId="{49A4BED1-0256-3648-B647-553659231C7D}" srcOrd="2" destOrd="0" presId="urn:microsoft.com/office/officeart/2016/7/layout/BasicLinearProcessNumbered"/>
    <dgm:cxn modelId="{FC57A956-AACE-FA4B-82DD-8674229EC25F}" type="presParOf" srcId="{40FFD567-7301-304B-A607-AB4CB1A24565}" destId="{B2C66BD2-0F7F-F34D-94C3-BD9F361A41D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CAD02-28FE-1D4B-A10C-E7C4B0A2DBE1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Go through each component of your campaign</a:t>
          </a:r>
          <a:endParaRPr lang="en-US" sz="1900" kern="1200"/>
        </a:p>
      </dsp:txBody>
      <dsp:txXfrm>
        <a:off x="582645" y="1178"/>
        <a:ext cx="2174490" cy="1304694"/>
      </dsp:txXfrm>
    </dsp:sp>
    <dsp:sp modelId="{03DBA06E-5D7D-434E-A05F-48F2AFEAE6B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Say why you chose the crime, you chose</a:t>
          </a:r>
          <a:endParaRPr lang="en-US" sz="1900" kern="1200"/>
        </a:p>
      </dsp:txBody>
      <dsp:txXfrm>
        <a:off x="2974584" y="1178"/>
        <a:ext cx="2174490" cy="1304694"/>
      </dsp:txXfrm>
    </dsp:sp>
    <dsp:sp modelId="{B5DB29B1-3AE8-2D46-B194-FEB1EF17F136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Evaluate your logo (is it eye-catching, it it effective)</a:t>
          </a:r>
          <a:endParaRPr lang="en-US" sz="1900" kern="1200"/>
        </a:p>
      </dsp:txBody>
      <dsp:txXfrm>
        <a:off x="5366524" y="1178"/>
        <a:ext cx="2174490" cy="1304694"/>
      </dsp:txXfrm>
    </dsp:sp>
    <dsp:sp modelId="{05FAD19C-2E5C-394B-9221-F1702394940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Evaluate your slogan – is it powerful, persuasive or clever (all of these?)</a:t>
          </a:r>
          <a:endParaRPr lang="en-US" sz="1900" kern="1200"/>
        </a:p>
      </dsp:txBody>
      <dsp:txXfrm>
        <a:off x="7758464" y="1178"/>
        <a:ext cx="2174490" cy="1304694"/>
      </dsp:txXfrm>
    </dsp:sp>
    <dsp:sp modelId="{395F5CAA-4F54-274C-9B69-CD7BC7302B5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Evaluate your design – colours used</a:t>
          </a:r>
          <a:endParaRPr lang="en-US" sz="1900" kern="1200"/>
        </a:p>
      </dsp:txBody>
      <dsp:txXfrm>
        <a:off x="582645" y="1523321"/>
        <a:ext cx="2174490" cy="1304694"/>
      </dsp:txXfrm>
    </dsp:sp>
    <dsp:sp modelId="{0D48B010-96D3-194D-B28F-347B8C9CF34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Justify your target audience</a:t>
          </a:r>
          <a:endParaRPr lang="en-US" sz="1900" kern="1200"/>
        </a:p>
      </dsp:txBody>
      <dsp:txXfrm>
        <a:off x="2974584" y="1523321"/>
        <a:ext cx="2174490" cy="1304694"/>
      </dsp:txXfrm>
    </dsp:sp>
    <dsp:sp modelId="{6E763A4F-ABB9-CF41-9ED6-F5E2C2962B78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Explain why you used the social media, you used</a:t>
          </a:r>
          <a:endParaRPr lang="en-US" sz="1900" kern="1200"/>
        </a:p>
      </dsp:txBody>
      <dsp:txXfrm>
        <a:off x="5366524" y="1523321"/>
        <a:ext cx="2174490" cy="1304694"/>
      </dsp:txXfrm>
    </dsp:sp>
    <dsp:sp modelId="{8EBE1FE8-6AA1-D546-9A4C-4044B73AF9F3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Finances – was your money well spent</a:t>
          </a:r>
          <a:endParaRPr lang="en-US" sz="1900" kern="1200"/>
        </a:p>
      </dsp:txBody>
      <dsp:txXfrm>
        <a:off x="7758464" y="1523321"/>
        <a:ext cx="2174490" cy="1304694"/>
      </dsp:txXfrm>
    </dsp:sp>
    <dsp:sp modelId="{CA2FD0D0-E878-E347-A541-8BD5B241DF2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impact will your campaign have on this crime</a:t>
          </a:r>
          <a:endParaRPr lang="en-US" sz="1900" kern="1200"/>
        </a:p>
      </dsp:txBody>
      <dsp:txXfrm>
        <a:off x="2974584" y="3045465"/>
        <a:ext cx="2174490" cy="1304694"/>
      </dsp:txXfrm>
    </dsp:sp>
    <dsp:sp modelId="{8EDB5C76-7D03-3A42-A5A7-80B6937B5045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worked, what would you change</a:t>
          </a: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F4751-CE05-774D-B01A-205E65F541D5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Justify Everything you have done (target audience; social media and materials; any other methods; name, logo and slogan)</a:t>
          </a:r>
          <a:endParaRPr lang="en-US" sz="1600" kern="1200"/>
        </a:p>
      </dsp:txBody>
      <dsp:txXfrm>
        <a:off x="3080" y="1563836"/>
        <a:ext cx="2444055" cy="2053006"/>
      </dsp:txXfrm>
    </dsp:sp>
    <dsp:sp modelId="{B7E85254-2779-EE41-A932-367A0598AB0C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6D24A0AA-38A0-B04F-95C7-6CAA4B617A2D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1007-F5C3-2947-8170-8B8470AB5212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Include a timeline</a:t>
          </a:r>
          <a:endParaRPr lang="en-US" sz="1600" kern="1200"/>
        </a:p>
      </dsp:txBody>
      <dsp:txXfrm>
        <a:off x="2691541" y="1563836"/>
        <a:ext cx="2444055" cy="2053006"/>
      </dsp:txXfrm>
    </dsp:sp>
    <dsp:sp modelId="{5989CD26-F7D2-D943-A63E-D3B744428D38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84F5900C-C632-9249-9F37-1644710D75AD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081E-4B9C-B14A-B9E6-F76C7CC8C2AC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Include finance</a:t>
          </a:r>
          <a:endParaRPr lang="en-US" sz="1600" kern="1200"/>
        </a:p>
      </dsp:txBody>
      <dsp:txXfrm>
        <a:off x="5380002" y="1563836"/>
        <a:ext cx="2444055" cy="2053006"/>
      </dsp:txXfrm>
    </dsp:sp>
    <dsp:sp modelId="{0D2C967B-D086-6D41-BFCB-8F942AD14FA1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36432980-0768-7148-B6CE-7541FB71A3F7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863B-0FBA-DB45-8C60-E98DCCD193DC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Evaluate your campaign</a:t>
          </a:r>
          <a:endParaRPr lang="en-US" sz="1600" kern="1200"/>
        </a:p>
      </dsp:txBody>
      <dsp:txXfrm>
        <a:off x="8068463" y="1563836"/>
        <a:ext cx="2444055" cy="2053006"/>
      </dsp:txXfrm>
    </dsp:sp>
    <dsp:sp modelId="{B4B12CE3-FFEB-174A-8D97-3D9F853D184C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49A4BED1-0256-3648-B647-553659231C7D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B78A-0767-4A48-A9D3-19220B4D2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4263B-BDBA-0B45-ACDA-3C246265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20D4-DCDB-024F-A7FA-46493E59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82CE-F00D-614C-9E12-290F8BC8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9280-F301-F64B-ADDB-CB115DE4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859-C9A2-5047-BB4C-07E108AE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069A-211D-294C-AB47-B760B4AB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A76E-D87D-C645-94CF-F4004CAD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E484-380F-3C4A-979D-3B4EA94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7DDD-9AF1-A549-A379-14E8DDAC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BAA6D-D6E2-0F43-BAC9-751022598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DDFF-C75C-4549-8067-90C1B65A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6C9F2-4E1A-9C49-80EE-88C5220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42E5-DF79-0C45-9C5A-DB3C44F5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35C-4710-6342-BB63-EF82AA24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7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AFF-AE09-024B-AB05-D2742618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248-FCB6-7F4F-BAD7-F6AB49B9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A796-5DA1-A742-9E5B-083A032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515B-2174-6D41-9DF2-C6AD33C5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CEE0-2592-424E-8058-0D37E948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34A-2488-D842-89D5-0C0670BA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BD60-0C55-354B-9866-F2037774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D5E-278B-C14A-9951-01FDCBC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71A1-0C72-9445-A5E2-8C8D720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33B5-87FD-9A48-8D18-306BF77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90D-C148-0F4A-AAF0-BB691F97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2B66-BBF4-104B-95C3-D2A2C98B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DF73-8BC9-5C4B-B9D9-08F61ABB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48D0-9492-F44B-B040-3B392C5F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DAF37-1D31-6B49-A28E-316B01D1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9905-3413-AA45-9FC5-FEA3B2FB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5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06-357C-244B-9B7D-74A909AC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D441-EFF6-6842-A71B-CEEC0895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9E233-30DE-C747-8D9F-E3CF34D8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536A3-A8C6-8A49-9C73-F44C76643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186DE-1488-AC48-BBF2-A7F02401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76ACB-1CB0-D947-9853-6BABECE8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C452-4931-A54D-A598-DC6AB66A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4897C-4AD0-DF40-B6A3-4D70EB2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D682-4ECB-1045-9C82-C7C9874A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180D-7B06-E646-A55A-11E08FF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D8366-FE47-F14B-A829-A26D0A8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E0A9D-2180-4544-8A30-CD3DB640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7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0C05A-6174-8D49-8D28-456F968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B85D5-F8A7-0B41-83DE-C36E0B41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AC4DD-7568-DA46-A3A0-EF43FB17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5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5444-4ECE-8346-A8A7-6C6B0FDF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DBDA-AA2B-7841-80D5-F8F1284F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3298C-2276-8640-AEEA-62B6A0A3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B9CB-BF2E-AB4F-812C-AF39F85D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5F3BE-67AF-CB4B-ADBD-280DF54C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4EC3-225C-7341-9FA7-62FCB533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016C-5FE1-A449-894A-2059C7E1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5482F-17FD-0842-A8B0-643FEC45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6FC9-5A06-1A48-8E12-3F391B49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C946-873D-F046-A44D-B680B8CB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5A69-D00E-5D4C-A78B-26D1D322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82CD-06F9-D340-BEC6-ABF29AC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2636-8D29-B644-8111-2585B463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8FC1-A915-1F4A-8134-0A758AA3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828E-70F7-CB4F-A094-58A8F15ED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F1E2-FB1E-E04C-8361-3F801690216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C265-DF98-9C49-90B4-051953CE4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93EF-CCEC-8846-B986-A3236D6C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FA04-DD9C-054F-B8B9-D04D0F1B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hirtstudio.com/?gclid=CjwKCAiA78aNBhAlEiwA7B76pxEF2inL9IdM7oQ7zWJ3aaMalVwutBNRtMNk1YyD6VNNrCTXqQzARRoC7tgQAvD_Bw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hirtstudio.com/?gclid=CjwKCAiA78aNBhAlEiwA7B76pxEF2inL9IdM7oQ7zWJ3aaMalVwutBNRtMNk1YyD6VNNrCTXqQzARRoC7tgQAvD_Bw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oob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zeoob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x.com/logobrand/wix-logo-maker?utm_source=google&amp;utm_medium=cpc&amp;utm_campaign=1419191512%5E57327183593&amp;experiment_id=wix%20logo%20maker%5Ee%5E397585233255%5E&amp;gclid=CjwKCAiA78aNBhAlEiwA7B76p31ug65_7DYTItWZS42qkkbRMcFBJ2xa0iF0zAUGkbQ069-rNlxTEhoCL8wQAvD_Bw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ebook and ballpen">
            <a:extLst>
              <a:ext uri="{FF2B5EF4-FFF2-40B4-BE49-F238E27FC236}">
                <a16:creationId xmlns:a16="http://schemas.microsoft.com/office/drawing/2014/main" id="{833A3D7D-5EC0-440B-A83E-8E85A582D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16D31-30C5-1D4B-8A23-16AC1F61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Writing Up Your Campaign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563C-DFED-5545-A127-790C7462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3.1 (Planning)</a:t>
            </a:r>
          </a:p>
        </p:txBody>
      </p:sp>
    </p:spTree>
    <p:extLst>
      <p:ext uri="{BB962C8B-B14F-4D97-AF65-F5344CB8AC3E}">
        <p14:creationId xmlns:p14="http://schemas.microsoft.com/office/powerpoint/2010/main" val="27316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5ECE6-7274-464C-8754-1E8120D55BC8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Logo I made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80C06-EE29-334A-94E2-75CAC165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1803751"/>
            <a:ext cx="4141760" cy="416489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8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6C3BE-1DF5-5346-A80C-C34EB312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36" y="250371"/>
            <a:ext cx="6794500" cy="62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292A9-741F-F440-A729-7D8E780FFD41}"/>
              </a:ext>
            </a:extLst>
          </p:cNvPr>
          <p:cNvSpPr txBox="1"/>
          <p:nvPr/>
        </p:nvSpPr>
        <p:spPr>
          <a:xfrm>
            <a:off x="319314" y="290286"/>
            <a:ext cx="316411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Made with the  t shirt studio (website) – </a:t>
            </a:r>
            <a:r>
              <a:rPr lang="en-GB" dirty="0">
                <a:hlinkClick r:id="rId3"/>
              </a:rPr>
              <a:t>Link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35197-E484-1541-8CF9-BCBCFFA0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6" y="338364"/>
            <a:ext cx="5105400" cy="641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BB845-95E9-9344-86AE-E8185267982D}"/>
              </a:ext>
            </a:extLst>
          </p:cNvPr>
          <p:cNvSpPr txBox="1"/>
          <p:nvPr/>
        </p:nvSpPr>
        <p:spPr>
          <a:xfrm>
            <a:off x="420914" y="493486"/>
            <a:ext cx="316411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Made with the  t shirt studio (website) – </a:t>
            </a:r>
            <a:r>
              <a:rPr lang="en-GB" dirty="0">
                <a:hlinkClick r:id="rId3"/>
              </a:rPr>
              <a:t>Link Here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68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49E6CD-D879-C44B-AD32-7742A828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73" y="776514"/>
            <a:ext cx="2744159" cy="5747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6D89D-7BE3-C044-9290-5B6CD84255F3}"/>
              </a:ext>
            </a:extLst>
          </p:cNvPr>
          <p:cNvSpPr txBox="1"/>
          <p:nvPr/>
        </p:nvSpPr>
        <p:spPr>
          <a:xfrm>
            <a:off x="1480459" y="2046513"/>
            <a:ext cx="345439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Made with the  zeoob.com website) – </a:t>
            </a:r>
            <a:r>
              <a:rPr lang="en-GB" sz="2800" dirty="0">
                <a:hlinkClick r:id="rId3"/>
              </a:rPr>
              <a:t>Link Here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182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37FE2-D322-CC4B-BFB5-2539925037E8}"/>
              </a:ext>
            </a:extLst>
          </p:cNvPr>
          <p:cNvSpPr txBox="1"/>
          <p:nvPr/>
        </p:nvSpPr>
        <p:spPr>
          <a:xfrm>
            <a:off x="781277" y="2387602"/>
            <a:ext cx="3979409" cy="201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Made with the 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</a:rPr>
              <a:t>zeoob.com 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website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dirty="0">
              <a:solidFill>
                <a:schemeClr val="tx1">
                  <a:alpha val="60000"/>
                </a:schemeClr>
              </a:solidFill>
              <a:hlinkClick r:id="rId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hlinkClick r:id="rId2"/>
              </a:rPr>
              <a:t>Link Here</a:t>
            </a: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CFEDB-402C-1A49-A15A-710A02C1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9" y="1984817"/>
            <a:ext cx="5451592" cy="25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A565-32CD-1B49-BE7A-1D371E83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2" y="4800703"/>
            <a:ext cx="10923638" cy="1317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Make A Flyer and Poster (in Word?)</a:t>
            </a:r>
          </a:p>
        </p:txBody>
      </p:sp>
      <p:pic>
        <p:nvPicPr>
          <p:cNvPr id="1026" name="Picture 2" descr="2594+ Flyer Templates - Free Downloads | Template.net">
            <a:extLst>
              <a:ext uri="{FF2B5EF4-FFF2-40B4-BE49-F238E27FC236}">
                <a16:creationId xmlns:a16="http://schemas.microsoft.com/office/drawing/2014/main" id="{4450E27D-C377-ED44-94F5-F55685338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r="-1" b="44120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ize 12,810+ School Poster Templates | PosterMyWall">
            <a:extLst>
              <a:ext uri="{FF2B5EF4-FFF2-40B4-BE49-F238E27FC236}">
                <a16:creationId xmlns:a16="http://schemas.microsoft.com/office/drawing/2014/main" id="{0064BB17-5EF5-D94F-9A82-F53FB8543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3" r="-1" b="15899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9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Notebook and ballpen">
            <a:extLst>
              <a:ext uri="{FF2B5EF4-FFF2-40B4-BE49-F238E27FC236}">
                <a16:creationId xmlns:a16="http://schemas.microsoft.com/office/drawing/2014/main" id="{833A3D7D-5EC0-440B-A83E-8E85A582D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16D31-30C5-1D4B-8A23-16AC1F61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Evaluating Your Campaign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563C-DFED-5545-A127-790C7462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3.3 (Justifying/Evaluation)</a:t>
            </a:r>
          </a:p>
        </p:txBody>
      </p:sp>
    </p:spTree>
    <p:extLst>
      <p:ext uri="{BB962C8B-B14F-4D97-AF65-F5344CB8AC3E}">
        <p14:creationId xmlns:p14="http://schemas.microsoft.com/office/powerpoint/2010/main" val="423318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158BDD5-7E49-493F-9DE6-7558E37CD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25531-3A27-9C41-BDE0-733FC5D3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Justification Section (AC3.3)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D0ECD0-81E5-49AD-99FF-DAFA64925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16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91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8B0EA-4452-9446-8AD9-7BE70F6A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Remember!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90F36-FE0A-4253-8B3E-CE330E358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78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03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F65-6EB3-6B4C-BEB4-96600FAB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u="sng" dirty="0"/>
              <a:t>Campaigns for Change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DCD86-54D5-C74C-B93B-995685F7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sz="5400" dirty="0">
                <a:latin typeface="Patrick Hand SC" pitchFamily="2" charset="77"/>
              </a:rPr>
              <a:t>Compare some campaigns for change. You should make reference to your own planned campaign.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1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D5AAB-5679-9142-A30A-33A3523C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5F410-07A5-CD45-A285-3995DB55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24973"/>
            <a:ext cx="10905066" cy="28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7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45B61-6C8B-BB45-9264-E2EDC89B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9" y="643467"/>
            <a:ext cx="94026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9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01214-91F1-8A49-9B10-6B0B279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3130"/>
            <a:ext cx="10905066" cy="26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78A3B8-1C8D-D943-A456-6602CDFA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2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2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9EDBB-C74B-0D4C-8181-EB1B69ED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68" y="643467"/>
            <a:ext cx="683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Notebook and ballpen">
            <a:extLst>
              <a:ext uri="{FF2B5EF4-FFF2-40B4-BE49-F238E27FC236}">
                <a16:creationId xmlns:a16="http://schemas.microsoft.com/office/drawing/2014/main" id="{833A3D7D-5EC0-440B-A83E-8E85A582D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16D31-30C5-1D4B-8A23-16AC1F61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Making Your Campaign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563C-DFED-5545-A127-790C7462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57693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C60D8-E8E4-564B-924A-95009487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859064"/>
            <a:ext cx="8932143" cy="4569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05182F-AC78-CC44-BC43-73EF5609D686}"/>
              </a:ext>
            </a:extLst>
          </p:cNvPr>
          <p:cNvSpPr txBox="1"/>
          <p:nvPr/>
        </p:nvSpPr>
        <p:spPr>
          <a:xfrm>
            <a:off x="9231087" y="3004458"/>
            <a:ext cx="24819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Wix</a:t>
            </a:r>
            <a:r>
              <a:rPr lang="en-GB" dirty="0"/>
              <a:t> Logo Maker</a:t>
            </a:r>
          </a:p>
          <a:p>
            <a:r>
              <a:rPr lang="en-GB" dirty="0"/>
              <a:t>(website) – </a:t>
            </a:r>
            <a:r>
              <a:rPr lang="en-GB" dirty="0">
                <a:hlinkClick r:id="rId3"/>
              </a:rPr>
              <a:t>Link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9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237</Words>
  <Application>Microsoft Macintosh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Patrick Hand SC</vt:lpstr>
      <vt:lpstr>Office Theme</vt:lpstr>
      <vt:lpstr>Writing Up Your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Your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A Flyer and Poster (in Word?)</vt:lpstr>
      <vt:lpstr>Evaluating Your Campaign</vt:lpstr>
      <vt:lpstr>Justification Section (AC3.3)</vt:lpstr>
      <vt:lpstr>Remember!</vt:lpstr>
      <vt:lpstr>Campaigns for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Johnson</dc:creator>
  <cp:lastModifiedBy>David Johnson</cp:lastModifiedBy>
  <cp:revision>5</cp:revision>
  <dcterms:created xsi:type="dcterms:W3CDTF">2021-12-08T11:12:17Z</dcterms:created>
  <dcterms:modified xsi:type="dcterms:W3CDTF">2021-12-13T15:44:37Z</dcterms:modified>
</cp:coreProperties>
</file>