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4" r:id="rId39"/>
    <p:sldId id="293" r:id="rId40"/>
    <p:sldId id="295" r:id="rId41"/>
    <p:sldId id="296" r:id="rId42"/>
    <p:sldId id="298" r:id="rId43"/>
    <p:sldId id="297" r:id="rId44"/>
    <p:sldId id="299" r:id="rId45"/>
    <p:sldId id="300" r:id="rId46"/>
    <p:sldId id="301" r:id="rId4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9A8B15-ABE6-4284-BBEA-536B990BC436}" v="2914" dt="2023-07-25T19:16:53.739"/>
    <p1510:client id="{D24D5040-9949-4802-B3CA-67B5D4A643F3}" v="2823" dt="2023-07-25T15:11:10.2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73" d="100"/>
          <a:sy n="73" d="100"/>
        </p:scale>
        <p:origin x="72"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vier Pérez Aguirre" userId="d81f56712613351d" providerId="Windows Live" clId="Web-{219A8B15-ABE6-4284-BBEA-536B990BC436}"/>
    <pc:docChg chg="modSld sldOrd">
      <pc:chgData name="Javier Pérez Aguirre" userId="d81f56712613351d" providerId="Windows Live" clId="Web-{219A8B15-ABE6-4284-BBEA-536B990BC436}" dt="2023-07-25T19:16:53.739" v="2860" actId="20577"/>
      <pc:docMkLst>
        <pc:docMk/>
      </pc:docMkLst>
      <pc:sldChg chg="modSp">
        <pc:chgData name="Javier Pérez Aguirre" userId="d81f56712613351d" providerId="Windows Live" clId="Web-{219A8B15-ABE6-4284-BBEA-536B990BC436}" dt="2023-07-25T19:15:08.690" v="2766" actId="20577"/>
        <pc:sldMkLst>
          <pc:docMk/>
          <pc:sldMk cId="37097463" sldId="258"/>
        </pc:sldMkLst>
        <pc:spChg chg="mod">
          <ac:chgData name="Javier Pérez Aguirre" userId="d81f56712613351d" providerId="Windows Live" clId="Web-{219A8B15-ABE6-4284-BBEA-536B990BC436}" dt="2023-07-25T19:15:08.690" v="2766" actId="20577"/>
          <ac:spMkLst>
            <pc:docMk/>
            <pc:sldMk cId="37097463" sldId="258"/>
            <ac:spMk id="3" creationId="{905A8ECF-DEA9-C93D-EFB8-1CA98537BCBB}"/>
          </ac:spMkLst>
        </pc:spChg>
      </pc:sldChg>
      <pc:sldChg chg="addSp modSp mod setBg">
        <pc:chgData name="Javier Pérez Aguirre" userId="d81f56712613351d" providerId="Windows Live" clId="Web-{219A8B15-ABE6-4284-BBEA-536B990BC436}" dt="2023-07-25T15:13:02.547" v="6" actId="20577"/>
        <pc:sldMkLst>
          <pc:docMk/>
          <pc:sldMk cId="3643793367" sldId="269"/>
        </pc:sldMkLst>
        <pc:spChg chg="mod">
          <ac:chgData name="Javier Pérez Aguirre" userId="d81f56712613351d" providerId="Windows Live" clId="Web-{219A8B15-ABE6-4284-BBEA-536B990BC436}" dt="2023-07-25T15:12:47.093" v="3"/>
          <ac:spMkLst>
            <pc:docMk/>
            <pc:sldMk cId="3643793367" sldId="269"/>
            <ac:spMk id="2" creationId="{8F558C31-63DC-50AB-5FD0-EBD795583400}"/>
          </ac:spMkLst>
        </pc:spChg>
        <pc:spChg chg="mod">
          <ac:chgData name="Javier Pérez Aguirre" userId="d81f56712613351d" providerId="Windows Live" clId="Web-{219A8B15-ABE6-4284-BBEA-536B990BC436}" dt="2023-07-25T15:13:02.547" v="6" actId="20577"/>
          <ac:spMkLst>
            <pc:docMk/>
            <pc:sldMk cId="3643793367" sldId="269"/>
            <ac:spMk id="3" creationId="{C5E98AB5-5F00-512F-8977-328F9D252B3E}"/>
          </ac:spMkLst>
        </pc:spChg>
        <pc:spChg chg="add">
          <ac:chgData name="Javier Pérez Aguirre" userId="d81f56712613351d" providerId="Windows Live" clId="Web-{219A8B15-ABE6-4284-BBEA-536B990BC436}" dt="2023-07-25T15:12:47.093" v="3"/>
          <ac:spMkLst>
            <pc:docMk/>
            <pc:sldMk cId="3643793367" sldId="269"/>
            <ac:spMk id="6" creationId="{A12145F0-5149-412D-9A3F-1E3051B3979C}"/>
          </ac:spMkLst>
        </pc:spChg>
        <pc:picChg chg="mod">
          <ac:chgData name="Javier Pérez Aguirre" userId="d81f56712613351d" providerId="Windows Live" clId="Web-{219A8B15-ABE6-4284-BBEA-536B990BC436}" dt="2023-07-25T15:12:47.093" v="3"/>
          <ac:picMkLst>
            <pc:docMk/>
            <pc:sldMk cId="3643793367" sldId="269"/>
            <ac:picMk id="4" creationId="{E3BBC84B-B996-90F0-F483-D352E4EE1CB9}"/>
          </ac:picMkLst>
        </pc:picChg>
        <pc:cxnChg chg="add">
          <ac:chgData name="Javier Pérez Aguirre" userId="d81f56712613351d" providerId="Windows Live" clId="Web-{219A8B15-ABE6-4284-BBEA-536B990BC436}" dt="2023-07-25T15:12:47.093" v="3"/>
          <ac:cxnSpMkLst>
            <pc:docMk/>
            <pc:sldMk cId="3643793367" sldId="269"/>
            <ac:cxnSpMk id="7" creationId="{F0748755-DDBC-46D0-91EC-1212A8EE2B40}"/>
          </ac:cxnSpMkLst>
        </pc:cxnChg>
      </pc:sldChg>
      <pc:sldChg chg="addSp modSp mod setBg">
        <pc:chgData name="Javier Pérez Aguirre" userId="d81f56712613351d" providerId="Windows Live" clId="Web-{219A8B15-ABE6-4284-BBEA-536B990BC436}" dt="2023-07-25T15:23:45.289" v="234" actId="20577"/>
        <pc:sldMkLst>
          <pc:docMk/>
          <pc:sldMk cId="3076263051" sldId="270"/>
        </pc:sldMkLst>
        <pc:spChg chg="mod">
          <ac:chgData name="Javier Pérez Aguirre" userId="d81f56712613351d" providerId="Windows Live" clId="Web-{219A8B15-ABE6-4284-BBEA-536B990BC436}" dt="2023-07-25T15:19:01.794" v="9"/>
          <ac:spMkLst>
            <pc:docMk/>
            <pc:sldMk cId="3076263051" sldId="270"/>
            <ac:spMk id="2" creationId="{A68E6317-2FE0-A1B6-8E78-6DCF7D972B70}"/>
          </ac:spMkLst>
        </pc:spChg>
        <pc:spChg chg="mod">
          <ac:chgData name="Javier Pérez Aguirre" userId="d81f56712613351d" providerId="Windows Live" clId="Web-{219A8B15-ABE6-4284-BBEA-536B990BC436}" dt="2023-07-25T15:23:45.289" v="234" actId="20577"/>
          <ac:spMkLst>
            <pc:docMk/>
            <pc:sldMk cId="3076263051" sldId="270"/>
            <ac:spMk id="3" creationId="{C095B4FB-44A6-6ACA-586E-9237AB65217F}"/>
          </ac:spMkLst>
        </pc:spChg>
        <pc:spChg chg="add">
          <ac:chgData name="Javier Pérez Aguirre" userId="d81f56712613351d" providerId="Windows Live" clId="Web-{219A8B15-ABE6-4284-BBEA-536B990BC436}" dt="2023-07-25T15:19:01.794" v="9"/>
          <ac:spMkLst>
            <pc:docMk/>
            <pc:sldMk cId="3076263051" sldId="270"/>
            <ac:spMk id="9" creationId="{561B1731-39D9-4145-8343-C209E1F09BC7}"/>
          </ac:spMkLst>
        </pc:spChg>
        <pc:picChg chg="add mod">
          <ac:chgData name="Javier Pérez Aguirre" userId="d81f56712613351d" providerId="Windows Live" clId="Web-{219A8B15-ABE6-4284-BBEA-536B990BC436}" dt="2023-07-25T15:19:01.794" v="9"/>
          <ac:picMkLst>
            <pc:docMk/>
            <pc:sldMk cId="3076263051" sldId="270"/>
            <ac:picMk id="4" creationId="{A7BB4F96-C34D-9474-96A5-1D4FF729EFC6}"/>
          </ac:picMkLst>
        </pc:picChg>
        <pc:cxnChg chg="add">
          <ac:chgData name="Javier Pérez Aguirre" userId="d81f56712613351d" providerId="Windows Live" clId="Web-{219A8B15-ABE6-4284-BBEA-536B990BC436}" dt="2023-07-25T15:19:01.794" v="9"/>
          <ac:cxnSpMkLst>
            <pc:docMk/>
            <pc:sldMk cId="3076263051" sldId="270"/>
            <ac:cxnSpMk id="11" creationId="{F0748755-DDBC-46D0-91EC-1212A8EE2B40}"/>
          </ac:cxnSpMkLst>
        </pc:cxnChg>
      </pc:sldChg>
      <pc:sldChg chg="addSp delSp">
        <pc:chgData name="Javier Pérez Aguirre" userId="d81f56712613351d" providerId="Windows Live" clId="Web-{219A8B15-ABE6-4284-BBEA-536B990BC436}" dt="2023-07-25T15:24:31.916" v="235"/>
        <pc:sldMkLst>
          <pc:docMk/>
          <pc:sldMk cId="3371446188" sldId="271"/>
        </pc:sldMkLst>
        <pc:spChg chg="del">
          <ac:chgData name="Javier Pérez Aguirre" userId="d81f56712613351d" providerId="Windows Live" clId="Web-{219A8B15-ABE6-4284-BBEA-536B990BC436}" dt="2023-07-25T15:24:31.916" v="235"/>
          <ac:spMkLst>
            <pc:docMk/>
            <pc:sldMk cId="3371446188" sldId="271"/>
            <ac:spMk id="3" creationId="{CE6C918F-B17F-296A-4EA1-E3AD393340AC}"/>
          </ac:spMkLst>
        </pc:spChg>
        <pc:graphicFrameChg chg="add">
          <ac:chgData name="Javier Pérez Aguirre" userId="d81f56712613351d" providerId="Windows Live" clId="Web-{219A8B15-ABE6-4284-BBEA-536B990BC436}" dt="2023-07-25T15:24:31.916" v="235"/>
          <ac:graphicFrameMkLst>
            <pc:docMk/>
            <pc:sldMk cId="3371446188" sldId="271"/>
            <ac:graphicFrameMk id="5" creationId="{FD4B563D-021C-596D-4FFC-D42A7BB92A98}"/>
          </ac:graphicFrameMkLst>
        </pc:graphicFrameChg>
      </pc:sldChg>
      <pc:sldChg chg="addSp delSp modSp mod setBg">
        <pc:chgData name="Javier Pérez Aguirre" userId="d81f56712613351d" providerId="Windows Live" clId="Web-{219A8B15-ABE6-4284-BBEA-536B990BC436}" dt="2023-07-25T15:41:11.280" v="497" actId="1076"/>
        <pc:sldMkLst>
          <pc:docMk/>
          <pc:sldMk cId="3767363471" sldId="272"/>
        </pc:sldMkLst>
        <pc:spChg chg="mod">
          <ac:chgData name="Javier Pérez Aguirre" userId="d81f56712613351d" providerId="Windows Live" clId="Web-{219A8B15-ABE6-4284-BBEA-536B990BC436}" dt="2023-07-25T15:40:42.263" v="496"/>
          <ac:spMkLst>
            <pc:docMk/>
            <pc:sldMk cId="3767363471" sldId="272"/>
            <ac:spMk id="2" creationId="{B7E92B06-ED34-95B3-4A12-291DEA50D718}"/>
          </ac:spMkLst>
        </pc:spChg>
        <pc:spChg chg="mod">
          <ac:chgData name="Javier Pérez Aguirre" userId="d81f56712613351d" providerId="Windows Live" clId="Web-{219A8B15-ABE6-4284-BBEA-536B990BC436}" dt="2023-07-25T15:40:42.263" v="496"/>
          <ac:spMkLst>
            <pc:docMk/>
            <pc:sldMk cId="3767363471" sldId="272"/>
            <ac:spMk id="3" creationId="{9000E06F-2E07-1256-0A82-42E3DB5D89E7}"/>
          </ac:spMkLst>
        </pc:spChg>
        <pc:spChg chg="add del">
          <ac:chgData name="Javier Pérez Aguirre" userId="d81f56712613351d" providerId="Windows Live" clId="Web-{219A8B15-ABE6-4284-BBEA-536B990BC436}" dt="2023-07-25T15:40:42.263" v="496"/>
          <ac:spMkLst>
            <pc:docMk/>
            <pc:sldMk cId="3767363471" sldId="272"/>
            <ac:spMk id="12" creationId="{54B5B241-837D-4FC3-92DF-8E4678289E1E}"/>
          </ac:spMkLst>
        </pc:spChg>
        <pc:picChg chg="add del mod">
          <ac:chgData name="Javier Pérez Aguirre" userId="d81f56712613351d" providerId="Windows Live" clId="Web-{219A8B15-ABE6-4284-BBEA-536B990BC436}" dt="2023-07-25T15:34:01.405" v="244"/>
          <ac:picMkLst>
            <pc:docMk/>
            <pc:sldMk cId="3767363471" sldId="272"/>
            <ac:picMk id="4" creationId="{4156247B-9C67-A0C3-8282-A7ED0A931B2C}"/>
          </ac:picMkLst>
        </pc:picChg>
        <pc:picChg chg="add mod">
          <ac:chgData name="Javier Pérez Aguirre" userId="d81f56712613351d" providerId="Windows Live" clId="Web-{219A8B15-ABE6-4284-BBEA-536B990BC436}" dt="2023-07-25T15:41:11.280" v="497" actId="1076"/>
          <ac:picMkLst>
            <pc:docMk/>
            <pc:sldMk cId="3767363471" sldId="272"/>
            <ac:picMk id="5" creationId="{588EB8CE-FF8A-D6E9-B97C-91BCD7117D6D}"/>
          </ac:picMkLst>
        </pc:picChg>
        <pc:cxnChg chg="add del">
          <ac:chgData name="Javier Pérez Aguirre" userId="d81f56712613351d" providerId="Windows Live" clId="Web-{219A8B15-ABE6-4284-BBEA-536B990BC436}" dt="2023-07-25T15:40:42.263" v="496"/>
          <ac:cxnSpMkLst>
            <pc:docMk/>
            <pc:sldMk cId="3767363471" sldId="272"/>
            <ac:cxnSpMk id="10" creationId="{D8689CE0-64D2-447C-9C1F-872D111D8AC3}"/>
          </ac:cxnSpMkLst>
        </pc:cxnChg>
        <pc:cxnChg chg="add del">
          <ac:chgData name="Javier Pérez Aguirre" userId="d81f56712613351d" providerId="Windows Live" clId="Web-{219A8B15-ABE6-4284-BBEA-536B990BC436}" dt="2023-07-25T15:40:42.263" v="496"/>
          <ac:cxnSpMkLst>
            <pc:docMk/>
            <pc:sldMk cId="3767363471" sldId="272"/>
            <ac:cxnSpMk id="14" creationId="{B0AA360F-DECB-4836-8FB6-22C4BC3FB02D}"/>
          </ac:cxnSpMkLst>
        </pc:cxnChg>
      </pc:sldChg>
      <pc:sldChg chg="addSp modSp">
        <pc:chgData name="Javier Pérez Aguirre" userId="d81f56712613351d" providerId="Windows Live" clId="Web-{219A8B15-ABE6-4284-BBEA-536B990BC436}" dt="2023-07-25T15:44:01.770" v="605" actId="20577"/>
        <pc:sldMkLst>
          <pc:docMk/>
          <pc:sldMk cId="3819490300" sldId="274"/>
        </pc:sldMkLst>
        <pc:spChg chg="mod">
          <ac:chgData name="Javier Pérez Aguirre" userId="d81f56712613351d" providerId="Windows Live" clId="Web-{219A8B15-ABE6-4284-BBEA-536B990BC436}" dt="2023-07-25T15:44:01.770" v="605" actId="20577"/>
          <ac:spMkLst>
            <pc:docMk/>
            <pc:sldMk cId="3819490300" sldId="274"/>
            <ac:spMk id="3" creationId="{B5AD6EF5-8F28-DBFE-2887-8B7146900D8D}"/>
          </ac:spMkLst>
        </pc:spChg>
        <pc:picChg chg="add mod">
          <ac:chgData name="Javier Pérez Aguirre" userId="d81f56712613351d" providerId="Windows Live" clId="Web-{219A8B15-ABE6-4284-BBEA-536B990BC436}" dt="2023-07-25T15:42:17.641" v="502" actId="1076"/>
          <ac:picMkLst>
            <pc:docMk/>
            <pc:sldMk cId="3819490300" sldId="274"/>
            <ac:picMk id="4" creationId="{60F35649-87BC-6199-B8CF-48CBFF2AA1B1}"/>
          </ac:picMkLst>
        </pc:picChg>
      </pc:sldChg>
      <pc:sldChg chg="addSp delSp modSp mod setBg">
        <pc:chgData name="Javier Pérez Aguirre" userId="d81f56712613351d" providerId="Windows Live" clId="Web-{219A8B15-ABE6-4284-BBEA-536B990BC436}" dt="2023-07-25T15:46:16.978" v="653" actId="20577"/>
        <pc:sldMkLst>
          <pc:docMk/>
          <pc:sldMk cId="2010688045" sldId="275"/>
        </pc:sldMkLst>
        <pc:spChg chg="mod">
          <ac:chgData name="Javier Pérez Aguirre" userId="d81f56712613351d" providerId="Windows Live" clId="Web-{219A8B15-ABE6-4284-BBEA-536B990BC436}" dt="2023-07-25T15:45:06.804" v="610"/>
          <ac:spMkLst>
            <pc:docMk/>
            <pc:sldMk cId="2010688045" sldId="275"/>
            <ac:spMk id="2" creationId="{FE4948D8-877A-DF07-4154-20D9CF7A56B4}"/>
          </ac:spMkLst>
        </pc:spChg>
        <pc:spChg chg="mod">
          <ac:chgData name="Javier Pérez Aguirre" userId="d81f56712613351d" providerId="Windows Live" clId="Web-{219A8B15-ABE6-4284-BBEA-536B990BC436}" dt="2023-07-25T15:46:16.978" v="653" actId="20577"/>
          <ac:spMkLst>
            <pc:docMk/>
            <pc:sldMk cId="2010688045" sldId="275"/>
            <ac:spMk id="3" creationId="{8EBD96B8-E50E-7B19-2693-5CE577F1BFBB}"/>
          </ac:spMkLst>
        </pc:spChg>
        <pc:spChg chg="add del">
          <ac:chgData name="Javier Pérez Aguirre" userId="d81f56712613351d" providerId="Windows Live" clId="Web-{219A8B15-ABE6-4284-BBEA-536B990BC436}" dt="2023-07-25T15:45:06.804" v="609"/>
          <ac:spMkLst>
            <pc:docMk/>
            <pc:sldMk cId="2010688045" sldId="275"/>
            <ac:spMk id="9" creationId="{A12145F0-5149-412D-9A3F-1E3051B3979C}"/>
          </ac:spMkLst>
        </pc:spChg>
        <pc:spChg chg="add">
          <ac:chgData name="Javier Pérez Aguirre" userId="d81f56712613351d" providerId="Windows Live" clId="Web-{219A8B15-ABE6-4284-BBEA-536B990BC436}" dt="2023-07-25T15:45:06.804" v="610"/>
          <ac:spMkLst>
            <pc:docMk/>
            <pc:sldMk cId="2010688045" sldId="275"/>
            <ac:spMk id="13" creationId="{A3B168A7-66FE-4359-9866-CBB841A729E6}"/>
          </ac:spMkLst>
        </pc:spChg>
        <pc:picChg chg="add mod">
          <ac:chgData name="Javier Pérez Aguirre" userId="d81f56712613351d" providerId="Windows Live" clId="Web-{219A8B15-ABE6-4284-BBEA-536B990BC436}" dt="2023-07-25T15:45:06.804" v="610"/>
          <ac:picMkLst>
            <pc:docMk/>
            <pc:sldMk cId="2010688045" sldId="275"/>
            <ac:picMk id="4" creationId="{3453EB5A-A554-0A88-CF42-710306CF9557}"/>
          </ac:picMkLst>
        </pc:picChg>
        <pc:cxnChg chg="add del">
          <ac:chgData name="Javier Pérez Aguirre" userId="d81f56712613351d" providerId="Windows Live" clId="Web-{219A8B15-ABE6-4284-BBEA-536B990BC436}" dt="2023-07-25T15:45:06.804" v="609"/>
          <ac:cxnSpMkLst>
            <pc:docMk/>
            <pc:sldMk cId="2010688045" sldId="275"/>
            <ac:cxnSpMk id="11" creationId="{F0748755-DDBC-46D0-91EC-1212A8EE2B40}"/>
          </ac:cxnSpMkLst>
        </pc:cxnChg>
        <pc:cxnChg chg="add">
          <ac:chgData name="Javier Pérez Aguirre" userId="d81f56712613351d" providerId="Windows Live" clId="Web-{219A8B15-ABE6-4284-BBEA-536B990BC436}" dt="2023-07-25T15:45:06.804" v="610"/>
          <ac:cxnSpMkLst>
            <pc:docMk/>
            <pc:sldMk cId="2010688045" sldId="275"/>
            <ac:cxnSpMk id="14" creationId="{F0748755-DDBC-46D0-91EC-1212A8EE2B40}"/>
          </ac:cxnSpMkLst>
        </pc:cxnChg>
      </pc:sldChg>
      <pc:sldChg chg="addSp modSp">
        <pc:chgData name="Javier Pérez Aguirre" userId="d81f56712613351d" providerId="Windows Live" clId="Web-{219A8B15-ABE6-4284-BBEA-536B990BC436}" dt="2023-07-25T15:51:26.427" v="762" actId="1076"/>
        <pc:sldMkLst>
          <pc:docMk/>
          <pc:sldMk cId="369819964" sldId="276"/>
        </pc:sldMkLst>
        <pc:spChg chg="mod">
          <ac:chgData name="Javier Pérez Aguirre" userId="d81f56712613351d" providerId="Windows Live" clId="Web-{219A8B15-ABE6-4284-BBEA-536B990BC436}" dt="2023-07-25T15:50:44.894" v="754" actId="20577"/>
          <ac:spMkLst>
            <pc:docMk/>
            <pc:sldMk cId="369819964" sldId="276"/>
            <ac:spMk id="3" creationId="{584DAEBF-3F2C-1122-8B68-DD072FB72359}"/>
          </ac:spMkLst>
        </pc:spChg>
        <pc:picChg chg="add mod">
          <ac:chgData name="Javier Pérez Aguirre" userId="d81f56712613351d" providerId="Windows Live" clId="Web-{219A8B15-ABE6-4284-BBEA-536B990BC436}" dt="2023-07-25T15:51:26.427" v="762" actId="1076"/>
          <ac:picMkLst>
            <pc:docMk/>
            <pc:sldMk cId="369819964" sldId="276"/>
            <ac:picMk id="4" creationId="{470DBFBA-E3CD-5797-ADD3-5C6CEE348AB0}"/>
          </ac:picMkLst>
        </pc:picChg>
      </pc:sldChg>
      <pc:sldChg chg="addSp modSp">
        <pc:chgData name="Javier Pérez Aguirre" userId="d81f56712613351d" providerId="Windows Live" clId="Web-{219A8B15-ABE6-4284-BBEA-536B990BC436}" dt="2023-07-25T15:53:00.508" v="787" actId="20577"/>
        <pc:sldMkLst>
          <pc:docMk/>
          <pc:sldMk cId="2605752860" sldId="277"/>
        </pc:sldMkLst>
        <pc:spChg chg="mod">
          <ac:chgData name="Javier Pérez Aguirre" userId="d81f56712613351d" providerId="Windows Live" clId="Web-{219A8B15-ABE6-4284-BBEA-536B990BC436}" dt="2023-07-25T15:53:00.508" v="787" actId="20577"/>
          <ac:spMkLst>
            <pc:docMk/>
            <pc:sldMk cId="2605752860" sldId="277"/>
            <ac:spMk id="3" creationId="{7F5F7FC1-F0DB-C6BE-9BBD-8F8FEA85A00E}"/>
          </ac:spMkLst>
        </pc:spChg>
        <pc:picChg chg="add mod">
          <ac:chgData name="Javier Pérez Aguirre" userId="d81f56712613351d" providerId="Windows Live" clId="Web-{219A8B15-ABE6-4284-BBEA-536B990BC436}" dt="2023-07-25T15:52:14.507" v="781" actId="1076"/>
          <ac:picMkLst>
            <pc:docMk/>
            <pc:sldMk cId="2605752860" sldId="277"/>
            <ac:picMk id="4" creationId="{A509FEA0-0026-E419-42CF-A65FD60176BD}"/>
          </ac:picMkLst>
        </pc:picChg>
      </pc:sldChg>
      <pc:sldChg chg="addSp modSp mod setBg">
        <pc:chgData name="Javier Pérez Aguirre" userId="d81f56712613351d" providerId="Windows Live" clId="Web-{219A8B15-ABE6-4284-BBEA-536B990BC436}" dt="2023-07-25T15:54:56.638" v="863" actId="20577"/>
        <pc:sldMkLst>
          <pc:docMk/>
          <pc:sldMk cId="3701552495" sldId="278"/>
        </pc:sldMkLst>
        <pc:spChg chg="mod">
          <ac:chgData name="Javier Pérez Aguirre" userId="d81f56712613351d" providerId="Windows Live" clId="Web-{219A8B15-ABE6-4284-BBEA-536B990BC436}" dt="2023-07-25T15:53:45.385" v="789"/>
          <ac:spMkLst>
            <pc:docMk/>
            <pc:sldMk cId="3701552495" sldId="278"/>
            <ac:spMk id="2" creationId="{8A16DBF0-9B41-B665-53FB-628914ECD7E4}"/>
          </ac:spMkLst>
        </pc:spChg>
        <pc:spChg chg="mod">
          <ac:chgData name="Javier Pérez Aguirre" userId="d81f56712613351d" providerId="Windows Live" clId="Web-{219A8B15-ABE6-4284-BBEA-536B990BC436}" dt="2023-07-25T15:54:56.638" v="863" actId="20577"/>
          <ac:spMkLst>
            <pc:docMk/>
            <pc:sldMk cId="3701552495" sldId="278"/>
            <ac:spMk id="3" creationId="{41B5EA51-6B28-D3A9-1EDB-7F4789A501E8}"/>
          </ac:spMkLst>
        </pc:spChg>
        <pc:spChg chg="add">
          <ac:chgData name="Javier Pérez Aguirre" userId="d81f56712613351d" providerId="Windows Live" clId="Web-{219A8B15-ABE6-4284-BBEA-536B990BC436}" dt="2023-07-25T15:53:45.385" v="789"/>
          <ac:spMkLst>
            <pc:docMk/>
            <pc:sldMk cId="3701552495" sldId="278"/>
            <ac:spMk id="9" creationId="{A3B168A7-66FE-4359-9866-CBB841A729E6}"/>
          </ac:spMkLst>
        </pc:spChg>
        <pc:picChg chg="add mod">
          <ac:chgData name="Javier Pérez Aguirre" userId="d81f56712613351d" providerId="Windows Live" clId="Web-{219A8B15-ABE6-4284-BBEA-536B990BC436}" dt="2023-07-25T15:53:45.385" v="789"/>
          <ac:picMkLst>
            <pc:docMk/>
            <pc:sldMk cId="3701552495" sldId="278"/>
            <ac:picMk id="4" creationId="{C54F5979-E085-4C51-DB27-6CFDC9A7BF24}"/>
          </ac:picMkLst>
        </pc:picChg>
        <pc:cxnChg chg="add">
          <ac:chgData name="Javier Pérez Aguirre" userId="d81f56712613351d" providerId="Windows Live" clId="Web-{219A8B15-ABE6-4284-BBEA-536B990BC436}" dt="2023-07-25T15:53:45.385" v="789"/>
          <ac:cxnSpMkLst>
            <pc:docMk/>
            <pc:sldMk cId="3701552495" sldId="278"/>
            <ac:cxnSpMk id="11" creationId="{F0748755-DDBC-46D0-91EC-1212A8EE2B40}"/>
          </ac:cxnSpMkLst>
        </pc:cxnChg>
      </pc:sldChg>
      <pc:sldChg chg="addSp modSp">
        <pc:chgData name="Javier Pérez Aguirre" userId="d81f56712613351d" providerId="Windows Live" clId="Web-{219A8B15-ABE6-4284-BBEA-536B990BC436}" dt="2023-07-25T16:01:32.199" v="942" actId="20577"/>
        <pc:sldMkLst>
          <pc:docMk/>
          <pc:sldMk cId="3291864566" sldId="279"/>
        </pc:sldMkLst>
        <pc:spChg chg="mod">
          <ac:chgData name="Javier Pérez Aguirre" userId="d81f56712613351d" providerId="Windows Live" clId="Web-{219A8B15-ABE6-4284-BBEA-536B990BC436}" dt="2023-07-25T16:01:32.199" v="942" actId="20577"/>
          <ac:spMkLst>
            <pc:docMk/>
            <pc:sldMk cId="3291864566" sldId="279"/>
            <ac:spMk id="3" creationId="{FFCD7A7F-4AD1-1D9B-4243-602A0B29A139}"/>
          </ac:spMkLst>
        </pc:spChg>
        <pc:picChg chg="add mod">
          <ac:chgData name="Javier Pérez Aguirre" userId="d81f56712613351d" providerId="Windows Live" clId="Web-{219A8B15-ABE6-4284-BBEA-536B990BC436}" dt="2023-07-25T15:57:49.847" v="873" actId="1076"/>
          <ac:picMkLst>
            <pc:docMk/>
            <pc:sldMk cId="3291864566" sldId="279"/>
            <ac:picMk id="4" creationId="{EC5CE472-12E3-2DDD-CC44-084FAAAC3815}"/>
          </ac:picMkLst>
        </pc:picChg>
      </pc:sldChg>
      <pc:sldChg chg="addSp modSp">
        <pc:chgData name="Javier Pérez Aguirre" userId="d81f56712613351d" providerId="Windows Live" clId="Web-{219A8B15-ABE6-4284-BBEA-536B990BC436}" dt="2023-07-25T16:03:53.891" v="988" actId="20577"/>
        <pc:sldMkLst>
          <pc:docMk/>
          <pc:sldMk cId="967296290" sldId="280"/>
        </pc:sldMkLst>
        <pc:spChg chg="mod">
          <ac:chgData name="Javier Pérez Aguirre" userId="d81f56712613351d" providerId="Windows Live" clId="Web-{219A8B15-ABE6-4284-BBEA-536B990BC436}" dt="2023-07-25T16:03:53.891" v="988" actId="20577"/>
          <ac:spMkLst>
            <pc:docMk/>
            <pc:sldMk cId="967296290" sldId="280"/>
            <ac:spMk id="3" creationId="{B0BA18EB-31A6-213A-41A8-9E5F9E170BC3}"/>
          </ac:spMkLst>
        </pc:spChg>
        <pc:picChg chg="add mod">
          <ac:chgData name="Javier Pérez Aguirre" userId="d81f56712613351d" providerId="Windows Live" clId="Web-{219A8B15-ABE6-4284-BBEA-536B990BC436}" dt="2023-07-25T16:02:09.653" v="948" actId="1076"/>
          <ac:picMkLst>
            <pc:docMk/>
            <pc:sldMk cId="967296290" sldId="280"/>
            <ac:picMk id="4" creationId="{11F20C3C-120C-F848-8A6D-AD011AED7F45}"/>
          </ac:picMkLst>
        </pc:picChg>
      </pc:sldChg>
      <pc:sldChg chg="addSp modSp">
        <pc:chgData name="Javier Pérez Aguirre" userId="d81f56712613351d" providerId="Windows Live" clId="Web-{219A8B15-ABE6-4284-BBEA-536B990BC436}" dt="2023-07-25T16:09:39.779" v="1033" actId="20577"/>
        <pc:sldMkLst>
          <pc:docMk/>
          <pc:sldMk cId="971786046" sldId="281"/>
        </pc:sldMkLst>
        <pc:spChg chg="mod">
          <ac:chgData name="Javier Pérez Aguirre" userId="d81f56712613351d" providerId="Windows Live" clId="Web-{219A8B15-ABE6-4284-BBEA-536B990BC436}" dt="2023-07-25T16:09:39.779" v="1033" actId="20577"/>
          <ac:spMkLst>
            <pc:docMk/>
            <pc:sldMk cId="971786046" sldId="281"/>
            <ac:spMk id="3" creationId="{D8A5092B-F954-7C6E-F30F-26E189640083}"/>
          </ac:spMkLst>
        </pc:spChg>
        <pc:picChg chg="add mod">
          <ac:chgData name="Javier Pérez Aguirre" userId="d81f56712613351d" providerId="Windows Live" clId="Web-{219A8B15-ABE6-4284-BBEA-536B990BC436}" dt="2023-07-25T16:09:13.137" v="997" actId="1076"/>
          <ac:picMkLst>
            <pc:docMk/>
            <pc:sldMk cId="971786046" sldId="281"/>
            <ac:picMk id="4" creationId="{20A35BD2-4AD2-F15C-0D2F-BA1B4B0939CD}"/>
          </ac:picMkLst>
        </pc:picChg>
      </pc:sldChg>
      <pc:sldChg chg="addSp delSp modSp">
        <pc:chgData name="Javier Pérez Aguirre" userId="d81f56712613351d" providerId="Windows Live" clId="Web-{219A8B15-ABE6-4284-BBEA-536B990BC436}" dt="2023-07-25T16:13:35.662" v="1110" actId="1076"/>
        <pc:sldMkLst>
          <pc:docMk/>
          <pc:sldMk cId="2000617911" sldId="282"/>
        </pc:sldMkLst>
        <pc:spChg chg="mod">
          <ac:chgData name="Javier Pérez Aguirre" userId="d81f56712613351d" providerId="Windows Live" clId="Web-{219A8B15-ABE6-4284-BBEA-536B990BC436}" dt="2023-07-25T16:12:08.190" v="1105" actId="20577"/>
          <ac:spMkLst>
            <pc:docMk/>
            <pc:sldMk cId="2000617911" sldId="282"/>
            <ac:spMk id="3" creationId="{C51C3887-9024-F29D-B1F9-ABDBD0E5FDAD}"/>
          </ac:spMkLst>
        </pc:spChg>
        <pc:picChg chg="add del mod">
          <ac:chgData name="Javier Pérez Aguirre" userId="d81f56712613351d" providerId="Windows Live" clId="Web-{219A8B15-ABE6-4284-BBEA-536B990BC436}" dt="2023-07-25T16:13:10.739" v="1106"/>
          <ac:picMkLst>
            <pc:docMk/>
            <pc:sldMk cId="2000617911" sldId="282"/>
            <ac:picMk id="4" creationId="{9DFA9A09-E92F-142A-AA75-C39864DB925E}"/>
          </ac:picMkLst>
        </pc:picChg>
        <pc:picChg chg="add mod">
          <ac:chgData name="Javier Pérez Aguirre" userId="d81f56712613351d" providerId="Windows Live" clId="Web-{219A8B15-ABE6-4284-BBEA-536B990BC436}" dt="2023-07-25T16:13:35.662" v="1110" actId="1076"/>
          <ac:picMkLst>
            <pc:docMk/>
            <pc:sldMk cId="2000617911" sldId="282"/>
            <ac:picMk id="5" creationId="{01CF1ECF-2A65-7ED4-395E-EA70CA3248A1}"/>
          </ac:picMkLst>
        </pc:picChg>
      </pc:sldChg>
      <pc:sldChg chg="addSp modSp">
        <pc:chgData name="Javier Pérez Aguirre" userId="d81f56712613351d" providerId="Windows Live" clId="Web-{219A8B15-ABE6-4284-BBEA-536B990BC436}" dt="2023-07-25T16:22:16.900" v="1390" actId="20577"/>
        <pc:sldMkLst>
          <pc:docMk/>
          <pc:sldMk cId="2514527510" sldId="283"/>
        </pc:sldMkLst>
        <pc:spChg chg="mod">
          <ac:chgData name="Javier Pérez Aguirre" userId="d81f56712613351d" providerId="Windows Live" clId="Web-{219A8B15-ABE6-4284-BBEA-536B990BC436}" dt="2023-07-25T16:22:16.900" v="1390" actId="20577"/>
          <ac:spMkLst>
            <pc:docMk/>
            <pc:sldMk cId="2514527510" sldId="283"/>
            <ac:spMk id="3" creationId="{C6EAD48F-6453-AF49-ED11-778FC38EE649}"/>
          </ac:spMkLst>
        </pc:spChg>
        <pc:picChg chg="add mod">
          <ac:chgData name="Javier Pérez Aguirre" userId="d81f56712613351d" providerId="Windows Live" clId="Web-{219A8B15-ABE6-4284-BBEA-536B990BC436}" dt="2023-07-25T16:14:43.258" v="1122" actId="1076"/>
          <ac:picMkLst>
            <pc:docMk/>
            <pc:sldMk cId="2514527510" sldId="283"/>
            <ac:picMk id="4" creationId="{451EB322-B147-E3CE-A3E3-64A1C08E5D30}"/>
          </ac:picMkLst>
        </pc:picChg>
      </pc:sldChg>
      <pc:sldChg chg="addSp modSp">
        <pc:chgData name="Javier Pérez Aguirre" userId="d81f56712613351d" providerId="Windows Live" clId="Web-{219A8B15-ABE6-4284-BBEA-536B990BC436}" dt="2023-07-25T16:22:12.993" v="1388" actId="20577"/>
        <pc:sldMkLst>
          <pc:docMk/>
          <pc:sldMk cId="1429541169" sldId="284"/>
        </pc:sldMkLst>
        <pc:spChg chg="mod">
          <ac:chgData name="Javier Pérez Aguirre" userId="d81f56712613351d" providerId="Windows Live" clId="Web-{219A8B15-ABE6-4284-BBEA-536B990BC436}" dt="2023-07-25T16:22:12.993" v="1388" actId="20577"/>
          <ac:spMkLst>
            <pc:docMk/>
            <pc:sldMk cId="1429541169" sldId="284"/>
            <ac:spMk id="3" creationId="{C4C41136-1DD5-D496-7A49-08EB23C53C50}"/>
          </ac:spMkLst>
        </pc:spChg>
        <pc:picChg chg="add mod">
          <ac:chgData name="Javier Pérez Aguirre" userId="d81f56712613351d" providerId="Windows Live" clId="Web-{219A8B15-ABE6-4284-BBEA-536B990BC436}" dt="2023-07-25T16:18:07.094" v="1232" actId="1076"/>
          <ac:picMkLst>
            <pc:docMk/>
            <pc:sldMk cId="1429541169" sldId="284"/>
            <ac:picMk id="4" creationId="{79A8F906-0AAB-EC26-FCBA-DAD148790E85}"/>
          </ac:picMkLst>
        </pc:picChg>
      </pc:sldChg>
      <pc:sldChg chg="addSp modSp">
        <pc:chgData name="Javier Pérez Aguirre" userId="d81f56712613351d" providerId="Windows Live" clId="Web-{219A8B15-ABE6-4284-BBEA-536B990BC436}" dt="2023-07-25T16:22:07.103" v="1386" actId="20577"/>
        <pc:sldMkLst>
          <pc:docMk/>
          <pc:sldMk cId="3706912712" sldId="285"/>
        </pc:sldMkLst>
        <pc:spChg chg="mod">
          <ac:chgData name="Javier Pérez Aguirre" userId="d81f56712613351d" providerId="Windows Live" clId="Web-{219A8B15-ABE6-4284-BBEA-536B990BC436}" dt="2023-07-25T16:22:07.103" v="1386" actId="20577"/>
          <ac:spMkLst>
            <pc:docMk/>
            <pc:sldMk cId="3706912712" sldId="285"/>
            <ac:spMk id="3" creationId="{8901D655-25F1-E114-EE5F-27774445AD45}"/>
          </ac:spMkLst>
        </pc:spChg>
        <pc:picChg chg="add mod">
          <ac:chgData name="Javier Pérez Aguirre" userId="d81f56712613351d" providerId="Windows Live" clId="Web-{219A8B15-ABE6-4284-BBEA-536B990BC436}" dt="2023-07-25T16:22:04.227" v="1385" actId="1076"/>
          <ac:picMkLst>
            <pc:docMk/>
            <pc:sldMk cId="3706912712" sldId="285"/>
            <ac:picMk id="4" creationId="{46C61817-D7E4-A594-C043-9A3A130671D4}"/>
          </ac:picMkLst>
        </pc:picChg>
      </pc:sldChg>
      <pc:sldChg chg="addSp modSp">
        <pc:chgData name="Javier Pérez Aguirre" userId="d81f56712613351d" providerId="Windows Live" clId="Web-{219A8B15-ABE6-4284-BBEA-536B990BC436}" dt="2023-07-25T16:24:30.795" v="1441" actId="1076"/>
        <pc:sldMkLst>
          <pc:docMk/>
          <pc:sldMk cId="3369510452" sldId="286"/>
        </pc:sldMkLst>
        <pc:spChg chg="mod">
          <ac:chgData name="Javier Pérez Aguirre" userId="d81f56712613351d" providerId="Windows Live" clId="Web-{219A8B15-ABE6-4284-BBEA-536B990BC436}" dt="2023-07-25T16:24:17.967" v="1440" actId="14100"/>
          <ac:spMkLst>
            <pc:docMk/>
            <pc:sldMk cId="3369510452" sldId="286"/>
            <ac:spMk id="3" creationId="{DAAB240F-250F-48CC-0506-A6F48D693A63}"/>
          </ac:spMkLst>
        </pc:spChg>
        <pc:picChg chg="add mod">
          <ac:chgData name="Javier Pérez Aguirre" userId="d81f56712613351d" providerId="Windows Live" clId="Web-{219A8B15-ABE6-4284-BBEA-536B990BC436}" dt="2023-07-25T16:24:30.795" v="1441" actId="1076"/>
          <ac:picMkLst>
            <pc:docMk/>
            <pc:sldMk cId="3369510452" sldId="286"/>
            <ac:picMk id="4" creationId="{E00E4E7D-B58D-09B3-E7E1-3E346D3ECAFC}"/>
          </ac:picMkLst>
        </pc:picChg>
      </pc:sldChg>
      <pc:sldChg chg="addSp modSp">
        <pc:chgData name="Javier Pérez Aguirre" userId="d81f56712613351d" providerId="Windows Live" clId="Web-{219A8B15-ABE6-4284-BBEA-536B990BC436}" dt="2023-07-25T16:27:29.896" v="1543" actId="20577"/>
        <pc:sldMkLst>
          <pc:docMk/>
          <pc:sldMk cId="870473007" sldId="287"/>
        </pc:sldMkLst>
        <pc:spChg chg="mod">
          <ac:chgData name="Javier Pérez Aguirre" userId="d81f56712613351d" providerId="Windows Live" clId="Web-{219A8B15-ABE6-4284-BBEA-536B990BC436}" dt="2023-07-25T16:27:29.896" v="1543" actId="20577"/>
          <ac:spMkLst>
            <pc:docMk/>
            <pc:sldMk cId="870473007" sldId="287"/>
            <ac:spMk id="3" creationId="{0E4C95BA-5295-AAB3-8094-9F619B23F795}"/>
          </ac:spMkLst>
        </pc:spChg>
        <pc:picChg chg="add mod">
          <ac:chgData name="Javier Pérez Aguirre" userId="d81f56712613351d" providerId="Windows Live" clId="Web-{219A8B15-ABE6-4284-BBEA-536B990BC436}" dt="2023-07-25T16:26:44.159" v="1456" actId="1076"/>
          <ac:picMkLst>
            <pc:docMk/>
            <pc:sldMk cId="870473007" sldId="287"/>
            <ac:picMk id="4" creationId="{815F0A4B-599C-C478-9FBF-77B41F98177F}"/>
          </ac:picMkLst>
        </pc:picChg>
      </pc:sldChg>
      <pc:sldChg chg="addSp modSp">
        <pc:chgData name="Javier Pérez Aguirre" userId="d81f56712613351d" providerId="Windows Live" clId="Web-{219A8B15-ABE6-4284-BBEA-536B990BC436}" dt="2023-07-25T16:31:25.638" v="1609" actId="20577"/>
        <pc:sldMkLst>
          <pc:docMk/>
          <pc:sldMk cId="3612576779" sldId="288"/>
        </pc:sldMkLst>
        <pc:spChg chg="mod">
          <ac:chgData name="Javier Pérez Aguirre" userId="d81f56712613351d" providerId="Windows Live" clId="Web-{219A8B15-ABE6-4284-BBEA-536B990BC436}" dt="2023-07-25T16:31:25.638" v="1609" actId="20577"/>
          <ac:spMkLst>
            <pc:docMk/>
            <pc:sldMk cId="3612576779" sldId="288"/>
            <ac:spMk id="3" creationId="{7AA00F3E-277C-6447-7746-7D7C1C71D422}"/>
          </ac:spMkLst>
        </pc:spChg>
        <pc:picChg chg="add mod">
          <ac:chgData name="Javier Pérez Aguirre" userId="d81f56712613351d" providerId="Windows Live" clId="Web-{219A8B15-ABE6-4284-BBEA-536B990BC436}" dt="2023-07-25T16:29:11.524" v="1559" actId="1076"/>
          <ac:picMkLst>
            <pc:docMk/>
            <pc:sldMk cId="3612576779" sldId="288"/>
            <ac:picMk id="4" creationId="{DE4E2268-C32F-3869-7A23-C1B196A78F84}"/>
          </ac:picMkLst>
        </pc:picChg>
      </pc:sldChg>
      <pc:sldChg chg="addSp modSp mod setBg">
        <pc:chgData name="Javier Pérez Aguirre" userId="d81f56712613351d" providerId="Windows Live" clId="Web-{219A8B15-ABE6-4284-BBEA-536B990BC436}" dt="2023-07-25T16:35:52.507" v="1705" actId="20577"/>
        <pc:sldMkLst>
          <pc:docMk/>
          <pc:sldMk cId="4246164353" sldId="290"/>
        </pc:sldMkLst>
        <pc:spChg chg="mod">
          <ac:chgData name="Javier Pérez Aguirre" userId="d81f56712613351d" providerId="Windows Live" clId="Web-{219A8B15-ABE6-4284-BBEA-536B990BC436}" dt="2023-07-25T16:34:02.238" v="1629"/>
          <ac:spMkLst>
            <pc:docMk/>
            <pc:sldMk cId="4246164353" sldId="290"/>
            <ac:spMk id="2" creationId="{3BBA9B8B-669A-6FD4-91A4-038E676FC843}"/>
          </ac:spMkLst>
        </pc:spChg>
        <pc:spChg chg="mod">
          <ac:chgData name="Javier Pérez Aguirre" userId="d81f56712613351d" providerId="Windows Live" clId="Web-{219A8B15-ABE6-4284-BBEA-536B990BC436}" dt="2023-07-25T16:35:52.507" v="1705" actId="20577"/>
          <ac:spMkLst>
            <pc:docMk/>
            <pc:sldMk cId="4246164353" sldId="290"/>
            <ac:spMk id="3" creationId="{400A0DD4-6B16-C2EE-D31D-FAB631E1C285}"/>
          </ac:spMkLst>
        </pc:spChg>
        <pc:spChg chg="add">
          <ac:chgData name="Javier Pérez Aguirre" userId="d81f56712613351d" providerId="Windows Live" clId="Web-{219A8B15-ABE6-4284-BBEA-536B990BC436}" dt="2023-07-25T16:34:02.238" v="1629"/>
          <ac:spMkLst>
            <pc:docMk/>
            <pc:sldMk cId="4246164353" sldId="290"/>
            <ac:spMk id="9" creationId="{A3B168A7-66FE-4359-9866-CBB841A729E6}"/>
          </ac:spMkLst>
        </pc:spChg>
        <pc:picChg chg="add mod">
          <ac:chgData name="Javier Pérez Aguirre" userId="d81f56712613351d" providerId="Windows Live" clId="Web-{219A8B15-ABE6-4284-BBEA-536B990BC436}" dt="2023-07-25T16:34:02.238" v="1629"/>
          <ac:picMkLst>
            <pc:docMk/>
            <pc:sldMk cId="4246164353" sldId="290"/>
            <ac:picMk id="4" creationId="{370DEC8F-27F7-3254-E3E9-89D915260E00}"/>
          </ac:picMkLst>
        </pc:picChg>
        <pc:cxnChg chg="add">
          <ac:chgData name="Javier Pérez Aguirre" userId="d81f56712613351d" providerId="Windows Live" clId="Web-{219A8B15-ABE6-4284-BBEA-536B990BC436}" dt="2023-07-25T16:34:02.238" v="1629"/>
          <ac:cxnSpMkLst>
            <pc:docMk/>
            <pc:sldMk cId="4246164353" sldId="290"/>
            <ac:cxnSpMk id="11" creationId="{F0748755-DDBC-46D0-91EC-1212A8EE2B40}"/>
          </ac:cxnSpMkLst>
        </pc:cxnChg>
      </pc:sldChg>
      <pc:sldChg chg="addSp modSp mod setBg">
        <pc:chgData name="Javier Pérez Aguirre" userId="d81f56712613351d" providerId="Windows Live" clId="Web-{219A8B15-ABE6-4284-BBEA-536B990BC436}" dt="2023-07-25T19:07:32.599" v="2347" actId="20577"/>
        <pc:sldMkLst>
          <pc:docMk/>
          <pc:sldMk cId="1700643799" sldId="291"/>
        </pc:sldMkLst>
        <pc:spChg chg="mod">
          <ac:chgData name="Javier Pérez Aguirre" userId="d81f56712613351d" providerId="Windows Live" clId="Web-{219A8B15-ABE6-4284-BBEA-536B990BC436}" dt="2023-07-25T16:37:26.120" v="1710" actId="20577"/>
          <ac:spMkLst>
            <pc:docMk/>
            <pc:sldMk cId="1700643799" sldId="291"/>
            <ac:spMk id="2" creationId="{EBBE0D19-907C-7139-06E1-A9FE8B3998EF}"/>
          </ac:spMkLst>
        </pc:spChg>
        <pc:spChg chg="mod">
          <ac:chgData name="Javier Pérez Aguirre" userId="d81f56712613351d" providerId="Windows Live" clId="Web-{219A8B15-ABE6-4284-BBEA-536B990BC436}" dt="2023-07-25T19:07:32.599" v="2347" actId="20577"/>
          <ac:spMkLst>
            <pc:docMk/>
            <pc:sldMk cId="1700643799" sldId="291"/>
            <ac:spMk id="3" creationId="{DD1420ED-47BE-F1B9-EAEA-0C745BEBDC21}"/>
          </ac:spMkLst>
        </pc:spChg>
        <pc:spChg chg="add">
          <ac:chgData name="Javier Pérez Aguirre" userId="d81f56712613351d" providerId="Windows Live" clId="Web-{219A8B15-ABE6-4284-BBEA-536B990BC436}" dt="2023-07-25T16:37:01.260" v="1707"/>
          <ac:spMkLst>
            <pc:docMk/>
            <pc:sldMk cId="1700643799" sldId="291"/>
            <ac:spMk id="9" creationId="{561B1731-39D9-4145-8343-C209E1F09BC7}"/>
          </ac:spMkLst>
        </pc:spChg>
        <pc:picChg chg="add mod">
          <ac:chgData name="Javier Pérez Aguirre" userId="d81f56712613351d" providerId="Windows Live" clId="Web-{219A8B15-ABE6-4284-BBEA-536B990BC436}" dt="2023-07-25T16:37:01.260" v="1707"/>
          <ac:picMkLst>
            <pc:docMk/>
            <pc:sldMk cId="1700643799" sldId="291"/>
            <ac:picMk id="4" creationId="{5EB67EAB-3BE6-1977-08F1-A6CF686536F4}"/>
          </ac:picMkLst>
        </pc:picChg>
        <pc:cxnChg chg="add">
          <ac:chgData name="Javier Pérez Aguirre" userId="d81f56712613351d" providerId="Windows Live" clId="Web-{219A8B15-ABE6-4284-BBEA-536B990BC436}" dt="2023-07-25T16:37:01.260" v="1707"/>
          <ac:cxnSpMkLst>
            <pc:docMk/>
            <pc:sldMk cId="1700643799" sldId="291"/>
            <ac:cxnSpMk id="11" creationId="{F0748755-DDBC-46D0-91EC-1212A8EE2B40}"/>
          </ac:cxnSpMkLst>
        </pc:cxnChg>
      </pc:sldChg>
      <pc:sldChg chg="addSp modSp mod setBg">
        <pc:chgData name="Javier Pérez Aguirre" userId="d81f56712613351d" providerId="Windows Live" clId="Web-{219A8B15-ABE6-4284-BBEA-536B990BC436}" dt="2023-07-25T17:10:56.190" v="1900" actId="20577"/>
        <pc:sldMkLst>
          <pc:docMk/>
          <pc:sldMk cId="300669387" sldId="292"/>
        </pc:sldMkLst>
        <pc:spChg chg="mod">
          <ac:chgData name="Javier Pérez Aguirre" userId="d81f56712613351d" providerId="Windows Live" clId="Web-{219A8B15-ABE6-4284-BBEA-536B990BC436}" dt="2023-07-25T16:45:28.872" v="1812" actId="20577"/>
          <ac:spMkLst>
            <pc:docMk/>
            <pc:sldMk cId="300669387" sldId="292"/>
            <ac:spMk id="2" creationId="{5E4363F2-F44B-3A8B-3E06-21BC300D8167}"/>
          </ac:spMkLst>
        </pc:spChg>
        <pc:spChg chg="mod">
          <ac:chgData name="Javier Pérez Aguirre" userId="d81f56712613351d" providerId="Windows Live" clId="Web-{219A8B15-ABE6-4284-BBEA-536B990BC436}" dt="2023-07-25T17:10:56.190" v="1900" actId="20577"/>
          <ac:spMkLst>
            <pc:docMk/>
            <pc:sldMk cId="300669387" sldId="292"/>
            <ac:spMk id="3" creationId="{39306A22-FED5-5314-21EF-4B568C6CB8E1}"/>
          </ac:spMkLst>
        </pc:spChg>
        <pc:spChg chg="add">
          <ac:chgData name="Javier Pérez Aguirre" userId="d81f56712613351d" providerId="Windows Live" clId="Web-{219A8B15-ABE6-4284-BBEA-536B990BC436}" dt="2023-07-25T16:45:11.246" v="1785"/>
          <ac:spMkLst>
            <pc:docMk/>
            <pc:sldMk cId="300669387" sldId="292"/>
            <ac:spMk id="9" creationId="{A3B168A7-66FE-4359-9866-CBB841A729E6}"/>
          </ac:spMkLst>
        </pc:spChg>
        <pc:picChg chg="add mod">
          <ac:chgData name="Javier Pérez Aguirre" userId="d81f56712613351d" providerId="Windows Live" clId="Web-{219A8B15-ABE6-4284-BBEA-536B990BC436}" dt="2023-07-25T16:46:11.920" v="1813" actId="1076"/>
          <ac:picMkLst>
            <pc:docMk/>
            <pc:sldMk cId="300669387" sldId="292"/>
            <ac:picMk id="4" creationId="{D01969DB-A29D-833B-3C77-9A21981A2594}"/>
          </ac:picMkLst>
        </pc:picChg>
        <pc:cxnChg chg="add">
          <ac:chgData name="Javier Pérez Aguirre" userId="d81f56712613351d" providerId="Windows Live" clId="Web-{219A8B15-ABE6-4284-BBEA-536B990BC436}" dt="2023-07-25T16:45:11.246" v="1785"/>
          <ac:cxnSpMkLst>
            <pc:docMk/>
            <pc:sldMk cId="300669387" sldId="292"/>
            <ac:cxnSpMk id="11" creationId="{F0748755-DDBC-46D0-91EC-1212A8EE2B40}"/>
          </ac:cxnSpMkLst>
        </pc:cxnChg>
      </pc:sldChg>
      <pc:sldChg chg="addSp delSp modSp mod setBg">
        <pc:chgData name="Javier Pérez Aguirre" userId="d81f56712613351d" providerId="Windows Live" clId="Web-{219A8B15-ABE6-4284-BBEA-536B990BC436}" dt="2023-07-25T18:20:54.389" v="2080" actId="14100"/>
        <pc:sldMkLst>
          <pc:docMk/>
          <pc:sldMk cId="3812915134" sldId="293"/>
        </pc:sldMkLst>
        <pc:spChg chg="mod">
          <ac:chgData name="Javier Pérez Aguirre" userId="d81f56712613351d" providerId="Windows Live" clId="Web-{219A8B15-ABE6-4284-BBEA-536B990BC436}" dt="2023-07-25T18:04:21.023" v="1931"/>
          <ac:spMkLst>
            <pc:docMk/>
            <pc:sldMk cId="3812915134" sldId="293"/>
            <ac:spMk id="2" creationId="{803B15A5-87AD-0331-3B9C-4074F9D074EA}"/>
          </ac:spMkLst>
        </pc:spChg>
        <pc:spChg chg="mod">
          <ac:chgData name="Javier Pérez Aguirre" userId="d81f56712613351d" providerId="Windows Live" clId="Web-{219A8B15-ABE6-4284-BBEA-536B990BC436}" dt="2023-07-25T18:20:54.389" v="2080" actId="14100"/>
          <ac:spMkLst>
            <pc:docMk/>
            <pc:sldMk cId="3812915134" sldId="293"/>
            <ac:spMk id="3" creationId="{18FD1D05-3B5A-1189-70AA-59617D2D000F}"/>
          </ac:spMkLst>
        </pc:spChg>
        <pc:spChg chg="add del mod">
          <ac:chgData name="Javier Pérez Aguirre" userId="d81f56712613351d" providerId="Windows Live" clId="Web-{219A8B15-ABE6-4284-BBEA-536B990BC436}" dt="2023-07-25T18:19:59.621" v="2064"/>
          <ac:spMkLst>
            <pc:docMk/>
            <pc:sldMk cId="3812915134" sldId="293"/>
            <ac:spMk id="5" creationId="{4811B474-179D-21ED-2532-7371B341E806}"/>
          </ac:spMkLst>
        </pc:spChg>
        <pc:spChg chg="add">
          <ac:chgData name="Javier Pérez Aguirre" userId="d81f56712613351d" providerId="Windows Live" clId="Web-{219A8B15-ABE6-4284-BBEA-536B990BC436}" dt="2023-07-25T18:04:21.023" v="1931"/>
          <ac:spMkLst>
            <pc:docMk/>
            <pc:sldMk cId="3812915134" sldId="293"/>
            <ac:spMk id="9" creationId="{A12145F0-5149-412D-9A3F-1E3051B3979C}"/>
          </ac:spMkLst>
        </pc:spChg>
        <pc:picChg chg="add mod">
          <ac:chgData name="Javier Pérez Aguirre" userId="d81f56712613351d" providerId="Windows Live" clId="Web-{219A8B15-ABE6-4284-BBEA-536B990BC436}" dt="2023-07-25T18:06:45.873" v="1937" actId="14100"/>
          <ac:picMkLst>
            <pc:docMk/>
            <pc:sldMk cId="3812915134" sldId="293"/>
            <ac:picMk id="4" creationId="{BE6D877F-62BE-D9C1-7176-08C3D0ACBF3B}"/>
          </ac:picMkLst>
        </pc:picChg>
        <pc:cxnChg chg="add">
          <ac:chgData name="Javier Pérez Aguirre" userId="d81f56712613351d" providerId="Windows Live" clId="Web-{219A8B15-ABE6-4284-BBEA-536B990BC436}" dt="2023-07-25T18:04:21.023" v="1931"/>
          <ac:cxnSpMkLst>
            <pc:docMk/>
            <pc:sldMk cId="3812915134" sldId="293"/>
            <ac:cxnSpMk id="11" creationId="{F0748755-DDBC-46D0-91EC-1212A8EE2B40}"/>
          </ac:cxnSpMkLst>
        </pc:cxnChg>
      </pc:sldChg>
      <pc:sldChg chg="ord">
        <pc:chgData name="Javier Pérez Aguirre" userId="d81f56712613351d" providerId="Windows Live" clId="Web-{219A8B15-ABE6-4284-BBEA-536B990BC436}" dt="2023-07-25T17:11:05.675" v="1902"/>
        <pc:sldMkLst>
          <pc:docMk/>
          <pc:sldMk cId="3768920298" sldId="294"/>
        </pc:sldMkLst>
      </pc:sldChg>
      <pc:sldChg chg="addSp modSp">
        <pc:chgData name="Javier Pérez Aguirre" userId="d81f56712613351d" providerId="Windows Live" clId="Web-{219A8B15-ABE6-4284-BBEA-536B990BC436}" dt="2023-07-25T18:19:46.465" v="2061" actId="20577"/>
        <pc:sldMkLst>
          <pc:docMk/>
          <pc:sldMk cId="3754172594" sldId="295"/>
        </pc:sldMkLst>
        <pc:spChg chg="mod">
          <ac:chgData name="Javier Pérez Aguirre" userId="d81f56712613351d" providerId="Windows Live" clId="Web-{219A8B15-ABE6-4284-BBEA-536B990BC436}" dt="2023-07-25T18:16:01.831" v="1972" actId="20577"/>
          <ac:spMkLst>
            <pc:docMk/>
            <pc:sldMk cId="3754172594" sldId="295"/>
            <ac:spMk id="2" creationId="{44D03ACE-F98E-C010-31B1-928967016935}"/>
          </ac:spMkLst>
        </pc:spChg>
        <pc:spChg chg="mod">
          <ac:chgData name="Javier Pérez Aguirre" userId="d81f56712613351d" providerId="Windows Live" clId="Web-{219A8B15-ABE6-4284-BBEA-536B990BC436}" dt="2023-07-25T18:19:46.465" v="2061" actId="20577"/>
          <ac:spMkLst>
            <pc:docMk/>
            <pc:sldMk cId="3754172594" sldId="295"/>
            <ac:spMk id="3" creationId="{02EE0E0A-8555-3F3B-33D7-CBF4DF07F72C}"/>
          </ac:spMkLst>
        </pc:spChg>
        <pc:picChg chg="add mod">
          <ac:chgData name="Javier Pérez Aguirre" userId="d81f56712613351d" providerId="Windows Live" clId="Web-{219A8B15-ABE6-4284-BBEA-536B990BC436}" dt="2023-07-25T18:06:39.075" v="1936" actId="1076"/>
          <ac:picMkLst>
            <pc:docMk/>
            <pc:sldMk cId="3754172594" sldId="295"/>
            <ac:picMk id="4" creationId="{B95B979F-4BE2-34CC-A2D7-E3952D3BD2AF}"/>
          </ac:picMkLst>
        </pc:picChg>
      </pc:sldChg>
      <pc:sldChg chg="addSp modSp">
        <pc:chgData name="Javier Pérez Aguirre" userId="d81f56712613351d" providerId="Windows Live" clId="Web-{219A8B15-ABE6-4284-BBEA-536B990BC436}" dt="2023-07-25T18:21:37" v="2138" actId="20577"/>
        <pc:sldMkLst>
          <pc:docMk/>
          <pc:sldMk cId="3518853638" sldId="296"/>
        </pc:sldMkLst>
        <pc:spChg chg="mod">
          <ac:chgData name="Javier Pérez Aguirre" userId="d81f56712613351d" providerId="Windows Live" clId="Web-{219A8B15-ABE6-4284-BBEA-536B990BC436}" dt="2023-07-25T18:17:10.599" v="1990" actId="20577"/>
          <ac:spMkLst>
            <pc:docMk/>
            <pc:sldMk cId="3518853638" sldId="296"/>
            <ac:spMk id="2" creationId="{626CC301-5487-E78E-D3B6-99463B1323CA}"/>
          </ac:spMkLst>
        </pc:spChg>
        <pc:spChg chg="mod">
          <ac:chgData name="Javier Pérez Aguirre" userId="d81f56712613351d" providerId="Windows Live" clId="Web-{219A8B15-ABE6-4284-BBEA-536B990BC436}" dt="2023-07-25T18:21:37" v="2138" actId="20577"/>
          <ac:spMkLst>
            <pc:docMk/>
            <pc:sldMk cId="3518853638" sldId="296"/>
            <ac:spMk id="3" creationId="{794E4266-F9C7-8B84-A8A5-71E3B6B0A71D}"/>
          </ac:spMkLst>
        </pc:spChg>
        <pc:picChg chg="add mod">
          <ac:chgData name="Javier Pérez Aguirre" userId="d81f56712613351d" providerId="Windows Live" clId="Web-{219A8B15-ABE6-4284-BBEA-536B990BC436}" dt="2023-07-25T18:14:54.875" v="1944" actId="1076"/>
          <ac:picMkLst>
            <pc:docMk/>
            <pc:sldMk cId="3518853638" sldId="296"/>
            <ac:picMk id="4" creationId="{BFF47EBD-FE56-E230-94A8-4A0A6B9A1EB9}"/>
          </ac:picMkLst>
        </pc:picChg>
      </pc:sldChg>
      <pc:sldChg chg="addSp modSp mod setBg">
        <pc:chgData name="Javier Pérez Aguirre" userId="d81f56712613351d" providerId="Windows Live" clId="Web-{219A8B15-ABE6-4284-BBEA-536B990BC436}" dt="2023-07-25T18:58:10.537" v="2186" actId="20577"/>
        <pc:sldMkLst>
          <pc:docMk/>
          <pc:sldMk cId="4040972125" sldId="297"/>
        </pc:sldMkLst>
        <pc:spChg chg="mod">
          <ac:chgData name="Javier Pérez Aguirre" userId="d81f56712613351d" providerId="Windows Live" clId="Web-{219A8B15-ABE6-4284-BBEA-536B990BC436}" dt="2023-07-25T18:57:09.441" v="2140"/>
          <ac:spMkLst>
            <pc:docMk/>
            <pc:sldMk cId="4040972125" sldId="297"/>
            <ac:spMk id="2" creationId="{6C524B53-1590-536F-2A41-09CF0788255B}"/>
          </ac:spMkLst>
        </pc:spChg>
        <pc:spChg chg="mod">
          <ac:chgData name="Javier Pérez Aguirre" userId="d81f56712613351d" providerId="Windows Live" clId="Web-{219A8B15-ABE6-4284-BBEA-536B990BC436}" dt="2023-07-25T18:58:10.537" v="2186" actId="20577"/>
          <ac:spMkLst>
            <pc:docMk/>
            <pc:sldMk cId="4040972125" sldId="297"/>
            <ac:spMk id="3" creationId="{89D77741-90C2-451A-1372-0BA7BA56896B}"/>
          </ac:spMkLst>
        </pc:spChg>
        <pc:spChg chg="add">
          <ac:chgData name="Javier Pérez Aguirre" userId="d81f56712613351d" providerId="Windows Live" clId="Web-{219A8B15-ABE6-4284-BBEA-536B990BC436}" dt="2023-07-25T18:57:09.441" v="2140"/>
          <ac:spMkLst>
            <pc:docMk/>
            <pc:sldMk cId="4040972125" sldId="297"/>
            <ac:spMk id="9" creationId="{A3B168A7-66FE-4359-9866-CBB841A729E6}"/>
          </ac:spMkLst>
        </pc:spChg>
        <pc:picChg chg="add mod">
          <ac:chgData name="Javier Pérez Aguirre" userId="d81f56712613351d" providerId="Windows Live" clId="Web-{219A8B15-ABE6-4284-BBEA-536B990BC436}" dt="2023-07-25T18:57:09.441" v="2140"/>
          <ac:picMkLst>
            <pc:docMk/>
            <pc:sldMk cId="4040972125" sldId="297"/>
            <ac:picMk id="4" creationId="{B0281475-3795-1C92-F17C-945B333499DA}"/>
          </ac:picMkLst>
        </pc:picChg>
        <pc:cxnChg chg="add">
          <ac:chgData name="Javier Pérez Aguirre" userId="d81f56712613351d" providerId="Windows Live" clId="Web-{219A8B15-ABE6-4284-BBEA-536B990BC436}" dt="2023-07-25T18:57:09.441" v="2140"/>
          <ac:cxnSpMkLst>
            <pc:docMk/>
            <pc:sldMk cId="4040972125" sldId="297"/>
            <ac:cxnSpMk id="11" creationId="{F0748755-DDBC-46D0-91EC-1212A8EE2B40}"/>
          </ac:cxnSpMkLst>
        </pc:cxnChg>
      </pc:sldChg>
      <pc:sldChg chg="addSp delSp modSp mod setBg">
        <pc:chgData name="Javier Pérez Aguirre" userId="d81f56712613351d" providerId="Windows Live" clId="Web-{219A8B15-ABE6-4284-BBEA-536B990BC436}" dt="2023-07-25T19:03:24.483" v="2313" actId="20577"/>
        <pc:sldMkLst>
          <pc:docMk/>
          <pc:sldMk cId="1404980995" sldId="299"/>
        </pc:sldMkLst>
        <pc:spChg chg="mod">
          <ac:chgData name="Javier Pérez Aguirre" userId="d81f56712613351d" providerId="Windows Live" clId="Web-{219A8B15-ABE6-4284-BBEA-536B990BC436}" dt="2023-07-25T19:02:04.684" v="2223" actId="20577"/>
          <ac:spMkLst>
            <pc:docMk/>
            <pc:sldMk cId="1404980995" sldId="299"/>
            <ac:spMk id="2" creationId="{1822A4DD-2CAC-3131-E220-E11AB160AEEF}"/>
          </ac:spMkLst>
        </pc:spChg>
        <pc:spChg chg="mod">
          <ac:chgData name="Javier Pérez Aguirre" userId="d81f56712613351d" providerId="Windows Live" clId="Web-{219A8B15-ABE6-4284-BBEA-536B990BC436}" dt="2023-07-25T19:03:24.483" v="2313" actId="20577"/>
          <ac:spMkLst>
            <pc:docMk/>
            <pc:sldMk cId="1404980995" sldId="299"/>
            <ac:spMk id="3" creationId="{7ED9772E-5185-E18D-834E-CC1939072C04}"/>
          </ac:spMkLst>
        </pc:spChg>
        <pc:spChg chg="add del">
          <ac:chgData name="Javier Pérez Aguirre" userId="d81f56712613351d" providerId="Windows Live" clId="Web-{219A8B15-ABE6-4284-BBEA-536B990BC436}" dt="2023-07-25T19:01:50.152" v="2200"/>
          <ac:spMkLst>
            <pc:docMk/>
            <pc:sldMk cId="1404980995" sldId="299"/>
            <ac:spMk id="5" creationId="{72135588-C0F3-BB20-DD25-DF195FEE0851}"/>
          </ac:spMkLst>
        </pc:spChg>
        <pc:spChg chg="add">
          <ac:chgData name="Javier Pérez Aguirre" userId="d81f56712613351d" providerId="Windows Live" clId="Web-{219A8B15-ABE6-4284-BBEA-536B990BC436}" dt="2023-07-25T19:00:11.399" v="2188"/>
          <ac:spMkLst>
            <pc:docMk/>
            <pc:sldMk cId="1404980995" sldId="299"/>
            <ac:spMk id="9" creationId="{A3B168A7-66FE-4359-9866-CBB841A729E6}"/>
          </ac:spMkLst>
        </pc:spChg>
        <pc:picChg chg="add mod">
          <ac:chgData name="Javier Pérez Aguirre" userId="d81f56712613351d" providerId="Windows Live" clId="Web-{219A8B15-ABE6-4284-BBEA-536B990BC436}" dt="2023-07-25T19:00:11.399" v="2188"/>
          <ac:picMkLst>
            <pc:docMk/>
            <pc:sldMk cId="1404980995" sldId="299"/>
            <ac:picMk id="4" creationId="{38713AB4-2F26-717D-4F7E-B73DC6402E03}"/>
          </ac:picMkLst>
        </pc:picChg>
        <pc:cxnChg chg="add">
          <ac:chgData name="Javier Pérez Aguirre" userId="d81f56712613351d" providerId="Windows Live" clId="Web-{219A8B15-ABE6-4284-BBEA-536B990BC436}" dt="2023-07-25T19:00:11.399" v="2188"/>
          <ac:cxnSpMkLst>
            <pc:docMk/>
            <pc:sldMk cId="1404980995" sldId="299"/>
            <ac:cxnSpMk id="11" creationId="{F0748755-DDBC-46D0-91EC-1212A8EE2B40}"/>
          </ac:cxnSpMkLst>
        </pc:cxnChg>
      </pc:sldChg>
      <pc:sldChg chg="modSp">
        <pc:chgData name="Javier Pérez Aguirre" userId="d81f56712613351d" providerId="Windows Live" clId="Web-{219A8B15-ABE6-4284-BBEA-536B990BC436}" dt="2023-07-25T19:08:47.070" v="2393" actId="20577"/>
        <pc:sldMkLst>
          <pc:docMk/>
          <pc:sldMk cId="1024583323" sldId="300"/>
        </pc:sldMkLst>
        <pc:spChg chg="mod">
          <ac:chgData name="Javier Pérez Aguirre" userId="d81f56712613351d" providerId="Windows Live" clId="Web-{219A8B15-ABE6-4284-BBEA-536B990BC436}" dt="2023-07-25T19:08:47.070" v="2393" actId="20577"/>
          <ac:spMkLst>
            <pc:docMk/>
            <pc:sldMk cId="1024583323" sldId="300"/>
            <ac:spMk id="3" creationId="{921707F7-1990-24E8-2746-080E83311C91}"/>
          </ac:spMkLst>
        </pc:spChg>
      </pc:sldChg>
      <pc:sldChg chg="modSp">
        <pc:chgData name="Javier Pérez Aguirre" userId="d81f56712613351d" providerId="Windows Live" clId="Web-{219A8B15-ABE6-4284-BBEA-536B990BC436}" dt="2023-07-25T19:16:53.739" v="2860" actId="20577"/>
        <pc:sldMkLst>
          <pc:docMk/>
          <pc:sldMk cId="1700852228" sldId="301"/>
        </pc:sldMkLst>
        <pc:spChg chg="mod">
          <ac:chgData name="Javier Pérez Aguirre" userId="d81f56712613351d" providerId="Windows Live" clId="Web-{219A8B15-ABE6-4284-BBEA-536B990BC436}" dt="2023-07-25T19:16:53.739" v="2860" actId="20577"/>
          <ac:spMkLst>
            <pc:docMk/>
            <pc:sldMk cId="1700852228" sldId="301"/>
            <ac:spMk id="3" creationId="{C3F30FE4-80E4-3E6B-017E-3D205ED752DC}"/>
          </ac:spMkLst>
        </pc:spChg>
      </pc:sldChg>
    </pc:docChg>
  </pc:docChgLst>
  <pc:docChgLst>
    <pc:chgData name="Javier Pérez Aguirre" userId="d81f56712613351d" providerId="Windows Live" clId="Web-{D24D5040-9949-4802-B3CA-67B5D4A643F3}"/>
    <pc:docChg chg="addSld delSld modSld sldOrd addMainMaster delMainMaster">
      <pc:chgData name="Javier Pérez Aguirre" userId="d81f56712613351d" providerId="Windows Live" clId="Web-{D24D5040-9949-4802-B3CA-67B5D4A643F3}" dt="2023-07-25T15:11:10.212" v="2810" actId="14100"/>
      <pc:docMkLst>
        <pc:docMk/>
      </pc:docMkLst>
      <pc:sldChg chg="addSp delSp modSp mod setBg modClrScheme chgLayout">
        <pc:chgData name="Javier Pérez Aguirre" userId="d81f56712613351d" providerId="Windows Live" clId="Web-{D24D5040-9949-4802-B3CA-67B5D4A643F3}" dt="2023-07-24T16:01:44.714" v="137" actId="20577"/>
        <pc:sldMkLst>
          <pc:docMk/>
          <pc:sldMk cId="2406273178" sldId="256"/>
        </pc:sldMkLst>
        <pc:spChg chg="mod">
          <ac:chgData name="Javier Pérez Aguirre" userId="d81f56712613351d" providerId="Windows Live" clId="Web-{D24D5040-9949-4802-B3CA-67B5D4A643F3}" dt="2023-07-24T15:42:09.679" v="59" actId="20577"/>
          <ac:spMkLst>
            <pc:docMk/>
            <pc:sldMk cId="2406273178" sldId="256"/>
            <ac:spMk id="2" creationId="{00000000-0000-0000-0000-000000000000}"/>
          </ac:spMkLst>
        </pc:spChg>
        <pc:spChg chg="mod">
          <ac:chgData name="Javier Pérez Aguirre" userId="d81f56712613351d" providerId="Windows Live" clId="Web-{D24D5040-9949-4802-B3CA-67B5D4A643F3}" dt="2023-07-24T16:01:44.714" v="137" actId="20577"/>
          <ac:spMkLst>
            <pc:docMk/>
            <pc:sldMk cId="2406273178" sldId="256"/>
            <ac:spMk id="3" creationId="{00000000-0000-0000-0000-000000000000}"/>
          </ac:spMkLst>
        </pc:spChg>
        <pc:spChg chg="add del">
          <ac:chgData name="Javier Pérez Aguirre" userId="d81f56712613351d" providerId="Windows Live" clId="Web-{D24D5040-9949-4802-B3CA-67B5D4A643F3}" dt="2023-07-24T15:38:56.720" v="1"/>
          <ac:spMkLst>
            <pc:docMk/>
            <pc:sldMk cId="2406273178" sldId="256"/>
            <ac:spMk id="8" creationId="{2124007E-BA57-41B2-8C6B-5E99927F2247}"/>
          </ac:spMkLst>
        </pc:spChg>
        <pc:spChg chg="add del">
          <ac:chgData name="Javier Pérez Aguirre" userId="d81f56712613351d" providerId="Windows Live" clId="Web-{D24D5040-9949-4802-B3CA-67B5D4A643F3}" dt="2023-07-24T15:38:56.720" v="1"/>
          <ac:spMkLst>
            <pc:docMk/>
            <pc:sldMk cId="2406273178" sldId="256"/>
            <ac:spMk id="10" creationId="{255D0BF7-94F4-4437-A2B2-87BAFF86D541}"/>
          </ac:spMkLst>
        </pc:spChg>
        <pc:spChg chg="add del">
          <ac:chgData name="Javier Pérez Aguirre" userId="d81f56712613351d" providerId="Windows Live" clId="Web-{D24D5040-9949-4802-B3CA-67B5D4A643F3}" dt="2023-07-24T15:39:36.533" v="5"/>
          <ac:spMkLst>
            <pc:docMk/>
            <pc:sldMk cId="2406273178" sldId="256"/>
            <ac:spMk id="14" creationId="{B0E4BB4F-99AB-4C4E-A763-C5AC5273DF5D}"/>
          </ac:spMkLst>
        </pc:spChg>
        <pc:spChg chg="add del">
          <ac:chgData name="Javier Pérez Aguirre" userId="d81f56712613351d" providerId="Windows Live" clId="Web-{D24D5040-9949-4802-B3CA-67B5D4A643F3}" dt="2023-07-24T15:39:13.689" v="3"/>
          <ac:spMkLst>
            <pc:docMk/>
            <pc:sldMk cId="2406273178" sldId="256"/>
            <ac:spMk id="19" creationId="{51B63EEE-B5E3-42ED-90DF-2948123C7049}"/>
          </ac:spMkLst>
        </pc:spChg>
        <pc:spChg chg="add del">
          <ac:chgData name="Javier Pérez Aguirre" userId="d81f56712613351d" providerId="Windows Live" clId="Web-{D24D5040-9949-4802-B3CA-67B5D4A643F3}" dt="2023-07-24T15:39:13.689" v="3"/>
          <ac:spMkLst>
            <pc:docMk/>
            <pc:sldMk cId="2406273178" sldId="256"/>
            <ac:spMk id="20" creationId="{00DC7BE8-B819-4865-ACAD-6EE9C972122D}"/>
          </ac:spMkLst>
        </pc:spChg>
        <pc:spChg chg="add del">
          <ac:chgData name="Javier Pérez Aguirre" userId="d81f56712613351d" providerId="Windows Live" clId="Web-{D24D5040-9949-4802-B3CA-67B5D4A643F3}" dt="2023-07-24T15:39:36.533" v="5"/>
          <ac:spMkLst>
            <pc:docMk/>
            <pc:sldMk cId="2406273178" sldId="256"/>
            <ac:spMk id="22" creationId="{F1C4E306-BC28-4A7B-871B-1926F6FA6EF3}"/>
          </ac:spMkLst>
        </pc:spChg>
        <pc:spChg chg="add del">
          <ac:chgData name="Javier Pérez Aguirre" userId="d81f56712613351d" providerId="Windows Live" clId="Web-{D24D5040-9949-4802-B3CA-67B5D4A643F3}" dt="2023-07-24T15:39:36.533" v="5"/>
          <ac:spMkLst>
            <pc:docMk/>
            <pc:sldMk cId="2406273178" sldId="256"/>
            <ac:spMk id="23" creationId="{C3ECC9B4-989C-4F71-A6BC-DEBC1D9FD0BD}"/>
          </ac:spMkLst>
        </pc:spChg>
        <pc:spChg chg="add del">
          <ac:chgData name="Javier Pérez Aguirre" userId="d81f56712613351d" providerId="Windows Live" clId="Web-{D24D5040-9949-4802-B3CA-67B5D4A643F3}" dt="2023-07-24T15:39:36.533" v="5"/>
          <ac:spMkLst>
            <pc:docMk/>
            <pc:sldMk cId="2406273178" sldId="256"/>
            <ac:spMk id="24" creationId="{7948E8DE-A931-4EF0-BE1D-F1027474099B}"/>
          </ac:spMkLst>
        </pc:spChg>
        <pc:spChg chg="add del">
          <ac:chgData name="Javier Pérez Aguirre" userId="d81f56712613351d" providerId="Windows Live" clId="Web-{D24D5040-9949-4802-B3CA-67B5D4A643F3}" dt="2023-07-24T15:41:56.584" v="40"/>
          <ac:spMkLst>
            <pc:docMk/>
            <pc:sldMk cId="2406273178" sldId="256"/>
            <ac:spMk id="26" creationId="{9C2687F0-F398-4AE7-AD52-8EFF1868AD01}"/>
          </ac:spMkLst>
        </pc:spChg>
        <pc:spChg chg="add">
          <ac:chgData name="Javier Pérez Aguirre" userId="d81f56712613351d" providerId="Windows Live" clId="Web-{D24D5040-9949-4802-B3CA-67B5D4A643F3}" dt="2023-07-24T15:41:56.584" v="40"/>
          <ac:spMkLst>
            <pc:docMk/>
            <pc:sldMk cId="2406273178" sldId="256"/>
            <ac:spMk id="32" creationId="{511C99DC-C3C5-4EBE-91DD-345109C3D6E0}"/>
          </ac:spMkLst>
        </pc:spChg>
        <pc:grpChg chg="add del">
          <ac:chgData name="Javier Pérez Aguirre" userId="d81f56712613351d" providerId="Windows Live" clId="Web-{D24D5040-9949-4802-B3CA-67B5D4A643F3}" dt="2023-07-24T15:39:13.689" v="3"/>
          <ac:grpSpMkLst>
            <pc:docMk/>
            <pc:sldMk cId="2406273178" sldId="256"/>
            <ac:grpSpMk id="12" creationId="{70B2D50F-64DF-4EC2-923F-C2E9FC67E09E}"/>
          </ac:grpSpMkLst>
        </pc:grpChg>
        <pc:picChg chg="add mod">
          <ac:chgData name="Javier Pérez Aguirre" userId="d81f56712613351d" providerId="Windows Live" clId="Web-{D24D5040-9949-4802-B3CA-67B5D4A643F3}" dt="2023-07-24T15:41:56.584" v="40"/>
          <ac:picMkLst>
            <pc:docMk/>
            <pc:sldMk cId="2406273178" sldId="256"/>
            <ac:picMk id="4" creationId="{815D32DF-E4E1-E312-EDBD-4A7AC48926EF}"/>
          </ac:picMkLst>
        </pc:picChg>
        <pc:cxnChg chg="add del">
          <ac:chgData name="Javier Pérez Aguirre" userId="d81f56712613351d" providerId="Windows Live" clId="Web-{D24D5040-9949-4802-B3CA-67B5D4A643F3}" dt="2023-07-24T15:41:56.584" v="40"/>
          <ac:cxnSpMkLst>
            <pc:docMk/>
            <pc:sldMk cId="2406273178" sldId="256"/>
            <ac:cxnSpMk id="27" creationId="{97FA15B5-C79E-4424-B2C8-47B1870D026D}"/>
          </ac:cxnSpMkLst>
        </pc:cxnChg>
        <pc:cxnChg chg="add">
          <ac:chgData name="Javier Pérez Aguirre" userId="d81f56712613351d" providerId="Windows Live" clId="Web-{D24D5040-9949-4802-B3CA-67B5D4A643F3}" dt="2023-07-24T15:41:56.584" v="40"/>
          <ac:cxnSpMkLst>
            <pc:docMk/>
            <pc:sldMk cId="2406273178" sldId="256"/>
            <ac:cxnSpMk id="34" creationId="{B0AA360F-DECB-4836-8FB6-22C4BC3FB02D}"/>
          </ac:cxnSpMkLst>
        </pc:cxnChg>
      </pc:sldChg>
      <pc:sldChg chg="new del">
        <pc:chgData name="Javier Pérez Aguirre" userId="d81f56712613351d" providerId="Windows Live" clId="Web-{D24D5040-9949-4802-B3CA-67B5D4A643F3}" dt="2023-07-24T15:40:55.848" v="33"/>
        <pc:sldMkLst>
          <pc:docMk/>
          <pc:sldMk cId="1161590642" sldId="257"/>
        </pc:sldMkLst>
      </pc:sldChg>
      <pc:sldChg chg="addSp delSp modSp new">
        <pc:chgData name="Javier Pérez Aguirre" userId="d81f56712613351d" providerId="Windows Live" clId="Web-{D24D5040-9949-4802-B3CA-67B5D4A643F3}" dt="2023-07-24T16:20:02.357" v="485" actId="20577"/>
        <pc:sldMkLst>
          <pc:docMk/>
          <pc:sldMk cId="2655450177" sldId="257"/>
        </pc:sldMkLst>
        <pc:spChg chg="mod">
          <ac:chgData name="Javier Pérez Aguirre" userId="d81f56712613351d" providerId="Windows Live" clId="Web-{D24D5040-9949-4802-B3CA-67B5D4A643F3}" dt="2023-07-24T16:00:17.680" v="95" actId="20577"/>
          <ac:spMkLst>
            <pc:docMk/>
            <pc:sldMk cId="2655450177" sldId="257"/>
            <ac:spMk id="2" creationId="{CDD96D67-AEBC-C138-8A69-29ED26C711C7}"/>
          </ac:spMkLst>
        </pc:spChg>
        <pc:spChg chg="add del mod">
          <ac:chgData name="Javier Pérez Aguirre" userId="d81f56712613351d" providerId="Windows Live" clId="Web-{D24D5040-9949-4802-B3CA-67B5D4A643F3}" dt="2023-07-24T16:20:02.357" v="485" actId="20577"/>
          <ac:spMkLst>
            <pc:docMk/>
            <pc:sldMk cId="2655450177" sldId="257"/>
            <ac:spMk id="3" creationId="{D18F181D-890D-1771-CD5D-35C4C42F1D2F}"/>
          </ac:spMkLst>
        </pc:spChg>
        <pc:graphicFrameChg chg="add del mod ord modGraphic">
          <ac:chgData name="Javier Pérez Aguirre" userId="d81f56712613351d" providerId="Windows Live" clId="Web-{D24D5040-9949-4802-B3CA-67B5D4A643F3}" dt="2023-07-24T16:00:28.368" v="97"/>
          <ac:graphicFrameMkLst>
            <pc:docMk/>
            <pc:sldMk cId="2655450177" sldId="257"/>
            <ac:graphicFrameMk id="4" creationId="{7EEB4F6E-8A9B-D1BB-644F-4E4422B65041}"/>
          </ac:graphicFrameMkLst>
        </pc:graphicFrameChg>
      </pc:sldChg>
      <pc:sldChg chg="modSp new">
        <pc:chgData name="Javier Pérez Aguirre" userId="d81f56712613351d" providerId="Windows Live" clId="Web-{D24D5040-9949-4802-B3CA-67B5D4A643F3}" dt="2023-07-24T16:00:47.040" v="113" actId="20577"/>
        <pc:sldMkLst>
          <pc:docMk/>
          <pc:sldMk cId="37097463" sldId="258"/>
        </pc:sldMkLst>
        <pc:spChg chg="mod">
          <ac:chgData name="Javier Pérez Aguirre" userId="d81f56712613351d" providerId="Windows Live" clId="Web-{D24D5040-9949-4802-B3CA-67B5D4A643F3}" dt="2023-07-24T16:00:47.040" v="113" actId="20577"/>
          <ac:spMkLst>
            <pc:docMk/>
            <pc:sldMk cId="37097463" sldId="258"/>
            <ac:spMk id="2" creationId="{A5730DD7-F568-6AAE-1F07-9482A4A85361}"/>
          </ac:spMkLst>
        </pc:spChg>
      </pc:sldChg>
      <pc:sldChg chg="addSp modSp new mod setBg">
        <pc:chgData name="Javier Pérez Aguirre" userId="d81f56712613351d" providerId="Windows Live" clId="Web-{D24D5040-9949-4802-B3CA-67B5D4A643F3}" dt="2023-07-24T16:45:22.184" v="697" actId="1076"/>
        <pc:sldMkLst>
          <pc:docMk/>
          <pc:sldMk cId="109588689" sldId="259"/>
        </pc:sldMkLst>
        <pc:spChg chg="mod">
          <ac:chgData name="Javier Pérez Aguirre" userId="d81f56712613351d" providerId="Windows Live" clId="Web-{D24D5040-9949-4802-B3CA-67B5D4A643F3}" dt="2023-07-24T16:44:11.103" v="691"/>
          <ac:spMkLst>
            <pc:docMk/>
            <pc:sldMk cId="109588689" sldId="259"/>
            <ac:spMk id="2" creationId="{7A903910-C937-4CA3-4CCD-9D2698B01085}"/>
          </ac:spMkLst>
        </pc:spChg>
        <pc:spChg chg="mod">
          <ac:chgData name="Javier Pérez Aguirre" userId="d81f56712613351d" providerId="Windows Live" clId="Web-{D24D5040-9949-4802-B3CA-67B5D4A643F3}" dt="2023-07-24T16:44:47.636" v="695" actId="1076"/>
          <ac:spMkLst>
            <pc:docMk/>
            <pc:sldMk cId="109588689" sldId="259"/>
            <ac:spMk id="3" creationId="{F5305DAD-7877-C0A2-156B-2600A7A52626}"/>
          </ac:spMkLst>
        </pc:spChg>
        <pc:spChg chg="add">
          <ac:chgData name="Javier Pérez Aguirre" userId="d81f56712613351d" providerId="Windows Live" clId="Web-{D24D5040-9949-4802-B3CA-67B5D4A643F3}" dt="2023-07-24T16:44:11.103" v="691"/>
          <ac:spMkLst>
            <pc:docMk/>
            <pc:sldMk cId="109588689" sldId="259"/>
            <ac:spMk id="9" creationId="{561B1731-39D9-4145-8343-C209E1F09BC7}"/>
          </ac:spMkLst>
        </pc:spChg>
        <pc:picChg chg="add mod">
          <ac:chgData name="Javier Pérez Aguirre" userId="d81f56712613351d" providerId="Windows Live" clId="Web-{D24D5040-9949-4802-B3CA-67B5D4A643F3}" dt="2023-07-24T16:45:22.184" v="697" actId="1076"/>
          <ac:picMkLst>
            <pc:docMk/>
            <pc:sldMk cId="109588689" sldId="259"/>
            <ac:picMk id="4" creationId="{0BFF2AEC-0BCF-2F92-1446-5326E92AE5A7}"/>
          </ac:picMkLst>
        </pc:picChg>
        <pc:cxnChg chg="add">
          <ac:chgData name="Javier Pérez Aguirre" userId="d81f56712613351d" providerId="Windows Live" clId="Web-{D24D5040-9949-4802-B3CA-67B5D4A643F3}" dt="2023-07-24T16:44:11.103" v="691"/>
          <ac:cxnSpMkLst>
            <pc:docMk/>
            <pc:sldMk cId="109588689" sldId="259"/>
            <ac:cxnSpMk id="11" creationId="{F0748755-DDBC-46D0-91EC-1212A8EE2B40}"/>
          </ac:cxnSpMkLst>
        </pc:cxnChg>
      </pc:sldChg>
      <pc:sldChg chg="addSp delSp modSp new mod setBg">
        <pc:chgData name="Javier Pérez Aguirre" userId="d81f56712613351d" providerId="Windows Live" clId="Web-{D24D5040-9949-4802-B3CA-67B5D4A643F3}" dt="2023-07-24T16:01:21.776" v="136" actId="20577"/>
        <pc:sldMkLst>
          <pc:docMk/>
          <pc:sldMk cId="851074391" sldId="260"/>
        </pc:sldMkLst>
        <pc:spChg chg="mod">
          <ac:chgData name="Javier Pérez Aguirre" userId="d81f56712613351d" providerId="Windows Live" clId="Web-{D24D5040-9949-4802-B3CA-67B5D4A643F3}" dt="2023-07-24T16:01:21.776" v="136" actId="20577"/>
          <ac:spMkLst>
            <pc:docMk/>
            <pc:sldMk cId="851074391" sldId="260"/>
            <ac:spMk id="2" creationId="{B25890D5-7E96-D2A4-8E53-CC4522E1CA74}"/>
          </ac:spMkLst>
        </pc:spChg>
        <pc:spChg chg="del">
          <ac:chgData name="Javier Pérez Aguirre" userId="d81f56712613351d" providerId="Windows Live" clId="Web-{D24D5040-9949-4802-B3CA-67B5D4A643F3}" dt="2023-07-24T16:01:16.416" v="128"/>
          <ac:spMkLst>
            <pc:docMk/>
            <pc:sldMk cId="851074391" sldId="260"/>
            <ac:spMk id="3" creationId="{BCC1C314-C536-D47B-EC2E-9BD90EE658B1}"/>
          </ac:spMkLst>
        </pc:spChg>
        <pc:spChg chg="add">
          <ac:chgData name="Javier Pérez Aguirre" userId="d81f56712613351d" providerId="Windows Live" clId="Web-{D24D5040-9949-4802-B3CA-67B5D4A643F3}" dt="2023-07-24T16:01:16.416" v="128"/>
          <ac:spMkLst>
            <pc:docMk/>
            <pc:sldMk cId="851074391" sldId="260"/>
            <ac:spMk id="10" creationId="{9C2687F0-F398-4AE7-AD52-8EFF1868AD01}"/>
          </ac:spMkLst>
        </pc:spChg>
        <pc:cxnChg chg="add">
          <ac:chgData name="Javier Pérez Aguirre" userId="d81f56712613351d" providerId="Windows Live" clId="Web-{D24D5040-9949-4802-B3CA-67B5D4A643F3}" dt="2023-07-24T16:01:16.416" v="128"/>
          <ac:cxnSpMkLst>
            <pc:docMk/>
            <pc:sldMk cId="851074391" sldId="260"/>
            <ac:cxnSpMk id="8" creationId="{D8689CE0-64D2-447C-9C1F-872D111D8AC3}"/>
          </ac:cxnSpMkLst>
        </pc:cxnChg>
        <pc:cxnChg chg="add">
          <ac:chgData name="Javier Pérez Aguirre" userId="d81f56712613351d" providerId="Windows Live" clId="Web-{D24D5040-9949-4802-B3CA-67B5D4A643F3}" dt="2023-07-24T16:01:16.416" v="128"/>
          <ac:cxnSpMkLst>
            <pc:docMk/>
            <pc:sldMk cId="851074391" sldId="260"/>
            <ac:cxnSpMk id="12" creationId="{97FA15B5-C79E-4424-B2C8-47B1870D026D}"/>
          </ac:cxnSpMkLst>
        </pc:cxnChg>
      </pc:sldChg>
      <pc:sldChg chg="modSp new">
        <pc:chgData name="Javier Pérez Aguirre" userId="d81f56712613351d" providerId="Windows Live" clId="Web-{D24D5040-9949-4802-B3CA-67B5D4A643F3}" dt="2023-07-24T17:00:19.586" v="841" actId="1076"/>
        <pc:sldMkLst>
          <pc:docMk/>
          <pc:sldMk cId="527218780" sldId="261"/>
        </pc:sldMkLst>
        <pc:spChg chg="mod">
          <ac:chgData name="Javier Pérez Aguirre" userId="d81f56712613351d" providerId="Windows Live" clId="Web-{D24D5040-9949-4802-B3CA-67B5D4A643F3}" dt="2023-07-24T16:02:27.059" v="149" actId="20577"/>
          <ac:spMkLst>
            <pc:docMk/>
            <pc:sldMk cId="527218780" sldId="261"/>
            <ac:spMk id="2" creationId="{ADAFC868-4E3A-3763-D464-C82448F8F3C5}"/>
          </ac:spMkLst>
        </pc:spChg>
        <pc:spChg chg="mod">
          <ac:chgData name="Javier Pérez Aguirre" userId="d81f56712613351d" providerId="Windows Live" clId="Web-{D24D5040-9949-4802-B3CA-67B5D4A643F3}" dt="2023-07-24T17:00:19.586" v="841" actId="1076"/>
          <ac:spMkLst>
            <pc:docMk/>
            <pc:sldMk cId="527218780" sldId="261"/>
            <ac:spMk id="3" creationId="{F6D2E2ED-1A7C-6706-780E-220189EC4D56}"/>
          </ac:spMkLst>
        </pc:spChg>
      </pc:sldChg>
      <pc:sldChg chg="addSp delSp modSp new mod setBg">
        <pc:chgData name="Javier Pérez Aguirre" userId="d81f56712613351d" providerId="Windows Live" clId="Web-{D24D5040-9949-4802-B3CA-67B5D4A643F3}" dt="2023-07-24T17:18:25.572" v="947" actId="20577"/>
        <pc:sldMkLst>
          <pc:docMk/>
          <pc:sldMk cId="4213241354" sldId="262"/>
        </pc:sldMkLst>
        <pc:spChg chg="mod">
          <ac:chgData name="Javier Pérez Aguirre" userId="d81f56712613351d" providerId="Windows Live" clId="Web-{D24D5040-9949-4802-B3CA-67B5D4A643F3}" dt="2023-07-24T17:12:29.936" v="905"/>
          <ac:spMkLst>
            <pc:docMk/>
            <pc:sldMk cId="4213241354" sldId="262"/>
            <ac:spMk id="2" creationId="{A95CA284-BA61-BAE1-2EC8-5F3CD346B05C}"/>
          </ac:spMkLst>
        </pc:spChg>
        <pc:spChg chg="mod ord">
          <ac:chgData name="Javier Pérez Aguirre" userId="d81f56712613351d" providerId="Windows Live" clId="Web-{D24D5040-9949-4802-B3CA-67B5D4A643F3}" dt="2023-07-24T17:18:25.572" v="947" actId="20577"/>
          <ac:spMkLst>
            <pc:docMk/>
            <pc:sldMk cId="4213241354" sldId="262"/>
            <ac:spMk id="3" creationId="{4098CDF6-E672-28BE-5889-2AB78EFE4D4F}"/>
          </ac:spMkLst>
        </pc:spChg>
        <pc:spChg chg="add del">
          <ac:chgData name="Javier Pérez Aguirre" userId="d81f56712613351d" providerId="Windows Live" clId="Web-{D24D5040-9949-4802-B3CA-67B5D4A643F3}" dt="2023-07-24T17:12:29.936" v="905"/>
          <ac:spMkLst>
            <pc:docMk/>
            <pc:sldMk cId="4213241354" sldId="262"/>
            <ac:spMk id="12" creationId="{81CC1FBA-66BE-437A-BCBC-ED8178A68514}"/>
          </ac:spMkLst>
        </pc:spChg>
        <pc:picChg chg="add del mod">
          <ac:chgData name="Javier Pérez Aguirre" userId="d81f56712613351d" providerId="Windows Live" clId="Web-{D24D5040-9949-4802-B3CA-67B5D4A643F3}" dt="2023-07-24T17:11:09.777" v="893"/>
          <ac:picMkLst>
            <pc:docMk/>
            <pc:sldMk cId="4213241354" sldId="262"/>
            <ac:picMk id="4" creationId="{33BD48D3-5EF3-F800-4DE7-44B65A416050}"/>
          </ac:picMkLst>
        </pc:picChg>
        <pc:picChg chg="add del mod">
          <ac:chgData name="Javier Pérez Aguirre" userId="d81f56712613351d" providerId="Windows Live" clId="Web-{D24D5040-9949-4802-B3CA-67B5D4A643F3}" dt="2023-07-24T17:11:46.529" v="896"/>
          <ac:picMkLst>
            <pc:docMk/>
            <pc:sldMk cId="4213241354" sldId="262"/>
            <ac:picMk id="5" creationId="{EB29D48D-A09B-3D8B-9D3A-46C0BF4E40DF}"/>
          </ac:picMkLst>
        </pc:picChg>
        <pc:picChg chg="add del mod">
          <ac:chgData name="Javier Pérez Aguirre" userId="d81f56712613351d" providerId="Windows Live" clId="Web-{D24D5040-9949-4802-B3CA-67B5D4A643F3}" dt="2023-07-24T17:11:58.732" v="899"/>
          <ac:picMkLst>
            <pc:docMk/>
            <pc:sldMk cId="4213241354" sldId="262"/>
            <ac:picMk id="6" creationId="{351D4519-6D8A-252D-7CD0-4AD5191847DC}"/>
          </ac:picMkLst>
        </pc:picChg>
        <pc:picChg chg="add mod">
          <ac:chgData name="Javier Pérez Aguirre" userId="d81f56712613351d" providerId="Windows Live" clId="Web-{D24D5040-9949-4802-B3CA-67B5D4A643F3}" dt="2023-07-24T17:17:49.493" v="931" actId="1076"/>
          <ac:picMkLst>
            <pc:docMk/>
            <pc:sldMk cId="4213241354" sldId="262"/>
            <ac:picMk id="7" creationId="{B8C651A4-2AA6-FB7B-EF26-0D11548B9E89}"/>
          </ac:picMkLst>
        </pc:picChg>
        <pc:picChg chg="add mod">
          <ac:chgData name="Javier Pérez Aguirre" userId="d81f56712613351d" providerId="Windows Live" clId="Web-{D24D5040-9949-4802-B3CA-67B5D4A643F3}" dt="2023-07-24T17:18:15.306" v="945" actId="1076"/>
          <ac:picMkLst>
            <pc:docMk/>
            <pc:sldMk cId="4213241354" sldId="262"/>
            <ac:picMk id="8" creationId="{782E6F52-7F1C-EB9C-2270-15DF9B49FAEC}"/>
          </ac:picMkLst>
        </pc:picChg>
        <pc:cxnChg chg="add del">
          <ac:chgData name="Javier Pérez Aguirre" userId="d81f56712613351d" providerId="Windows Live" clId="Web-{D24D5040-9949-4802-B3CA-67B5D4A643F3}" dt="2023-07-24T17:12:29.936" v="905"/>
          <ac:cxnSpMkLst>
            <pc:docMk/>
            <pc:sldMk cId="4213241354" sldId="262"/>
            <ac:cxnSpMk id="14" creationId="{E29BA74B-ECB4-4E0C-ADC9-17655FFE15C5}"/>
          </ac:cxnSpMkLst>
        </pc:cxnChg>
      </pc:sldChg>
      <pc:sldChg chg="addSp delSp modSp new">
        <pc:chgData name="Javier Pérez Aguirre" userId="d81f56712613351d" providerId="Windows Live" clId="Web-{D24D5040-9949-4802-B3CA-67B5D4A643F3}" dt="2023-07-24T20:59:03.698" v="1162" actId="20577"/>
        <pc:sldMkLst>
          <pc:docMk/>
          <pc:sldMk cId="3249923833" sldId="263"/>
        </pc:sldMkLst>
        <pc:spChg chg="mod">
          <ac:chgData name="Javier Pérez Aguirre" userId="d81f56712613351d" providerId="Windows Live" clId="Web-{D24D5040-9949-4802-B3CA-67B5D4A643F3}" dt="2023-07-24T16:04:30.313" v="199" actId="20577"/>
          <ac:spMkLst>
            <pc:docMk/>
            <pc:sldMk cId="3249923833" sldId="263"/>
            <ac:spMk id="2" creationId="{C95C8FB8-981B-453A-2C8C-35EB3FDCE860}"/>
          </ac:spMkLst>
        </pc:spChg>
        <pc:spChg chg="mod">
          <ac:chgData name="Javier Pérez Aguirre" userId="d81f56712613351d" providerId="Windows Live" clId="Web-{D24D5040-9949-4802-B3CA-67B5D4A643F3}" dt="2023-07-24T20:59:03.698" v="1162" actId="20577"/>
          <ac:spMkLst>
            <pc:docMk/>
            <pc:sldMk cId="3249923833" sldId="263"/>
            <ac:spMk id="3" creationId="{A3C78DF8-F078-0402-05A9-E6AC7405A36B}"/>
          </ac:spMkLst>
        </pc:spChg>
        <pc:picChg chg="add mod">
          <ac:chgData name="Javier Pérez Aguirre" userId="d81f56712613351d" providerId="Windows Live" clId="Web-{D24D5040-9949-4802-B3CA-67B5D4A643F3}" dt="2023-07-24T20:48:54.277" v="1043" actId="1076"/>
          <ac:picMkLst>
            <pc:docMk/>
            <pc:sldMk cId="3249923833" sldId="263"/>
            <ac:picMk id="4" creationId="{EB2251F5-B40B-0F8E-C207-70BE21D04AA1}"/>
          </ac:picMkLst>
        </pc:picChg>
        <pc:picChg chg="add del mod">
          <ac:chgData name="Javier Pérez Aguirre" userId="d81f56712613351d" providerId="Windows Live" clId="Web-{D24D5040-9949-4802-B3CA-67B5D4A643F3}" dt="2023-07-24T20:58:27.479" v="1155"/>
          <ac:picMkLst>
            <pc:docMk/>
            <pc:sldMk cId="3249923833" sldId="263"/>
            <ac:picMk id="5" creationId="{18B8FA99-0E83-FA54-FA10-2709A179CC9D}"/>
          </ac:picMkLst>
        </pc:picChg>
        <pc:picChg chg="add mod">
          <ac:chgData name="Javier Pérez Aguirre" userId="d81f56712613351d" providerId="Windows Live" clId="Web-{D24D5040-9949-4802-B3CA-67B5D4A643F3}" dt="2023-07-24T20:53:42.425" v="1154" actId="1076"/>
          <ac:picMkLst>
            <pc:docMk/>
            <pc:sldMk cId="3249923833" sldId="263"/>
            <ac:picMk id="6" creationId="{A0A3B98B-5DCB-1290-FA45-C63597FB2456}"/>
          </ac:picMkLst>
        </pc:picChg>
        <pc:picChg chg="add mod">
          <ac:chgData name="Javier Pérez Aguirre" userId="d81f56712613351d" providerId="Windows Live" clId="Web-{D24D5040-9949-4802-B3CA-67B5D4A643F3}" dt="2023-07-24T20:58:36.448" v="1158" actId="1076"/>
          <ac:picMkLst>
            <pc:docMk/>
            <pc:sldMk cId="3249923833" sldId="263"/>
            <ac:picMk id="7" creationId="{49616F66-72A6-A24F-3015-93ED94EDBFE5}"/>
          </ac:picMkLst>
        </pc:picChg>
      </pc:sldChg>
      <pc:sldChg chg="addSp modSp new">
        <pc:chgData name="Javier Pérez Aguirre" userId="d81f56712613351d" providerId="Windows Live" clId="Web-{D24D5040-9949-4802-B3CA-67B5D4A643F3}" dt="2023-07-24T21:33:50.905" v="1661" actId="1076"/>
        <pc:sldMkLst>
          <pc:docMk/>
          <pc:sldMk cId="3905500122" sldId="264"/>
        </pc:sldMkLst>
        <pc:spChg chg="mod">
          <ac:chgData name="Javier Pérez Aguirre" userId="d81f56712613351d" providerId="Windows Live" clId="Web-{D24D5040-9949-4802-B3CA-67B5D4A643F3}" dt="2023-07-24T16:05:14.408" v="216" actId="20577"/>
          <ac:spMkLst>
            <pc:docMk/>
            <pc:sldMk cId="3905500122" sldId="264"/>
            <ac:spMk id="2" creationId="{73D73642-3007-A1DB-7A2D-0FDCC411355D}"/>
          </ac:spMkLst>
        </pc:spChg>
        <pc:spChg chg="mod">
          <ac:chgData name="Javier Pérez Aguirre" userId="d81f56712613351d" providerId="Windows Live" clId="Web-{D24D5040-9949-4802-B3CA-67B5D4A643F3}" dt="2023-07-24T21:07:45.726" v="1246" actId="20577"/>
          <ac:spMkLst>
            <pc:docMk/>
            <pc:sldMk cId="3905500122" sldId="264"/>
            <ac:spMk id="3" creationId="{3D787B93-7C88-832D-823A-44C786A7CB90}"/>
          </ac:spMkLst>
        </pc:spChg>
        <pc:picChg chg="add mod">
          <ac:chgData name="Javier Pérez Aguirre" userId="d81f56712613351d" providerId="Windows Live" clId="Web-{D24D5040-9949-4802-B3CA-67B5D4A643F3}" dt="2023-07-24T21:33:50.905" v="1661" actId="1076"/>
          <ac:picMkLst>
            <pc:docMk/>
            <pc:sldMk cId="3905500122" sldId="264"/>
            <ac:picMk id="4" creationId="{1A3BE1E5-84DB-5399-3B40-140431990B1D}"/>
          </ac:picMkLst>
        </pc:picChg>
        <pc:picChg chg="add mod">
          <ac:chgData name="Javier Pérez Aguirre" userId="d81f56712613351d" providerId="Windows Live" clId="Web-{D24D5040-9949-4802-B3CA-67B5D4A643F3}" dt="2023-07-24T21:33:49.342" v="1660" actId="1076"/>
          <ac:picMkLst>
            <pc:docMk/>
            <pc:sldMk cId="3905500122" sldId="264"/>
            <ac:picMk id="5" creationId="{5F532074-2267-CCF3-A12D-BC9C03FD3C6A}"/>
          </ac:picMkLst>
        </pc:picChg>
        <pc:picChg chg="add mod">
          <ac:chgData name="Javier Pérez Aguirre" userId="d81f56712613351d" providerId="Windows Live" clId="Web-{D24D5040-9949-4802-B3CA-67B5D4A643F3}" dt="2023-07-24T21:03:23.751" v="1229" actId="1076"/>
          <ac:picMkLst>
            <pc:docMk/>
            <pc:sldMk cId="3905500122" sldId="264"/>
            <ac:picMk id="6" creationId="{4BB83409-B186-0EF9-F1EE-46B58FD7F155}"/>
          </ac:picMkLst>
        </pc:picChg>
        <pc:picChg chg="add mod">
          <ac:chgData name="Javier Pérez Aguirre" userId="d81f56712613351d" providerId="Windows Live" clId="Web-{D24D5040-9949-4802-B3CA-67B5D4A643F3}" dt="2023-07-24T21:06:55.819" v="1236" actId="1076"/>
          <ac:picMkLst>
            <pc:docMk/>
            <pc:sldMk cId="3905500122" sldId="264"/>
            <ac:picMk id="7" creationId="{EF807C5C-D3E2-3596-9787-53BEE4744AF3}"/>
          </ac:picMkLst>
        </pc:picChg>
      </pc:sldChg>
      <pc:sldChg chg="addSp delSp modSp new ord">
        <pc:chgData name="Javier Pérez Aguirre" userId="d81f56712613351d" providerId="Windows Live" clId="Web-{D24D5040-9949-4802-B3CA-67B5D4A643F3}" dt="2023-07-24T22:14:03.431" v="2524" actId="14100"/>
        <pc:sldMkLst>
          <pc:docMk/>
          <pc:sldMk cId="210656940" sldId="265"/>
        </pc:sldMkLst>
        <pc:spChg chg="mod">
          <ac:chgData name="Javier Pérez Aguirre" userId="d81f56712613351d" providerId="Windows Live" clId="Web-{D24D5040-9949-4802-B3CA-67B5D4A643F3}" dt="2023-07-24T16:05:35.674" v="229" actId="20577"/>
          <ac:spMkLst>
            <pc:docMk/>
            <pc:sldMk cId="210656940" sldId="265"/>
            <ac:spMk id="2" creationId="{85098352-F449-F508-E792-B4D2404E94D1}"/>
          </ac:spMkLst>
        </pc:spChg>
        <pc:spChg chg="mod">
          <ac:chgData name="Javier Pérez Aguirre" userId="d81f56712613351d" providerId="Windows Live" clId="Web-{D24D5040-9949-4802-B3CA-67B5D4A643F3}" dt="2023-07-24T21:30:28.884" v="1657" actId="20577"/>
          <ac:spMkLst>
            <pc:docMk/>
            <pc:sldMk cId="210656940" sldId="265"/>
            <ac:spMk id="3" creationId="{141F394F-A5EC-B301-4DE9-AD4A0BB37B30}"/>
          </ac:spMkLst>
        </pc:spChg>
        <pc:picChg chg="add mod">
          <ac:chgData name="Javier Pérez Aguirre" userId="d81f56712613351d" providerId="Windows Live" clId="Web-{D24D5040-9949-4802-B3CA-67B5D4A643F3}" dt="2023-07-24T21:29:35.930" v="1653" actId="1076"/>
          <ac:picMkLst>
            <pc:docMk/>
            <pc:sldMk cId="210656940" sldId="265"/>
            <ac:picMk id="4" creationId="{182725C2-FB99-4F65-AB85-BFBA1A8EE209}"/>
          </ac:picMkLst>
        </pc:picChg>
        <pc:picChg chg="add mod">
          <ac:chgData name="Javier Pérez Aguirre" userId="d81f56712613351d" providerId="Windows Live" clId="Web-{D24D5040-9949-4802-B3CA-67B5D4A643F3}" dt="2023-07-24T21:30:58.994" v="1659" actId="1076"/>
          <ac:picMkLst>
            <pc:docMk/>
            <pc:sldMk cId="210656940" sldId="265"/>
            <ac:picMk id="5" creationId="{8A4DB4DA-017E-37D4-34F8-CB905105FF67}"/>
          </ac:picMkLst>
        </pc:picChg>
        <pc:picChg chg="add mod">
          <ac:chgData name="Javier Pérez Aguirre" userId="d81f56712613351d" providerId="Windows Live" clId="Web-{D24D5040-9949-4802-B3CA-67B5D4A643F3}" dt="2023-07-24T21:30:56.916" v="1658" actId="1076"/>
          <ac:picMkLst>
            <pc:docMk/>
            <pc:sldMk cId="210656940" sldId="265"/>
            <ac:picMk id="6" creationId="{73D599F3-07FA-0DC0-8220-53DD55B198BB}"/>
          </ac:picMkLst>
        </pc:picChg>
        <pc:picChg chg="add del mod">
          <ac:chgData name="Javier Pérez Aguirre" userId="d81f56712613351d" providerId="Windows Live" clId="Web-{D24D5040-9949-4802-B3CA-67B5D4A643F3}" dt="2023-07-24T22:12:38.850" v="2514"/>
          <ac:picMkLst>
            <pc:docMk/>
            <pc:sldMk cId="210656940" sldId="265"/>
            <ac:picMk id="7" creationId="{BB74FBF9-0A8B-496A-C5E0-06368470E0A9}"/>
          </ac:picMkLst>
        </pc:picChg>
        <pc:picChg chg="add mod">
          <ac:chgData name="Javier Pérez Aguirre" userId="d81f56712613351d" providerId="Windows Live" clId="Web-{D24D5040-9949-4802-B3CA-67B5D4A643F3}" dt="2023-07-24T22:14:03.431" v="2524" actId="14100"/>
          <ac:picMkLst>
            <pc:docMk/>
            <pc:sldMk cId="210656940" sldId="265"/>
            <ac:picMk id="8" creationId="{BF9D7750-A963-672A-5795-AF76D325642D}"/>
          </ac:picMkLst>
        </pc:picChg>
      </pc:sldChg>
      <pc:sldChg chg="addSp delSp modSp new">
        <pc:chgData name="Javier Pérez Aguirre" userId="d81f56712613351d" providerId="Windows Live" clId="Web-{D24D5040-9949-4802-B3CA-67B5D4A643F3}" dt="2023-07-25T14:46:16.551" v="2657" actId="20577"/>
        <pc:sldMkLst>
          <pc:docMk/>
          <pc:sldMk cId="3710223259" sldId="266"/>
        </pc:sldMkLst>
        <pc:spChg chg="mod">
          <ac:chgData name="Javier Pérez Aguirre" userId="d81f56712613351d" providerId="Windows Live" clId="Web-{D24D5040-9949-4802-B3CA-67B5D4A643F3}" dt="2023-07-24T16:06:05.925" v="248" actId="20577"/>
          <ac:spMkLst>
            <pc:docMk/>
            <pc:sldMk cId="3710223259" sldId="266"/>
            <ac:spMk id="2" creationId="{8B095ECC-5E42-47CA-3B26-588F6CB40754}"/>
          </ac:spMkLst>
        </pc:spChg>
        <pc:spChg chg="mod">
          <ac:chgData name="Javier Pérez Aguirre" userId="d81f56712613351d" providerId="Windows Live" clId="Web-{D24D5040-9949-4802-B3CA-67B5D4A643F3}" dt="2023-07-25T14:46:16.551" v="2657" actId="20577"/>
          <ac:spMkLst>
            <pc:docMk/>
            <pc:sldMk cId="3710223259" sldId="266"/>
            <ac:spMk id="3" creationId="{F0988C31-02BA-3F1F-4A02-B986095F8DAB}"/>
          </ac:spMkLst>
        </pc:spChg>
        <pc:spChg chg="add mod">
          <ac:chgData name="Javier Pérez Aguirre" userId="d81f56712613351d" providerId="Windows Live" clId="Web-{D24D5040-9949-4802-B3CA-67B5D4A643F3}" dt="2023-07-24T21:51:06.492" v="2157" actId="20577"/>
          <ac:spMkLst>
            <pc:docMk/>
            <pc:sldMk cId="3710223259" sldId="266"/>
            <ac:spMk id="5" creationId="{419D6222-525F-5687-7B06-6B1D1831D29D}"/>
          </ac:spMkLst>
        </pc:spChg>
        <pc:picChg chg="add del mod">
          <ac:chgData name="Javier Pérez Aguirre" userId="d81f56712613351d" providerId="Windows Live" clId="Web-{D24D5040-9949-4802-B3CA-67B5D4A643F3}" dt="2023-07-24T22:12:19.850" v="2509"/>
          <ac:picMkLst>
            <pc:docMk/>
            <pc:sldMk cId="3710223259" sldId="266"/>
            <ac:picMk id="6" creationId="{5872654B-DF61-8C78-379F-2156AD2DCE67}"/>
          </ac:picMkLst>
        </pc:picChg>
      </pc:sldChg>
      <pc:sldChg chg="addSp delSp modSp new ord">
        <pc:chgData name="Javier Pérez Aguirre" userId="d81f56712613351d" providerId="Windows Live" clId="Web-{D24D5040-9949-4802-B3CA-67B5D4A643F3}" dt="2023-07-25T00:45:43.583" v="2529"/>
        <pc:sldMkLst>
          <pc:docMk/>
          <pc:sldMk cId="3794979885" sldId="267"/>
        </pc:sldMkLst>
        <pc:spChg chg="mod">
          <ac:chgData name="Javier Pérez Aguirre" userId="d81f56712613351d" providerId="Windows Live" clId="Web-{D24D5040-9949-4802-B3CA-67B5D4A643F3}" dt="2023-07-24T16:06:28.269" v="262" actId="20577"/>
          <ac:spMkLst>
            <pc:docMk/>
            <pc:sldMk cId="3794979885" sldId="267"/>
            <ac:spMk id="2" creationId="{CCB3FA44-6320-1B37-5131-048B615441C0}"/>
          </ac:spMkLst>
        </pc:spChg>
        <pc:spChg chg="mod">
          <ac:chgData name="Javier Pérez Aguirre" userId="d81f56712613351d" providerId="Windows Live" clId="Web-{D24D5040-9949-4802-B3CA-67B5D4A643F3}" dt="2023-07-24T21:56:58.266" v="2216" actId="20577"/>
          <ac:spMkLst>
            <pc:docMk/>
            <pc:sldMk cId="3794979885" sldId="267"/>
            <ac:spMk id="3" creationId="{2341CA18-8920-0113-2A62-6FBFAB2DBDD4}"/>
          </ac:spMkLst>
        </pc:spChg>
        <pc:picChg chg="add del mod">
          <ac:chgData name="Javier Pérez Aguirre" userId="d81f56712613351d" providerId="Windows Live" clId="Web-{D24D5040-9949-4802-B3CA-67B5D4A643F3}" dt="2023-07-24T22:10:38.941" v="2500"/>
          <ac:picMkLst>
            <pc:docMk/>
            <pc:sldMk cId="3794979885" sldId="267"/>
            <ac:picMk id="4" creationId="{9B2F0CE9-E122-B63A-7745-F461918F001D}"/>
          </ac:picMkLst>
        </pc:picChg>
        <pc:picChg chg="add del mod">
          <ac:chgData name="Javier Pérez Aguirre" userId="d81f56712613351d" providerId="Windows Live" clId="Web-{D24D5040-9949-4802-B3CA-67B5D4A643F3}" dt="2023-07-24T22:11:02.411" v="2504"/>
          <ac:picMkLst>
            <pc:docMk/>
            <pc:sldMk cId="3794979885" sldId="267"/>
            <ac:picMk id="5" creationId="{0A3A5E8F-1086-1447-8B0A-9B21B4E49EE1}"/>
          </ac:picMkLst>
        </pc:picChg>
      </pc:sldChg>
      <pc:sldChg chg="addSp delSp modSp new mod setBg">
        <pc:chgData name="Javier Pérez Aguirre" userId="d81f56712613351d" providerId="Windows Live" clId="Web-{D24D5040-9949-4802-B3CA-67B5D4A643F3}" dt="2023-07-24T22:17:08.075" v="2527" actId="20577"/>
        <pc:sldMkLst>
          <pc:docMk/>
          <pc:sldMk cId="2034691067" sldId="268"/>
        </pc:sldMkLst>
        <pc:spChg chg="mod">
          <ac:chgData name="Javier Pérez Aguirre" userId="d81f56712613351d" providerId="Windows Live" clId="Web-{D24D5040-9949-4802-B3CA-67B5D4A643F3}" dt="2023-07-24T22:05:06.434" v="2280"/>
          <ac:spMkLst>
            <pc:docMk/>
            <pc:sldMk cId="2034691067" sldId="268"/>
            <ac:spMk id="2" creationId="{103329C7-58C5-205E-38C7-5D0349BE0287}"/>
          </ac:spMkLst>
        </pc:spChg>
        <pc:spChg chg="mod">
          <ac:chgData name="Javier Pérez Aguirre" userId="d81f56712613351d" providerId="Windows Live" clId="Web-{D24D5040-9949-4802-B3CA-67B5D4A643F3}" dt="2023-07-24T22:17:08.075" v="2527" actId="20577"/>
          <ac:spMkLst>
            <pc:docMk/>
            <pc:sldMk cId="2034691067" sldId="268"/>
            <ac:spMk id="3" creationId="{317F1FAB-DE37-D4A8-4C0D-1D688B4A4DCE}"/>
          </ac:spMkLst>
        </pc:spChg>
        <pc:spChg chg="add del">
          <ac:chgData name="Javier Pérez Aguirre" userId="d81f56712613351d" providerId="Windows Live" clId="Web-{D24D5040-9949-4802-B3CA-67B5D4A643F3}" dt="2023-07-24T22:05:06.418" v="2279"/>
          <ac:spMkLst>
            <pc:docMk/>
            <pc:sldMk cId="2034691067" sldId="268"/>
            <ac:spMk id="9" creationId="{A3B168A7-66FE-4359-9866-CBB841A729E6}"/>
          </ac:spMkLst>
        </pc:spChg>
        <pc:spChg chg="add">
          <ac:chgData name="Javier Pérez Aguirre" userId="d81f56712613351d" providerId="Windows Live" clId="Web-{D24D5040-9949-4802-B3CA-67B5D4A643F3}" dt="2023-07-24T22:05:06.434" v="2280"/>
          <ac:spMkLst>
            <pc:docMk/>
            <pc:sldMk cId="2034691067" sldId="268"/>
            <ac:spMk id="13" creationId="{561B1731-39D9-4145-8343-C209E1F09BC7}"/>
          </ac:spMkLst>
        </pc:spChg>
        <pc:picChg chg="add mod">
          <ac:chgData name="Javier Pérez Aguirre" userId="d81f56712613351d" providerId="Windows Live" clId="Web-{D24D5040-9949-4802-B3CA-67B5D4A643F3}" dt="2023-07-24T22:05:06.434" v="2280"/>
          <ac:picMkLst>
            <pc:docMk/>
            <pc:sldMk cId="2034691067" sldId="268"/>
            <ac:picMk id="4" creationId="{DB56B1CA-8993-AD15-B899-A082C1179085}"/>
          </ac:picMkLst>
        </pc:picChg>
        <pc:cxnChg chg="add del">
          <ac:chgData name="Javier Pérez Aguirre" userId="d81f56712613351d" providerId="Windows Live" clId="Web-{D24D5040-9949-4802-B3CA-67B5D4A643F3}" dt="2023-07-24T22:05:06.418" v="2279"/>
          <ac:cxnSpMkLst>
            <pc:docMk/>
            <pc:sldMk cId="2034691067" sldId="268"/>
            <ac:cxnSpMk id="11" creationId="{F0748755-DDBC-46D0-91EC-1212A8EE2B40}"/>
          </ac:cxnSpMkLst>
        </pc:cxnChg>
        <pc:cxnChg chg="add">
          <ac:chgData name="Javier Pérez Aguirre" userId="d81f56712613351d" providerId="Windows Live" clId="Web-{D24D5040-9949-4802-B3CA-67B5D4A643F3}" dt="2023-07-24T22:05:06.434" v="2280"/>
          <ac:cxnSpMkLst>
            <pc:docMk/>
            <pc:sldMk cId="2034691067" sldId="268"/>
            <ac:cxnSpMk id="14" creationId="{F0748755-DDBC-46D0-91EC-1212A8EE2B40}"/>
          </ac:cxnSpMkLst>
        </pc:cxnChg>
      </pc:sldChg>
      <pc:sldChg chg="addSp delSp modSp new mod setBg">
        <pc:chgData name="Javier Pérez Aguirre" userId="d81f56712613351d" providerId="Windows Live" clId="Web-{D24D5040-9949-4802-B3CA-67B5D4A643F3}" dt="2023-07-25T15:11:10.212" v="2810" actId="14100"/>
        <pc:sldMkLst>
          <pc:docMk/>
          <pc:sldMk cId="3643793367" sldId="269"/>
        </pc:sldMkLst>
        <pc:spChg chg="mod">
          <ac:chgData name="Javier Pérez Aguirre" userId="d81f56712613351d" providerId="Windows Live" clId="Web-{D24D5040-9949-4802-B3CA-67B5D4A643F3}" dt="2023-07-25T15:11:05.274" v="2809"/>
          <ac:spMkLst>
            <pc:docMk/>
            <pc:sldMk cId="3643793367" sldId="269"/>
            <ac:spMk id="2" creationId="{8F558C31-63DC-50AB-5FD0-EBD795583400}"/>
          </ac:spMkLst>
        </pc:spChg>
        <pc:spChg chg="mod">
          <ac:chgData name="Javier Pérez Aguirre" userId="d81f56712613351d" providerId="Windows Live" clId="Web-{D24D5040-9949-4802-B3CA-67B5D4A643F3}" dt="2023-07-25T15:11:05.274" v="2809"/>
          <ac:spMkLst>
            <pc:docMk/>
            <pc:sldMk cId="3643793367" sldId="269"/>
            <ac:spMk id="3" creationId="{C5E98AB5-5F00-512F-8977-328F9D252B3E}"/>
          </ac:spMkLst>
        </pc:spChg>
        <pc:spChg chg="add del">
          <ac:chgData name="Javier Pérez Aguirre" userId="d81f56712613351d" providerId="Windows Live" clId="Web-{D24D5040-9949-4802-B3CA-67B5D4A643F3}" dt="2023-07-25T15:09:36.084" v="2803"/>
          <ac:spMkLst>
            <pc:docMk/>
            <pc:sldMk cId="3643793367" sldId="269"/>
            <ac:spMk id="9" creationId="{A12145F0-5149-412D-9A3F-1E3051B3979C}"/>
          </ac:spMkLst>
        </pc:spChg>
        <pc:spChg chg="add del">
          <ac:chgData name="Javier Pérez Aguirre" userId="d81f56712613351d" providerId="Windows Live" clId="Web-{D24D5040-9949-4802-B3CA-67B5D4A643F3}" dt="2023-07-25T14:51:05.245" v="2799"/>
          <ac:spMkLst>
            <pc:docMk/>
            <pc:sldMk cId="3643793367" sldId="269"/>
            <ac:spMk id="10" creationId="{561B1731-39D9-4145-8343-C209E1F09BC7}"/>
          </ac:spMkLst>
        </pc:spChg>
        <pc:spChg chg="add del">
          <ac:chgData name="Javier Pérez Aguirre" userId="d81f56712613351d" providerId="Windows Live" clId="Web-{D24D5040-9949-4802-B3CA-67B5D4A643F3}" dt="2023-07-25T15:11:05.274" v="2809"/>
          <ac:spMkLst>
            <pc:docMk/>
            <pc:sldMk cId="3643793367" sldId="269"/>
            <ac:spMk id="13" creationId="{A3B168A7-66FE-4359-9866-CBB841A729E6}"/>
          </ac:spMkLst>
        </pc:spChg>
        <pc:picChg chg="add del mod">
          <ac:chgData name="Javier Pérez Aguirre" userId="d81f56712613351d" providerId="Windows Live" clId="Web-{D24D5040-9949-4802-B3CA-67B5D4A643F3}" dt="2023-07-25T14:50:39.760" v="2796"/>
          <ac:picMkLst>
            <pc:docMk/>
            <pc:sldMk cId="3643793367" sldId="269"/>
            <ac:picMk id="4" creationId="{9D63DF42-5CE4-0FCD-60F8-B853748A93AD}"/>
          </ac:picMkLst>
        </pc:picChg>
        <pc:picChg chg="add del mod">
          <ac:chgData name="Javier Pérez Aguirre" userId="d81f56712613351d" providerId="Windows Live" clId="Web-{D24D5040-9949-4802-B3CA-67B5D4A643F3}" dt="2023-07-25T15:11:10.212" v="2810" actId="14100"/>
          <ac:picMkLst>
            <pc:docMk/>
            <pc:sldMk cId="3643793367" sldId="269"/>
            <ac:picMk id="4" creationId="{E3BBC84B-B996-90F0-F483-D352E4EE1CB9}"/>
          </ac:picMkLst>
        </pc:picChg>
        <pc:picChg chg="add del mod">
          <ac:chgData name="Javier Pérez Aguirre" userId="d81f56712613351d" providerId="Windows Live" clId="Web-{D24D5040-9949-4802-B3CA-67B5D4A643F3}" dt="2023-07-25T14:51:07.839" v="2800"/>
          <ac:picMkLst>
            <pc:docMk/>
            <pc:sldMk cId="3643793367" sldId="269"/>
            <ac:picMk id="5" creationId="{724BA78C-1C68-015C-82FC-39BA3DAF1FCB}"/>
          </ac:picMkLst>
        </pc:picChg>
        <pc:cxnChg chg="add del">
          <ac:chgData name="Javier Pérez Aguirre" userId="d81f56712613351d" providerId="Windows Live" clId="Web-{D24D5040-9949-4802-B3CA-67B5D4A643F3}" dt="2023-07-25T15:09:36.084" v="2803"/>
          <ac:cxnSpMkLst>
            <pc:docMk/>
            <pc:sldMk cId="3643793367" sldId="269"/>
            <ac:cxnSpMk id="11" creationId="{F0748755-DDBC-46D0-91EC-1212A8EE2B40}"/>
          </ac:cxnSpMkLst>
        </pc:cxnChg>
        <pc:cxnChg chg="add del">
          <ac:chgData name="Javier Pérez Aguirre" userId="d81f56712613351d" providerId="Windows Live" clId="Web-{D24D5040-9949-4802-B3CA-67B5D4A643F3}" dt="2023-07-25T14:51:05.245" v="2799"/>
          <ac:cxnSpMkLst>
            <pc:docMk/>
            <pc:sldMk cId="3643793367" sldId="269"/>
            <ac:cxnSpMk id="12" creationId="{F0748755-DDBC-46D0-91EC-1212A8EE2B40}"/>
          </ac:cxnSpMkLst>
        </pc:cxnChg>
        <pc:cxnChg chg="add del">
          <ac:chgData name="Javier Pérez Aguirre" userId="d81f56712613351d" providerId="Windows Live" clId="Web-{D24D5040-9949-4802-B3CA-67B5D4A643F3}" dt="2023-07-25T15:11:05.274" v="2809"/>
          <ac:cxnSpMkLst>
            <pc:docMk/>
            <pc:sldMk cId="3643793367" sldId="269"/>
            <ac:cxnSpMk id="14" creationId="{F0748755-DDBC-46D0-91EC-1212A8EE2B40}"/>
          </ac:cxnSpMkLst>
        </pc:cxnChg>
      </pc:sldChg>
      <pc:sldChg chg="modSp new">
        <pc:chgData name="Javier Pérez Aguirre" userId="d81f56712613351d" providerId="Windows Live" clId="Web-{D24D5040-9949-4802-B3CA-67B5D4A643F3}" dt="2023-07-24T16:07:38.787" v="277" actId="20577"/>
        <pc:sldMkLst>
          <pc:docMk/>
          <pc:sldMk cId="3076263051" sldId="270"/>
        </pc:sldMkLst>
        <pc:spChg chg="mod">
          <ac:chgData name="Javier Pérez Aguirre" userId="d81f56712613351d" providerId="Windows Live" clId="Web-{D24D5040-9949-4802-B3CA-67B5D4A643F3}" dt="2023-07-24T16:07:26.037" v="275" actId="20577"/>
          <ac:spMkLst>
            <pc:docMk/>
            <pc:sldMk cId="3076263051" sldId="270"/>
            <ac:spMk id="2" creationId="{A68E6317-2FE0-A1B6-8E78-6DCF7D972B70}"/>
          </ac:spMkLst>
        </pc:spChg>
        <pc:spChg chg="mod">
          <ac:chgData name="Javier Pérez Aguirre" userId="d81f56712613351d" providerId="Windows Live" clId="Web-{D24D5040-9949-4802-B3CA-67B5D4A643F3}" dt="2023-07-24T16:07:38.787" v="277" actId="20577"/>
          <ac:spMkLst>
            <pc:docMk/>
            <pc:sldMk cId="3076263051" sldId="270"/>
            <ac:spMk id="3" creationId="{C095B4FB-44A6-6ACA-586E-9237AB65217F}"/>
          </ac:spMkLst>
        </pc:spChg>
      </pc:sldChg>
      <pc:sldChg chg="modSp new">
        <pc:chgData name="Javier Pérez Aguirre" userId="d81f56712613351d" providerId="Windows Live" clId="Web-{D24D5040-9949-4802-B3CA-67B5D4A643F3}" dt="2023-07-24T16:08:02.257" v="286" actId="20577"/>
        <pc:sldMkLst>
          <pc:docMk/>
          <pc:sldMk cId="3371446188" sldId="271"/>
        </pc:sldMkLst>
        <pc:spChg chg="mod">
          <ac:chgData name="Javier Pérez Aguirre" userId="d81f56712613351d" providerId="Windows Live" clId="Web-{D24D5040-9949-4802-B3CA-67B5D4A643F3}" dt="2023-07-24T16:08:02.257" v="286" actId="20577"/>
          <ac:spMkLst>
            <pc:docMk/>
            <pc:sldMk cId="3371446188" sldId="271"/>
            <ac:spMk id="2" creationId="{8CCEB555-E187-C6AB-5795-C33A9FA5EE0A}"/>
          </ac:spMkLst>
        </pc:spChg>
        <pc:spChg chg="mod">
          <ac:chgData name="Javier Pérez Aguirre" userId="d81f56712613351d" providerId="Windows Live" clId="Web-{D24D5040-9949-4802-B3CA-67B5D4A643F3}" dt="2023-07-24T16:07:51.100" v="279" actId="20577"/>
          <ac:spMkLst>
            <pc:docMk/>
            <pc:sldMk cId="3371446188" sldId="271"/>
            <ac:spMk id="3" creationId="{CE6C918F-B17F-296A-4EA1-E3AD393340AC}"/>
          </ac:spMkLst>
        </pc:spChg>
      </pc:sldChg>
      <pc:sldChg chg="modSp new">
        <pc:chgData name="Javier Pérez Aguirre" userId="d81f56712613351d" providerId="Windows Live" clId="Web-{D24D5040-9949-4802-B3CA-67B5D4A643F3}" dt="2023-07-24T16:09:19.134" v="306" actId="20577"/>
        <pc:sldMkLst>
          <pc:docMk/>
          <pc:sldMk cId="3767363471" sldId="272"/>
        </pc:sldMkLst>
        <pc:spChg chg="mod">
          <ac:chgData name="Javier Pérez Aguirre" userId="d81f56712613351d" providerId="Windows Live" clId="Web-{D24D5040-9949-4802-B3CA-67B5D4A643F3}" dt="2023-07-24T16:09:06.087" v="304" actId="20577"/>
          <ac:spMkLst>
            <pc:docMk/>
            <pc:sldMk cId="3767363471" sldId="272"/>
            <ac:spMk id="2" creationId="{B7E92B06-ED34-95B3-4A12-291DEA50D718}"/>
          </ac:spMkLst>
        </pc:spChg>
        <pc:spChg chg="mod">
          <ac:chgData name="Javier Pérez Aguirre" userId="d81f56712613351d" providerId="Windows Live" clId="Web-{D24D5040-9949-4802-B3CA-67B5D4A643F3}" dt="2023-07-24T16:09:19.134" v="306" actId="20577"/>
          <ac:spMkLst>
            <pc:docMk/>
            <pc:sldMk cId="3767363471" sldId="272"/>
            <ac:spMk id="3" creationId="{9000E06F-2E07-1256-0A82-42E3DB5D89E7}"/>
          </ac:spMkLst>
        </pc:spChg>
      </pc:sldChg>
      <pc:sldChg chg="modSp add ord replId">
        <pc:chgData name="Javier Pérez Aguirre" userId="d81f56712613351d" providerId="Windows Live" clId="Web-{D24D5040-9949-4802-B3CA-67B5D4A643F3}" dt="2023-07-24T16:08:51.868" v="303" actId="20577"/>
        <pc:sldMkLst>
          <pc:docMk/>
          <pc:sldMk cId="174901139" sldId="273"/>
        </pc:sldMkLst>
        <pc:spChg chg="mod">
          <ac:chgData name="Javier Pérez Aguirre" userId="d81f56712613351d" providerId="Windows Live" clId="Web-{D24D5040-9949-4802-B3CA-67B5D4A643F3}" dt="2023-07-24T16:08:51.868" v="303" actId="20577"/>
          <ac:spMkLst>
            <pc:docMk/>
            <pc:sldMk cId="174901139" sldId="273"/>
            <ac:spMk id="2" creationId="{B25890D5-7E96-D2A4-8E53-CC4522E1CA74}"/>
          </ac:spMkLst>
        </pc:spChg>
      </pc:sldChg>
      <pc:sldChg chg="modSp new">
        <pc:chgData name="Javier Pérez Aguirre" userId="d81f56712613351d" providerId="Windows Live" clId="Web-{D24D5040-9949-4802-B3CA-67B5D4A643F3}" dt="2023-07-24T16:09:35.509" v="310" actId="20577"/>
        <pc:sldMkLst>
          <pc:docMk/>
          <pc:sldMk cId="3819490300" sldId="274"/>
        </pc:sldMkLst>
        <pc:spChg chg="mod">
          <ac:chgData name="Javier Pérez Aguirre" userId="d81f56712613351d" providerId="Windows Live" clId="Web-{D24D5040-9949-4802-B3CA-67B5D4A643F3}" dt="2023-07-24T16:09:29.978" v="308" actId="20577"/>
          <ac:spMkLst>
            <pc:docMk/>
            <pc:sldMk cId="3819490300" sldId="274"/>
            <ac:spMk id="2" creationId="{E60005DE-D291-090A-5301-25F3DEC8BA3E}"/>
          </ac:spMkLst>
        </pc:spChg>
        <pc:spChg chg="mod">
          <ac:chgData name="Javier Pérez Aguirre" userId="d81f56712613351d" providerId="Windows Live" clId="Web-{D24D5040-9949-4802-B3CA-67B5D4A643F3}" dt="2023-07-24T16:09:35.509" v="310" actId="20577"/>
          <ac:spMkLst>
            <pc:docMk/>
            <pc:sldMk cId="3819490300" sldId="274"/>
            <ac:spMk id="3" creationId="{B5AD6EF5-8F28-DBFE-2887-8B7146900D8D}"/>
          </ac:spMkLst>
        </pc:spChg>
      </pc:sldChg>
      <pc:sldChg chg="modSp new">
        <pc:chgData name="Javier Pérez Aguirre" userId="d81f56712613351d" providerId="Windows Live" clId="Web-{D24D5040-9949-4802-B3CA-67B5D4A643F3}" dt="2023-07-24T16:09:48.588" v="313" actId="20577"/>
        <pc:sldMkLst>
          <pc:docMk/>
          <pc:sldMk cId="2010688045" sldId="275"/>
        </pc:sldMkLst>
        <pc:spChg chg="mod">
          <ac:chgData name="Javier Pérez Aguirre" userId="d81f56712613351d" providerId="Windows Live" clId="Web-{D24D5040-9949-4802-B3CA-67B5D4A643F3}" dt="2023-07-24T16:09:44.916" v="312" actId="20577"/>
          <ac:spMkLst>
            <pc:docMk/>
            <pc:sldMk cId="2010688045" sldId="275"/>
            <ac:spMk id="2" creationId="{FE4948D8-877A-DF07-4154-20D9CF7A56B4}"/>
          </ac:spMkLst>
        </pc:spChg>
        <pc:spChg chg="mod">
          <ac:chgData name="Javier Pérez Aguirre" userId="d81f56712613351d" providerId="Windows Live" clId="Web-{D24D5040-9949-4802-B3CA-67B5D4A643F3}" dt="2023-07-24T16:09:48.588" v="313" actId="20577"/>
          <ac:spMkLst>
            <pc:docMk/>
            <pc:sldMk cId="2010688045" sldId="275"/>
            <ac:spMk id="3" creationId="{8EBD96B8-E50E-7B19-2693-5CE577F1BFBB}"/>
          </ac:spMkLst>
        </pc:spChg>
      </pc:sldChg>
      <pc:sldChg chg="modSp new">
        <pc:chgData name="Javier Pérez Aguirre" userId="d81f56712613351d" providerId="Windows Live" clId="Web-{D24D5040-9949-4802-B3CA-67B5D4A643F3}" dt="2023-07-24T16:10:01.307" v="316" actId="20577"/>
        <pc:sldMkLst>
          <pc:docMk/>
          <pc:sldMk cId="369819964" sldId="276"/>
        </pc:sldMkLst>
        <pc:spChg chg="mod">
          <ac:chgData name="Javier Pérez Aguirre" userId="d81f56712613351d" providerId="Windows Live" clId="Web-{D24D5040-9949-4802-B3CA-67B5D4A643F3}" dt="2023-07-24T16:09:57.979" v="315" actId="20577"/>
          <ac:spMkLst>
            <pc:docMk/>
            <pc:sldMk cId="369819964" sldId="276"/>
            <ac:spMk id="2" creationId="{5A785ADB-5F4D-9CCA-C193-EA88FC7B51F8}"/>
          </ac:spMkLst>
        </pc:spChg>
        <pc:spChg chg="mod">
          <ac:chgData name="Javier Pérez Aguirre" userId="d81f56712613351d" providerId="Windows Live" clId="Web-{D24D5040-9949-4802-B3CA-67B5D4A643F3}" dt="2023-07-24T16:10:01.307" v="316" actId="20577"/>
          <ac:spMkLst>
            <pc:docMk/>
            <pc:sldMk cId="369819964" sldId="276"/>
            <ac:spMk id="3" creationId="{584DAEBF-3F2C-1122-8B68-DD072FB72359}"/>
          </ac:spMkLst>
        </pc:spChg>
      </pc:sldChg>
      <pc:sldChg chg="modSp new">
        <pc:chgData name="Javier Pérez Aguirre" userId="d81f56712613351d" providerId="Windows Live" clId="Web-{D24D5040-9949-4802-B3CA-67B5D4A643F3}" dt="2023-07-24T16:10:21.933" v="319" actId="20577"/>
        <pc:sldMkLst>
          <pc:docMk/>
          <pc:sldMk cId="2605752860" sldId="277"/>
        </pc:sldMkLst>
        <pc:spChg chg="mod">
          <ac:chgData name="Javier Pérez Aguirre" userId="d81f56712613351d" providerId="Windows Live" clId="Web-{D24D5040-9949-4802-B3CA-67B5D4A643F3}" dt="2023-07-24T16:10:18.308" v="318" actId="20577"/>
          <ac:spMkLst>
            <pc:docMk/>
            <pc:sldMk cId="2605752860" sldId="277"/>
            <ac:spMk id="2" creationId="{7A2DAC96-3F2B-DB73-FF63-25CB039862D0}"/>
          </ac:spMkLst>
        </pc:spChg>
        <pc:spChg chg="mod">
          <ac:chgData name="Javier Pérez Aguirre" userId="d81f56712613351d" providerId="Windows Live" clId="Web-{D24D5040-9949-4802-B3CA-67B5D4A643F3}" dt="2023-07-24T16:10:21.933" v="319" actId="20577"/>
          <ac:spMkLst>
            <pc:docMk/>
            <pc:sldMk cId="2605752860" sldId="277"/>
            <ac:spMk id="3" creationId="{7F5F7FC1-F0DB-C6BE-9BBD-8F8FEA85A00E}"/>
          </ac:spMkLst>
        </pc:spChg>
      </pc:sldChg>
      <pc:sldChg chg="modSp new">
        <pc:chgData name="Javier Pérez Aguirre" userId="d81f56712613351d" providerId="Windows Live" clId="Web-{D24D5040-9949-4802-B3CA-67B5D4A643F3}" dt="2023-07-24T16:10:41.683" v="324" actId="20577"/>
        <pc:sldMkLst>
          <pc:docMk/>
          <pc:sldMk cId="3701552495" sldId="278"/>
        </pc:sldMkLst>
        <pc:spChg chg="mod">
          <ac:chgData name="Javier Pérez Aguirre" userId="d81f56712613351d" providerId="Windows Live" clId="Web-{D24D5040-9949-4802-B3CA-67B5D4A643F3}" dt="2023-07-24T16:10:37.777" v="323" actId="20577"/>
          <ac:spMkLst>
            <pc:docMk/>
            <pc:sldMk cId="3701552495" sldId="278"/>
            <ac:spMk id="2" creationId="{8A16DBF0-9B41-B665-53FB-628914ECD7E4}"/>
          </ac:spMkLst>
        </pc:spChg>
        <pc:spChg chg="mod">
          <ac:chgData name="Javier Pérez Aguirre" userId="d81f56712613351d" providerId="Windows Live" clId="Web-{D24D5040-9949-4802-B3CA-67B5D4A643F3}" dt="2023-07-24T16:10:41.683" v="324" actId="20577"/>
          <ac:spMkLst>
            <pc:docMk/>
            <pc:sldMk cId="3701552495" sldId="278"/>
            <ac:spMk id="3" creationId="{41B5EA51-6B28-D3A9-1EDB-7F4789A501E8}"/>
          </ac:spMkLst>
        </pc:spChg>
      </pc:sldChg>
      <pc:sldChg chg="modSp new">
        <pc:chgData name="Javier Pérez Aguirre" userId="d81f56712613351d" providerId="Windows Live" clId="Web-{D24D5040-9949-4802-B3CA-67B5D4A643F3}" dt="2023-07-24T16:11:03.497" v="328" actId="20577"/>
        <pc:sldMkLst>
          <pc:docMk/>
          <pc:sldMk cId="3291864566" sldId="279"/>
        </pc:sldMkLst>
        <pc:spChg chg="mod">
          <ac:chgData name="Javier Pérez Aguirre" userId="d81f56712613351d" providerId="Windows Live" clId="Web-{D24D5040-9949-4802-B3CA-67B5D4A643F3}" dt="2023-07-24T16:10:57.387" v="326" actId="20577"/>
          <ac:spMkLst>
            <pc:docMk/>
            <pc:sldMk cId="3291864566" sldId="279"/>
            <ac:spMk id="2" creationId="{99FF67CD-3D1C-474A-8F81-82699E896571}"/>
          </ac:spMkLst>
        </pc:spChg>
        <pc:spChg chg="mod">
          <ac:chgData name="Javier Pérez Aguirre" userId="d81f56712613351d" providerId="Windows Live" clId="Web-{D24D5040-9949-4802-B3CA-67B5D4A643F3}" dt="2023-07-24T16:11:03.497" v="328" actId="20577"/>
          <ac:spMkLst>
            <pc:docMk/>
            <pc:sldMk cId="3291864566" sldId="279"/>
            <ac:spMk id="3" creationId="{FFCD7A7F-4AD1-1D9B-4243-602A0B29A139}"/>
          </ac:spMkLst>
        </pc:spChg>
      </pc:sldChg>
      <pc:sldChg chg="modSp new">
        <pc:chgData name="Javier Pérez Aguirre" userId="d81f56712613351d" providerId="Windows Live" clId="Web-{D24D5040-9949-4802-B3CA-67B5D4A643F3}" dt="2023-07-24T16:12:00.342" v="332" actId="20577"/>
        <pc:sldMkLst>
          <pc:docMk/>
          <pc:sldMk cId="967296290" sldId="280"/>
        </pc:sldMkLst>
        <pc:spChg chg="mod">
          <ac:chgData name="Javier Pérez Aguirre" userId="d81f56712613351d" providerId="Windows Live" clId="Web-{D24D5040-9949-4802-B3CA-67B5D4A643F3}" dt="2023-07-24T16:11:42.185" v="330" actId="20577"/>
          <ac:spMkLst>
            <pc:docMk/>
            <pc:sldMk cId="967296290" sldId="280"/>
            <ac:spMk id="2" creationId="{2CD5AE4E-1A5C-50BA-30D5-8C504A8B714C}"/>
          </ac:spMkLst>
        </pc:spChg>
        <pc:spChg chg="mod">
          <ac:chgData name="Javier Pérez Aguirre" userId="d81f56712613351d" providerId="Windows Live" clId="Web-{D24D5040-9949-4802-B3CA-67B5D4A643F3}" dt="2023-07-24T16:12:00.342" v="332" actId="20577"/>
          <ac:spMkLst>
            <pc:docMk/>
            <pc:sldMk cId="967296290" sldId="280"/>
            <ac:spMk id="3" creationId="{B0BA18EB-31A6-213A-41A8-9E5F9E170BC3}"/>
          </ac:spMkLst>
        </pc:spChg>
      </pc:sldChg>
      <pc:sldChg chg="modSp new">
        <pc:chgData name="Javier Pérez Aguirre" userId="d81f56712613351d" providerId="Windows Live" clId="Web-{D24D5040-9949-4802-B3CA-67B5D4A643F3}" dt="2023-07-24T16:12:26.921" v="336" actId="20577"/>
        <pc:sldMkLst>
          <pc:docMk/>
          <pc:sldMk cId="971786046" sldId="281"/>
        </pc:sldMkLst>
        <pc:spChg chg="mod">
          <ac:chgData name="Javier Pérez Aguirre" userId="d81f56712613351d" providerId="Windows Live" clId="Web-{D24D5040-9949-4802-B3CA-67B5D4A643F3}" dt="2023-07-24T16:12:22.780" v="334" actId="20577"/>
          <ac:spMkLst>
            <pc:docMk/>
            <pc:sldMk cId="971786046" sldId="281"/>
            <ac:spMk id="2" creationId="{CBC1A86D-A3BA-FEBC-7ED1-40DDC28FA16E}"/>
          </ac:spMkLst>
        </pc:spChg>
        <pc:spChg chg="mod">
          <ac:chgData name="Javier Pérez Aguirre" userId="d81f56712613351d" providerId="Windows Live" clId="Web-{D24D5040-9949-4802-B3CA-67B5D4A643F3}" dt="2023-07-24T16:12:26.921" v="336" actId="20577"/>
          <ac:spMkLst>
            <pc:docMk/>
            <pc:sldMk cId="971786046" sldId="281"/>
            <ac:spMk id="3" creationId="{D8A5092B-F954-7C6E-F30F-26E189640083}"/>
          </ac:spMkLst>
        </pc:spChg>
      </pc:sldChg>
      <pc:sldChg chg="modSp new">
        <pc:chgData name="Javier Pérez Aguirre" userId="d81f56712613351d" providerId="Windows Live" clId="Web-{D24D5040-9949-4802-B3CA-67B5D4A643F3}" dt="2023-07-24T16:12:59.375" v="340" actId="20577"/>
        <pc:sldMkLst>
          <pc:docMk/>
          <pc:sldMk cId="2000617911" sldId="282"/>
        </pc:sldMkLst>
        <pc:spChg chg="mod">
          <ac:chgData name="Javier Pérez Aguirre" userId="d81f56712613351d" providerId="Windows Live" clId="Web-{D24D5040-9949-4802-B3CA-67B5D4A643F3}" dt="2023-07-24T16:12:42.093" v="338" actId="20577"/>
          <ac:spMkLst>
            <pc:docMk/>
            <pc:sldMk cId="2000617911" sldId="282"/>
            <ac:spMk id="2" creationId="{5B8EA43B-7E69-CAAC-24E1-087C18775D05}"/>
          </ac:spMkLst>
        </pc:spChg>
        <pc:spChg chg="mod">
          <ac:chgData name="Javier Pérez Aguirre" userId="d81f56712613351d" providerId="Windows Live" clId="Web-{D24D5040-9949-4802-B3CA-67B5D4A643F3}" dt="2023-07-24T16:12:59.375" v="340" actId="20577"/>
          <ac:spMkLst>
            <pc:docMk/>
            <pc:sldMk cId="2000617911" sldId="282"/>
            <ac:spMk id="3" creationId="{C51C3887-9024-F29D-B1F9-ABDBD0E5FDAD}"/>
          </ac:spMkLst>
        </pc:spChg>
      </pc:sldChg>
      <pc:sldChg chg="modSp new">
        <pc:chgData name="Javier Pérez Aguirre" userId="d81f56712613351d" providerId="Windows Live" clId="Web-{D24D5040-9949-4802-B3CA-67B5D4A643F3}" dt="2023-07-24T16:13:11.719" v="344" actId="20577"/>
        <pc:sldMkLst>
          <pc:docMk/>
          <pc:sldMk cId="2514527510" sldId="283"/>
        </pc:sldMkLst>
        <pc:spChg chg="mod">
          <ac:chgData name="Javier Pérez Aguirre" userId="d81f56712613351d" providerId="Windows Live" clId="Web-{D24D5040-9949-4802-B3CA-67B5D4A643F3}" dt="2023-07-24T16:13:04.328" v="342" actId="20577"/>
          <ac:spMkLst>
            <pc:docMk/>
            <pc:sldMk cId="2514527510" sldId="283"/>
            <ac:spMk id="2" creationId="{74EE333A-2997-7A46-1AF1-323CB705D413}"/>
          </ac:spMkLst>
        </pc:spChg>
        <pc:spChg chg="mod">
          <ac:chgData name="Javier Pérez Aguirre" userId="d81f56712613351d" providerId="Windows Live" clId="Web-{D24D5040-9949-4802-B3CA-67B5D4A643F3}" dt="2023-07-24T16:13:11.719" v="344" actId="20577"/>
          <ac:spMkLst>
            <pc:docMk/>
            <pc:sldMk cId="2514527510" sldId="283"/>
            <ac:spMk id="3" creationId="{C6EAD48F-6453-AF49-ED11-778FC38EE649}"/>
          </ac:spMkLst>
        </pc:spChg>
      </pc:sldChg>
      <pc:sldChg chg="modSp new">
        <pc:chgData name="Javier Pérez Aguirre" userId="d81f56712613351d" providerId="Windows Live" clId="Web-{D24D5040-9949-4802-B3CA-67B5D4A643F3}" dt="2023-07-24T16:13:38.736" v="349" actId="20577"/>
        <pc:sldMkLst>
          <pc:docMk/>
          <pc:sldMk cId="1429541169" sldId="284"/>
        </pc:sldMkLst>
        <pc:spChg chg="mod">
          <ac:chgData name="Javier Pérez Aguirre" userId="d81f56712613351d" providerId="Windows Live" clId="Web-{D24D5040-9949-4802-B3CA-67B5D4A643F3}" dt="2023-07-24T16:13:21.032" v="347" actId="20577"/>
          <ac:spMkLst>
            <pc:docMk/>
            <pc:sldMk cId="1429541169" sldId="284"/>
            <ac:spMk id="2" creationId="{FD71BB0D-377C-6096-2AE9-21EF671C59CC}"/>
          </ac:spMkLst>
        </pc:spChg>
        <pc:spChg chg="mod">
          <ac:chgData name="Javier Pérez Aguirre" userId="d81f56712613351d" providerId="Windows Live" clId="Web-{D24D5040-9949-4802-B3CA-67B5D4A643F3}" dt="2023-07-24T16:13:38.736" v="349" actId="20577"/>
          <ac:spMkLst>
            <pc:docMk/>
            <pc:sldMk cId="1429541169" sldId="284"/>
            <ac:spMk id="3" creationId="{C4C41136-1DD5-D496-7A49-08EB23C53C50}"/>
          </ac:spMkLst>
        </pc:spChg>
      </pc:sldChg>
      <pc:sldChg chg="modSp new">
        <pc:chgData name="Javier Pérez Aguirre" userId="d81f56712613351d" providerId="Windows Live" clId="Web-{D24D5040-9949-4802-B3CA-67B5D4A643F3}" dt="2023-07-24T16:13:48.173" v="353" actId="20577"/>
        <pc:sldMkLst>
          <pc:docMk/>
          <pc:sldMk cId="3706912712" sldId="285"/>
        </pc:sldMkLst>
        <pc:spChg chg="mod">
          <ac:chgData name="Javier Pérez Aguirre" userId="d81f56712613351d" providerId="Windows Live" clId="Web-{D24D5040-9949-4802-B3CA-67B5D4A643F3}" dt="2023-07-24T16:13:44.439" v="351" actId="20577"/>
          <ac:spMkLst>
            <pc:docMk/>
            <pc:sldMk cId="3706912712" sldId="285"/>
            <ac:spMk id="2" creationId="{93DBADBC-BB47-DA7A-EB2F-962D290325E6}"/>
          </ac:spMkLst>
        </pc:spChg>
        <pc:spChg chg="mod">
          <ac:chgData name="Javier Pérez Aguirre" userId="d81f56712613351d" providerId="Windows Live" clId="Web-{D24D5040-9949-4802-B3CA-67B5D4A643F3}" dt="2023-07-24T16:13:48.173" v="353" actId="20577"/>
          <ac:spMkLst>
            <pc:docMk/>
            <pc:sldMk cId="3706912712" sldId="285"/>
            <ac:spMk id="3" creationId="{8901D655-25F1-E114-EE5F-27774445AD45}"/>
          </ac:spMkLst>
        </pc:spChg>
      </pc:sldChg>
      <pc:sldChg chg="modSp new">
        <pc:chgData name="Javier Pérez Aguirre" userId="d81f56712613351d" providerId="Windows Live" clId="Web-{D24D5040-9949-4802-B3CA-67B5D4A643F3}" dt="2023-07-24T16:14:08.346" v="357" actId="20577"/>
        <pc:sldMkLst>
          <pc:docMk/>
          <pc:sldMk cId="3369510452" sldId="286"/>
        </pc:sldMkLst>
        <pc:spChg chg="mod">
          <ac:chgData name="Javier Pérez Aguirre" userId="d81f56712613351d" providerId="Windows Live" clId="Web-{D24D5040-9949-4802-B3CA-67B5D4A643F3}" dt="2023-07-24T16:13:54.720" v="355" actId="20577"/>
          <ac:spMkLst>
            <pc:docMk/>
            <pc:sldMk cId="3369510452" sldId="286"/>
            <ac:spMk id="2" creationId="{6146A65F-11FB-ED9E-CB29-70E00882DCD0}"/>
          </ac:spMkLst>
        </pc:spChg>
        <pc:spChg chg="mod">
          <ac:chgData name="Javier Pérez Aguirre" userId="d81f56712613351d" providerId="Windows Live" clId="Web-{D24D5040-9949-4802-B3CA-67B5D4A643F3}" dt="2023-07-24T16:14:08.346" v="357" actId="20577"/>
          <ac:spMkLst>
            <pc:docMk/>
            <pc:sldMk cId="3369510452" sldId="286"/>
            <ac:spMk id="3" creationId="{DAAB240F-250F-48CC-0506-A6F48D693A63}"/>
          </ac:spMkLst>
        </pc:spChg>
      </pc:sldChg>
      <pc:sldChg chg="modSp new">
        <pc:chgData name="Javier Pérez Aguirre" userId="d81f56712613351d" providerId="Windows Live" clId="Web-{D24D5040-9949-4802-B3CA-67B5D4A643F3}" dt="2023-07-24T16:14:16.190" v="360" actId="20577"/>
        <pc:sldMkLst>
          <pc:docMk/>
          <pc:sldMk cId="870473007" sldId="287"/>
        </pc:sldMkLst>
        <pc:spChg chg="mod">
          <ac:chgData name="Javier Pérez Aguirre" userId="d81f56712613351d" providerId="Windows Live" clId="Web-{D24D5040-9949-4802-B3CA-67B5D4A643F3}" dt="2023-07-24T16:14:12.893" v="359" actId="20577"/>
          <ac:spMkLst>
            <pc:docMk/>
            <pc:sldMk cId="870473007" sldId="287"/>
            <ac:spMk id="2" creationId="{5FC6236B-E366-A584-6B61-BF17DC6451DB}"/>
          </ac:spMkLst>
        </pc:spChg>
        <pc:spChg chg="mod">
          <ac:chgData name="Javier Pérez Aguirre" userId="d81f56712613351d" providerId="Windows Live" clId="Web-{D24D5040-9949-4802-B3CA-67B5D4A643F3}" dt="2023-07-24T16:14:16.190" v="360" actId="20577"/>
          <ac:spMkLst>
            <pc:docMk/>
            <pc:sldMk cId="870473007" sldId="287"/>
            <ac:spMk id="3" creationId="{0E4C95BA-5295-AAB3-8094-9F619B23F795}"/>
          </ac:spMkLst>
        </pc:spChg>
      </pc:sldChg>
      <pc:sldChg chg="modSp new">
        <pc:chgData name="Javier Pérez Aguirre" userId="d81f56712613351d" providerId="Windows Live" clId="Web-{D24D5040-9949-4802-B3CA-67B5D4A643F3}" dt="2023-07-24T16:14:37.284" v="364" actId="20577"/>
        <pc:sldMkLst>
          <pc:docMk/>
          <pc:sldMk cId="3612576779" sldId="288"/>
        </pc:sldMkLst>
        <pc:spChg chg="mod">
          <ac:chgData name="Javier Pérez Aguirre" userId="d81f56712613351d" providerId="Windows Live" clId="Web-{D24D5040-9949-4802-B3CA-67B5D4A643F3}" dt="2023-07-24T16:14:25.706" v="362" actId="20577"/>
          <ac:spMkLst>
            <pc:docMk/>
            <pc:sldMk cId="3612576779" sldId="288"/>
            <ac:spMk id="2" creationId="{6FD4DD4F-BBCD-09F0-B52E-4A6BD7657BD9}"/>
          </ac:spMkLst>
        </pc:spChg>
        <pc:spChg chg="mod">
          <ac:chgData name="Javier Pérez Aguirre" userId="d81f56712613351d" providerId="Windows Live" clId="Web-{D24D5040-9949-4802-B3CA-67B5D4A643F3}" dt="2023-07-24T16:14:37.284" v="364" actId="20577"/>
          <ac:spMkLst>
            <pc:docMk/>
            <pc:sldMk cId="3612576779" sldId="288"/>
            <ac:spMk id="3" creationId="{7AA00F3E-277C-6447-7746-7D7C1C71D422}"/>
          </ac:spMkLst>
        </pc:spChg>
      </pc:sldChg>
      <pc:sldChg chg="modSp add ord replId">
        <pc:chgData name="Javier Pérez Aguirre" userId="d81f56712613351d" providerId="Windows Live" clId="Web-{D24D5040-9949-4802-B3CA-67B5D4A643F3}" dt="2023-07-24T16:15:20.317" v="392" actId="20577"/>
        <pc:sldMkLst>
          <pc:docMk/>
          <pc:sldMk cId="2720727160" sldId="289"/>
        </pc:sldMkLst>
        <pc:spChg chg="mod">
          <ac:chgData name="Javier Pérez Aguirre" userId="d81f56712613351d" providerId="Windows Live" clId="Web-{D24D5040-9949-4802-B3CA-67B5D4A643F3}" dt="2023-07-24T16:15:20.317" v="392" actId="20577"/>
          <ac:spMkLst>
            <pc:docMk/>
            <pc:sldMk cId="2720727160" sldId="289"/>
            <ac:spMk id="2" creationId="{B25890D5-7E96-D2A4-8E53-CC4522E1CA74}"/>
          </ac:spMkLst>
        </pc:spChg>
      </pc:sldChg>
      <pc:sldChg chg="modSp new">
        <pc:chgData name="Javier Pérez Aguirre" userId="d81f56712613351d" providerId="Windows Live" clId="Web-{D24D5040-9949-4802-B3CA-67B5D4A643F3}" dt="2023-07-24T16:15:44.208" v="396" actId="20577"/>
        <pc:sldMkLst>
          <pc:docMk/>
          <pc:sldMk cId="4246164353" sldId="290"/>
        </pc:sldMkLst>
        <pc:spChg chg="mod">
          <ac:chgData name="Javier Pérez Aguirre" userId="d81f56712613351d" providerId="Windows Live" clId="Web-{D24D5040-9949-4802-B3CA-67B5D4A643F3}" dt="2023-07-24T16:15:38.802" v="394" actId="20577"/>
          <ac:spMkLst>
            <pc:docMk/>
            <pc:sldMk cId="4246164353" sldId="290"/>
            <ac:spMk id="2" creationId="{3BBA9B8B-669A-6FD4-91A4-038E676FC843}"/>
          </ac:spMkLst>
        </pc:spChg>
        <pc:spChg chg="mod">
          <ac:chgData name="Javier Pérez Aguirre" userId="d81f56712613351d" providerId="Windows Live" clId="Web-{D24D5040-9949-4802-B3CA-67B5D4A643F3}" dt="2023-07-24T16:15:44.208" v="396" actId="20577"/>
          <ac:spMkLst>
            <pc:docMk/>
            <pc:sldMk cId="4246164353" sldId="290"/>
            <ac:spMk id="3" creationId="{400A0DD4-6B16-C2EE-D31D-FAB631E1C285}"/>
          </ac:spMkLst>
        </pc:spChg>
      </pc:sldChg>
      <pc:sldChg chg="modSp new">
        <pc:chgData name="Javier Pérez Aguirre" userId="d81f56712613351d" providerId="Windows Live" clId="Web-{D24D5040-9949-4802-B3CA-67B5D4A643F3}" dt="2023-07-24T16:16:12.428" v="400" actId="20577"/>
        <pc:sldMkLst>
          <pc:docMk/>
          <pc:sldMk cId="1700643799" sldId="291"/>
        </pc:sldMkLst>
        <pc:spChg chg="mod">
          <ac:chgData name="Javier Pérez Aguirre" userId="d81f56712613351d" providerId="Windows Live" clId="Web-{D24D5040-9949-4802-B3CA-67B5D4A643F3}" dt="2023-07-24T16:15:55.521" v="398" actId="20577"/>
          <ac:spMkLst>
            <pc:docMk/>
            <pc:sldMk cId="1700643799" sldId="291"/>
            <ac:spMk id="2" creationId="{EBBE0D19-907C-7139-06E1-A9FE8B3998EF}"/>
          </ac:spMkLst>
        </pc:spChg>
        <pc:spChg chg="mod">
          <ac:chgData name="Javier Pérez Aguirre" userId="d81f56712613351d" providerId="Windows Live" clId="Web-{D24D5040-9949-4802-B3CA-67B5D4A643F3}" dt="2023-07-24T16:16:12.428" v="400" actId="20577"/>
          <ac:spMkLst>
            <pc:docMk/>
            <pc:sldMk cId="1700643799" sldId="291"/>
            <ac:spMk id="3" creationId="{DD1420ED-47BE-F1B9-EAEA-0C745BEBDC21}"/>
          </ac:spMkLst>
        </pc:spChg>
      </pc:sldChg>
      <pc:sldChg chg="modSp new">
        <pc:chgData name="Javier Pérez Aguirre" userId="d81f56712613351d" providerId="Windows Live" clId="Web-{D24D5040-9949-4802-B3CA-67B5D4A643F3}" dt="2023-07-24T16:16:22.569" v="404" actId="20577"/>
        <pc:sldMkLst>
          <pc:docMk/>
          <pc:sldMk cId="300669387" sldId="292"/>
        </pc:sldMkLst>
        <pc:spChg chg="mod">
          <ac:chgData name="Javier Pérez Aguirre" userId="d81f56712613351d" providerId="Windows Live" clId="Web-{D24D5040-9949-4802-B3CA-67B5D4A643F3}" dt="2023-07-24T16:16:16.303" v="402" actId="20577"/>
          <ac:spMkLst>
            <pc:docMk/>
            <pc:sldMk cId="300669387" sldId="292"/>
            <ac:spMk id="2" creationId="{5E4363F2-F44B-3A8B-3E06-21BC300D8167}"/>
          </ac:spMkLst>
        </pc:spChg>
        <pc:spChg chg="mod">
          <ac:chgData name="Javier Pérez Aguirre" userId="d81f56712613351d" providerId="Windows Live" clId="Web-{D24D5040-9949-4802-B3CA-67B5D4A643F3}" dt="2023-07-24T16:16:22.569" v="404" actId="20577"/>
          <ac:spMkLst>
            <pc:docMk/>
            <pc:sldMk cId="300669387" sldId="292"/>
            <ac:spMk id="3" creationId="{39306A22-FED5-5314-21EF-4B568C6CB8E1}"/>
          </ac:spMkLst>
        </pc:spChg>
      </pc:sldChg>
      <pc:sldChg chg="modSp new">
        <pc:chgData name="Javier Pérez Aguirre" userId="d81f56712613351d" providerId="Windows Live" clId="Web-{D24D5040-9949-4802-B3CA-67B5D4A643F3}" dt="2023-07-24T16:17:18.883" v="436" actId="20577"/>
        <pc:sldMkLst>
          <pc:docMk/>
          <pc:sldMk cId="3812915134" sldId="293"/>
        </pc:sldMkLst>
        <pc:spChg chg="mod">
          <ac:chgData name="Javier Pérez Aguirre" userId="d81f56712613351d" providerId="Windows Live" clId="Web-{D24D5040-9949-4802-B3CA-67B5D4A643F3}" dt="2023-07-24T16:17:09.789" v="434" actId="20577"/>
          <ac:spMkLst>
            <pc:docMk/>
            <pc:sldMk cId="3812915134" sldId="293"/>
            <ac:spMk id="2" creationId="{803B15A5-87AD-0331-3B9C-4074F9D074EA}"/>
          </ac:spMkLst>
        </pc:spChg>
        <pc:spChg chg="mod">
          <ac:chgData name="Javier Pérez Aguirre" userId="d81f56712613351d" providerId="Windows Live" clId="Web-{D24D5040-9949-4802-B3CA-67B5D4A643F3}" dt="2023-07-24T16:17:18.883" v="436" actId="20577"/>
          <ac:spMkLst>
            <pc:docMk/>
            <pc:sldMk cId="3812915134" sldId="293"/>
            <ac:spMk id="3" creationId="{18FD1D05-3B5A-1189-70AA-59617D2D000F}"/>
          </ac:spMkLst>
        </pc:spChg>
      </pc:sldChg>
      <pc:sldChg chg="modSp add ord replId">
        <pc:chgData name="Javier Pérez Aguirre" userId="d81f56712613351d" providerId="Windows Live" clId="Web-{D24D5040-9949-4802-B3CA-67B5D4A643F3}" dt="2023-07-24T16:16:54.460" v="433" actId="20577"/>
        <pc:sldMkLst>
          <pc:docMk/>
          <pc:sldMk cId="3768920298" sldId="294"/>
        </pc:sldMkLst>
        <pc:spChg chg="mod">
          <ac:chgData name="Javier Pérez Aguirre" userId="d81f56712613351d" providerId="Windows Live" clId="Web-{D24D5040-9949-4802-B3CA-67B5D4A643F3}" dt="2023-07-24T16:16:54.460" v="433" actId="20577"/>
          <ac:spMkLst>
            <pc:docMk/>
            <pc:sldMk cId="3768920298" sldId="294"/>
            <ac:spMk id="2" creationId="{B25890D5-7E96-D2A4-8E53-CC4522E1CA74}"/>
          </ac:spMkLst>
        </pc:spChg>
      </pc:sldChg>
      <pc:sldChg chg="modSp new">
        <pc:chgData name="Javier Pérez Aguirre" userId="d81f56712613351d" providerId="Windows Live" clId="Web-{D24D5040-9949-4802-B3CA-67B5D4A643F3}" dt="2023-07-24T16:17:27.243" v="439" actId="20577"/>
        <pc:sldMkLst>
          <pc:docMk/>
          <pc:sldMk cId="3754172594" sldId="295"/>
        </pc:sldMkLst>
        <pc:spChg chg="mod">
          <ac:chgData name="Javier Pérez Aguirre" userId="d81f56712613351d" providerId="Windows Live" clId="Web-{D24D5040-9949-4802-B3CA-67B5D4A643F3}" dt="2023-07-24T16:17:24.008" v="438" actId="20577"/>
          <ac:spMkLst>
            <pc:docMk/>
            <pc:sldMk cId="3754172594" sldId="295"/>
            <ac:spMk id="2" creationId="{44D03ACE-F98E-C010-31B1-928967016935}"/>
          </ac:spMkLst>
        </pc:spChg>
        <pc:spChg chg="mod">
          <ac:chgData name="Javier Pérez Aguirre" userId="d81f56712613351d" providerId="Windows Live" clId="Web-{D24D5040-9949-4802-B3CA-67B5D4A643F3}" dt="2023-07-24T16:17:27.243" v="439" actId="20577"/>
          <ac:spMkLst>
            <pc:docMk/>
            <pc:sldMk cId="3754172594" sldId="295"/>
            <ac:spMk id="3" creationId="{02EE0E0A-8555-3F3B-33D7-CBF4DF07F72C}"/>
          </ac:spMkLst>
        </pc:spChg>
      </pc:sldChg>
      <pc:sldChg chg="modSp new">
        <pc:chgData name="Javier Pérez Aguirre" userId="d81f56712613351d" providerId="Windows Live" clId="Web-{D24D5040-9949-4802-B3CA-67B5D4A643F3}" dt="2023-07-24T16:17:50.353" v="445" actId="20577"/>
        <pc:sldMkLst>
          <pc:docMk/>
          <pc:sldMk cId="3518853638" sldId="296"/>
        </pc:sldMkLst>
        <pc:spChg chg="mod">
          <ac:chgData name="Javier Pérez Aguirre" userId="d81f56712613351d" providerId="Windows Live" clId="Web-{D24D5040-9949-4802-B3CA-67B5D4A643F3}" dt="2023-07-24T16:17:50.353" v="445" actId="20577"/>
          <ac:spMkLst>
            <pc:docMk/>
            <pc:sldMk cId="3518853638" sldId="296"/>
            <ac:spMk id="2" creationId="{626CC301-5487-E78E-D3B6-99463B1323CA}"/>
          </ac:spMkLst>
        </pc:spChg>
        <pc:spChg chg="mod">
          <ac:chgData name="Javier Pérez Aguirre" userId="d81f56712613351d" providerId="Windows Live" clId="Web-{D24D5040-9949-4802-B3CA-67B5D4A643F3}" dt="2023-07-24T16:17:46.821" v="443" actId="20577"/>
          <ac:spMkLst>
            <pc:docMk/>
            <pc:sldMk cId="3518853638" sldId="296"/>
            <ac:spMk id="3" creationId="{794E4266-F9C7-8B84-A8A5-71E3B6B0A71D}"/>
          </ac:spMkLst>
        </pc:spChg>
      </pc:sldChg>
      <pc:sldChg chg="modSp new">
        <pc:chgData name="Javier Pérez Aguirre" userId="d81f56712613351d" providerId="Windows Live" clId="Web-{D24D5040-9949-4802-B3CA-67B5D4A643F3}" dt="2023-07-24T16:18:44.589" v="472" actId="20577"/>
        <pc:sldMkLst>
          <pc:docMk/>
          <pc:sldMk cId="4040972125" sldId="297"/>
        </pc:sldMkLst>
        <pc:spChg chg="mod">
          <ac:chgData name="Javier Pérez Aguirre" userId="d81f56712613351d" providerId="Windows Live" clId="Web-{D24D5040-9949-4802-B3CA-67B5D4A643F3}" dt="2023-07-24T16:18:39.104" v="471" actId="20577"/>
          <ac:spMkLst>
            <pc:docMk/>
            <pc:sldMk cId="4040972125" sldId="297"/>
            <ac:spMk id="2" creationId="{6C524B53-1590-536F-2A41-09CF0788255B}"/>
          </ac:spMkLst>
        </pc:spChg>
        <pc:spChg chg="mod">
          <ac:chgData name="Javier Pérez Aguirre" userId="d81f56712613351d" providerId="Windows Live" clId="Web-{D24D5040-9949-4802-B3CA-67B5D4A643F3}" dt="2023-07-24T16:18:44.589" v="472" actId="20577"/>
          <ac:spMkLst>
            <pc:docMk/>
            <pc:sldMk cId="4040972125" sldId="297"/>
            <ac:spMk id="3" creationId="{89D77741-90C2-451A-1372-0BA7BA56896B}"/>
          </ac:spMkLst>
        </pc:spChg>
      </pc:sldChg>
      <pc:sldChg chg="modSp add ord replId">
        <pc:chgData name="Javier Pérez Aguirre" userId="d81f56712613351d" providerId="Windows Live" clId="Web-{D24D5040-9949-4802-B3CA-67B5D4A643F3}" dt="2023-07-24T16:18:15.260" v="469" actId="20577"/>
        <pc:sldMkLst>
          <pc:docMk/>
          <pc:sldMk cId="2979168426" sldId="298"/>
        </pc:sldMkLst>
        <pc:spChg chg="mod">
          <ac:chgData name="Javier Pérez Aguirre" userId="d81f56712613351d" providerId="Windows Live" clId="Web-{D24D5040-9949-4802-B3CA-67B5D4A643F3}" dt="2023-07-24T16:18:15.260" v="469" actId="20577"/>
          <ac:spMkLst>
            <pc:docMk/>
            <pc:sldMk cId="2979168426" sldId="298"/>
            <ac:spMk id="2" creationId="{B25890D5-7E96-D2A4-8E53-CC4522E1CA74}"/>
          </ac:spMkLst>
        </pc:spChg>
      </pc:sldChg>
      <pc:sldChg chg="modSp new">
        <pc:chgData name="Javier Pérez Aguirre" userId="d81f56712613351d" providerId="Windows Live" clId="Web-{D24D5040-9949-4802-B3CA-67B5D4A643F3}" dt="2023-07-24T16:18:57.761" v="475" actId="20577"/>
        <pc:sldMkLst>
          <pc:docMk/>
          <pc:sldMk cId="1404980995" sldId="299"/>
        </pc:sldMkLst>
        <pc:spChg chg="mod">
          <ac:chgData name="Javier Pérez Aguirre" userId="d81f56712613351d" providerId="Windows Live" clId="Web-{D24D5040-9949-4802-B3CA-67B5D4A643F3}" dt="2023-07-24T16:18:53.854" v="474" actId="20577"/>
          <ac:spMkLst>
            <pc:docMk/>
            <pc:sldMk cId="1404980995" sldId="299"/>
            <ac:spMk id="2" creationId="{1822A4DD-2CAC-3131-E220-E11AB160AEEF}"/>
          </ac:spMkLst>
        </pc:spChg>
        <pc:spChg chg="mod">
          <ac:chgData name="Javier Pérez Aguirre" userId="d81f56712613351d" providerId="Windows Live" clId="Web-{D24D5040-9949-4802-B3CA-67B5D4A643F3}" dt="2023-07-24T16:18:57.761" v="475" actId="20577"/>
          <ac:spMkLst>
            <pc:docMk/>
            <pc:sldMk cId="1404980995" sldId="299"/>
            <ac:spMk id="3" creationId="{7ED9772E-5185-E18D-834E-CC1939072C04}"/>
          </ac:spMkLst>
        </pc:spChg>
      </pc:sldChg>
      <pc:sldChg chg="modSp new">
        <pc:chgData name="Javier Pérez Aguirre" userId="d81f56712613351d" providerId="Windows Live" clId="Web-{D24D5040-9949-4802-B3CA-67B5D4A643F3}" dt="2023-07-24T16:19:14.621" v="480" actId="20577"/>
        <pc:sldMkLst>
          <pc:docMk/>
          <pc:sldMk cId="1024583323" sldId="300"/>
        </pc:sldMkLst>
        <pc:spChg chg="mod">
          <ac:chgData name="Javier Pérez Aguirre" userId="d81f56712613351d" providerId="Windows Live" clId="Web-{D24D5040-9949-4802-B3CA-67B5D4A643F3}" dt="2023-07-24T16:19:09.058" v="478" actId="20577"/>
          <ac:spMkLst>
            <pc:docMk/>
            <pc:sldMk cId="1024583323" sldId="300"/>
            <ac:spMk id="2" creationId="{F3F692C7-0EFF-D90E-73FD-05A14F28F847}"/>
          </ac:spMkLst>
        </pc:spChg>
        <pc:spChg chg="mod">
          <ac:chgData name="Javier Pérez Aguirre" userId="d81f56712613351d" providerId="Windows Live" clId="Web-{D24D5040-9949-4802-B3CA-67B5D4A643F3}" dt="2023-07-24T16:19:14.621" v="480" actId="20577"/>
          <ac:spMkLst>
            <pc:docMk/>
            <pc:sldMk cId="1024583323" sldId="300"/>
            <ac:spMk id="3" creationId="{921707F7-1990-24E8-2746-080E83311C91}"/>
          </ac:spMkLst>
        </pc:spChg>
      </pc:sldChg>
      <pc:sldChg chg="modSp new">
        <pc:chgData name="Javier Pérez Aguirre" userId="d81f56712613351d" providerId="Windows Live" clId="Web-{D24D5040-9949-4802-B3CA-67B5D4A643F3}" dt="2023-07-24T16:19:23.527" v="483" actId="20577"/>
        <pc:sldMkLst>
          <pc:docMk/>
          <pc:sldMk cId="1700852228" sldId="301"/>
        </pc:sldMkLst>
        <pc:spChg chg="mod">
          <ac:chgData name="Javier Pérez Aguirre" userId="d81f56712613351d" providerId="Windows Live" clId="Web-{D24D5040-9949-4802-B3CA-67B5D4A643F3}" dt="2023-07-24T16:19:20.199" v="482" actId="20577"/>
          <ac:spMkLst>
            <pc:docMk/>
            <pc:sldMk cId="1700852228" sldId="301"/>
            <ac:spMk id="2" creationId="{1C1F08B6-80B4-F955-CAB8-ECC27BE8053C}"/>
          </ac:spMkLst>
        </pc:spChg>
        <pc:spChg chg="mod">
          <ac:chgData name="Javier Pérez Aguirre" userId="d81f56712613351d" providerId="Windows Live" clId="Web-{D24D5040-9949-4802-B3CA-67B5D4A643F3}" dt="2023-07-24T16:19:23.527" v="483" actId="20577"/>
          <ac:spMkLst>
            <pc:docMk/>
            <pc:sldMk cId="1700852228" sldId="301"/>
            <ac:spMk id="3" creationId="{C3F30FE4-80E4-3E6B-017E-3D205ED752DC}"/>
          </ac:spMkLst>
        </pc:spChg>
      </pc:sldChg>
      <pc:sldMasterChg chg="add del addSldLayout delSldLayout">
        <pc:chgData name="Javier Pérez Aguirre" userId="d81f56712613351d" providerId="Windows Live" clId="Web-{D24D5040-9949-4802-B3CA-67B5D4A643F3}" dt="2023-07-24T15:39:36.580" v="6"/>
        <pc:sldMasterMkLst>
          <pc:docMk/>
          <pc:sldMasterMk cId="2933118997" sldId="2147483648"/>
        </pc:sldMasterMkLst>
        <pc:sldLayoutChg chg="add del">
          <pc:chgData name="Javier Pérez Aguirre" userId="d81f56712613351d" providerId="Windows Live" clId="Web-{D24D5040-9949-4802-B3CA-67B5D4A643F3}" dt="2023-07-24T15:39:36.580" v="6"/>
          <pc:sldLayoutMkLst>
            <pc:docMk/>
            <pc:sldMasterMk cId="2933118997" sldId="2147483648"/>
            <pc:sldLayoutMk cId="2288191458" sldId="2147483649"/>
          </pc:sldLayoutMkLst>
        </pc:sldLayoutChg>
        <pc:sldLayoutChg chg="add del">
          <pc:chgData name="Javier Pérez Aguirre" userId="d81f56712613351d" providerId="Windows Live" clId="Web-{D24D5040-9949-4802-B3CA-67B5D4A643F3}" dt="2023-07-24T15:39:36.580" v="6"/>
          <pc:sldLayoutMkLst>
            <pc:docMk/>
            <pc:sldMasterMk cId="2933118997" sldId="2147483648"/>
            <pc:sldLayoutMk cId="3398174421" sldId="2147483650"/>
          </pc:sldLayoutMkLst>
        </pc:sldLayoutChg>
        <pc:sldLayoutChg chg="add del">
          <pc:chgData name="Javier Pérez Aguirre" userId="d81f56712613351d" providerId="Windows Live" clId="Web-{D24D5040-9949-4802-B3CA-67B5D4A643F3}" dt="2023-07-24T15:39:36.580" v="6"/>
          <pc:sldLayoutMkLst>
            <pc:docMk/>
            <pc:sldMasterMk cId="2933118997" sldId="2147483648"/>
            <pc:sldLayoutMk cId="2339700568" sldId="2147483651"/>
          </pc:sldLayoutMkLst>
        </pc:sldLayoutChg>
        <pc:sldLayoutChg chg="add del">
          <pc:chgData name="Javier Pérez Aguirre" userId="d81f56712613351d" providerId="Windows Live" clId="Web-{D24D5040-9949-4802-B3CA-67B5D4A643F3}" dt="2023-07-24T15:39:36.580" v="6"/>
          <pc:sldLayoutMkLst>
            <pc:docMk/>
            <pc:sldMasterMk cId="2933118997" sldId="2147483648"/>
            <pc:sldLayoutMk cId="979029867" sldId="2147483652"/>
          </pc:sldLayoutMkLst>
        </pc:sldLayoutChg>
        <pc:sldLayoutChg chg="add del">
          <pc:chgData name="Javier Pérez Aguirre" userId="d81f56712613351d" providerId="Windows Live" clId="Web-{D24D5040-9949-4802-B3CA-67B5D4A643F3}" dt="2023-07-24T15:39:36.580" v="6"/>
          <pc:sldLayoutMkLst>
            <pc:docMk/>
            <pc:sldMasterMk cId="2933118997" sldId="2147483648"/>
            <pc:sldLayoutMk cId="1752394269" sldId="2147483653"/>
          </pc:sldLayoutMkLst>
        </pc:sldLayoutChg>
        <pc:sldLayoutChg chg="add del">
          <pc:chgData name="Javier Pérez Aguirre" userId="d81f56712613351d" providerId="Windows Live" clId="Web-{D24D5040-9949-4802-B3CA-67B5D4A643F3}" dt="2023-07-24T15:39:36.580" v="6"/>
          <pc:sldLayoutMkLst>
            <pc:docMk/>
            <pc:sldMasterMk cId="2933118997" sldId="2147483648"/>
            <pc:sldLayoutMk cId="3630658609" sldId="2147483654"/>
          </pc:sldLayoutMkLst>
        </pc:sldLayoutChg>
        <pc:sldLayoutChg chg="add del">
          <pc:chgData name="Javier Pérez Aguirre" userId="d81f56712613351d" providerId="Windows Live" clId="Web-{D24D5040-9949-4802-B3CA-67B5D4A643F3}" dt="2023-07-24T15:39:36.580" v="6"/>
          <pc:sldLayoutMkLst>
            <pc:docMk/>
            <pc:sldMasterMk cId="2933118997" sldId="2147483648"/>
            <pc:sldLayoutMk cId="3682375612" sldId="2147483655"/>
          </pc:sldLayoutMkLst>
        </pc:sldLayoutChg>
        <pc:sldLayoutChg chg="add del">
          <pc:chgData name="Javier Pérez Aguirre" userId="d81f56712613351d" providerId="Windows Live" clId="Web-{D24D5040-9949-4802-B3CA-67B5D4A643F3}" dt="2023-07-24T15:39:36.580" v="6"/>
          <pc:sldLayoutMkLst>
            <pc:docMk/>
            <pc:sldMasterMk cId="2933118997" sldId="2147483648"/>
            <pc:sldLayoutMk cId="1360449816" sldId="2147483656"/>
          </pc:sldLayoutMkLst>
        </pc:sldLayoutChg>
        <pc:sldLayoutChg chg="add del">
          <pc:chgData name="Javier Pérez Aguirre" userId="d81f56712613351d" providerId="Windows Live" clId="Web-{D24D5040-9949-4802-B3CA-67B5D4A643F3}" dt="2023-07-24T15:39:36.580" v="6"/>
          <pc:sldLayoutMkLst>
            <pc:docMk/>
            <pc:sldMasterMk cId="2933118997" sldId="2147483648"/>
            <pc:sldLayoutMk cId="383603595" sldId="2147483657"/>
          </pc:sldLayoutMkLst>
        </pc:sldLayoutChg>
        <pc:sldLayoutChg chg="add del">
          <pc:chgData name="Javier Pérez Aguirre" userId="d81f56712613351d" providerId="Windows Live" clId="Web-{D24D5040-9949-4802-B3CA-67B5D4A643F3}" dt="2023-07-24T15:39:36.580" v="6"/>
          <pc:sldLayoutMkLst>
            <pc:docMk/>
            <pc:sldMasterMk cId="2933118997" sldId="2147483648"/>
            <pc:sldLayoutMk cId="541863252" sldId="2147483658"/>
          </pc:sldLayoutMkLst>
        </pc:sldLayoutChg>
        <pc:sldLayoutChg chg="add del">
          <pc:chgData name="Javier Pérez Aguirre" userId="d81f56712613351d" providerId="Windows Live" clId="Web-{D24D5040-9949-4802-B3CA-67B5D4A643F3}" dt="2023-07-24T15:39:36.580" v="6"/>
          <pc:sldLayoutMkLst>
            <pc:docMk/>
            <pc:sldMasterMk cId="2933118997" sldId="2147483648"/>
            <pc:sldLayoutMk cId="2215096201" sldId="2147483659"/>
          </pc:sldLayoutMkLst>
        </pc:sldLayoutChg>
      </pc:sldMasterChg>
      <pc:sldMasterChg chg="add del addSldLayout delSldLayout">
        <pc:chgData name="Javier Pérez Aguirre" userId="d81f56712613351d" providerId="Windows Live" clId="Web-{D24D5040-9949-4802-B3CA-67B5D4A643F3}" dt="2023-07-24T15:39:13.689" v="3"/>
        <pc:sldMasterMkLst>
          <pc:docMk/>
          <pc:sldMasterMk cId="3051512879" sldId="2147483673"/>
        </pc:sldMasterMkLst>
        <pc:sldLayoutChg chg="add del">
          <pc:chgData name="Javier Pérez Aguirre" userId="d81f56712613351d" providerId="Windows Live" clId="Web-{D24D5040-9949-4802-B3CA-67B5D4A643F3}" dt="2023-07-24T15:39:13.689" v="3"/>
          <pc:sldLayoutMkLst>
            <pc:docMk/>
            <pc:sldMasterMk cId="3051512879" sldId="2147483673"/>
            <pc:sldLayoutMk cId="631300221" sldId="2147483662"/>
          </pc:sldLayoutMkLst>
        </pc:sldLayoutChg>
        <pc:sldLayoutChg chg="add del">
          <pc:chgData name="Javier Pérez Aguirre" userId="d81f56712613351d" providerId="Windows Live" clId="Web-{D24D5040-9949-4802-B3CA-67B5D4A643F3}" dt="2023-07-24T15:39:13.689" v="3"/>
          <pc:sldLayoutMkLst>
            <pc:docMk/>
            <pc:sldMasterMk cId="3051512879" sldId="2147483673"/>
            <pc:sldLayoutMk cId="3248148054" sldId="2147483663"/>
          </pc:sldLayoutMkLst>
        </pc:sldLayoutChg>
        <pc:sldLayoutChg chg="add del">
          <pc:chgData name="Javier Pérez Aguirre" userId="d81f56712613351d" providerId="Windows Live" clId="Web-{D24D5040-9949-4802-B3CA-67B5D4A643F3}" dt="2023-07-24T15:39:13.689" v="3"/>
          <pc:sldLayoutMkLst>
            <pc:docMk/>
            <pc:sldMasterMk cId="3051512879" sldId="2147483673"/>
            <pc:sldLayoutMk cId="3335692190" sldId="2147483664"/>
          </pc:sldLayoutMkLst>
        </pc:sldLayoutChg>
        <pc:sldLayoutChg chg="add del">
          <pc:chgData name="Javier Pérez Aguirre" userId="d81f56712613351d" providerId="Windows Live" clId="Web-{D24D5040-9949-4802-B3CA-67B5D4A643F3}" dt="2023-07-24T15:39:13.689" v="3"/>
          <pc:sldLayoutMkLst>
            <pc:docMk/>
            <pc:sldMasterMk cId="3051512879" sldId="2147483673"/>
            <pc:sldLayoutMk cId="3208568635" sldId="2147483665"/>
          </pc:sldLayoutMkLst>
        </pc:sldLayoutChg>
        <pc:sldLayoutChg chg="add del">
          <pc:chgData name="Javier Pérez Aguirre" userId="d81f56712613351d" providerId="Windows Live" clId="Web-{D24D5040-9949-4802-B3CA-67B5D4A643F3}" dt="2023-07-24T15:39:13.689" v="3"/>
          <pc:sldLayoutMkLst>
            <pc:docMk/>
            <pc:sldMasterMk cId="3051512879" sldId="2147483673"/>
            <pc:sldLayoutMk cId="1928487191" sldId="2147483666"/>
          </pc:sldLayoutMkLst>
        </pc:sldLayoutChg>
        <pc:sldLayoutChg chg="add del">
          <pc:chgData name="Javier Pérez Aguirre" userId="d81f56712613351d" providerId="Windows Live" clId="Web-{D24D5040-9949-4802-B3CA-67B5D4A643F3}" dt="2023-07-24T15:39:13.689" v="3"/>
          <pc:sldLayoutMkLst>
            <pc:docMk/>
            <pc:sldMasterMk cId="3051512879" sldId="2147483673"/>
            <pc:sldLayoutMk cId="1389790620" sldId="2147483667"/>
          </pc:sldLayoutMkLst>
        </pc:sldLayoutChg>
        <pc:sldLayoutChg chg="add del">
          <pc:chgData name="Javier Pérez Aguirre" userId="d81f56712613351d" providerId="Windows Live" clId="Web-{D24D5040-9949-4802-B3CA-67B5D4A643F3}" dt="2023-07-24T15:39:13.689" v="3"/>
          <pc:sldLayoutMkLst>
            <pc:docMk/>
            <pc:sldMasterMk cId="3051512879" sldId="2147483673"/>
            <pc:sldLayoutMk cId="3639344793" sldId="2147483668"/>
          </pc:sldLayoutMkLst>
        </pc:sldLayoutChg>
        <pc:sldLayoutChg chg="add del">
          <pc:chgData name="Javier Pérez Aguirre" userId="d81f56712613351d" providerId="Windows Live" clId="Web-{D24D5040-9949-4802-B3CA-67B5D4A643F3}" dt="2023-07-24T15:39:13.689" v="3"/>
          <pc:sldLayoutMkLst>
            <pc:docMk/>
            <pc:sldMasterMk cId="3051512879" sldId="2147483673"/>
            <pc:sldLayoutMk cId="2249200014" sldId="2147483669"/>
          </pc:sldLayoutMkLst>
        </pc:sldLayoutChg>
        <pc:sldLayoutChg chg="add del">
          <pc:chgData name="Javier Pérez Aguirre" userId="d81f56712613351d" providerId="Windows Live" clId="Web-{D24D5040-9949-4802-B3CA-67B5D4A643F3}" dt="2023-07-24T15:39:13.689" v="3"/>
          <pc:sldLayoutMkLst>
            <pc:docMk/>
            <pc:sldMasterMk cId="3051512879" sldId="2147483673"/>
            <pc:sldLayoutMk cId="3099392090" sldId="2147483670"/>
          </pc:sldLayoutMkLst>
        </pc:sldLayoutChg>
        <pc:sldLayoutChg chg="add del">
          <pc:chgData name="Javier Pérez Aguirre" userId="d81f56712613351d" providerId="Windows Live" clId="Web-{D24D5040-9949-4802-B3CA-67B5D4A643F3}" dt="2023-07-24T15:39:13.689" v="3"/>
          <pc:sldLayoutMkLst>
            <pc:docMk/>
            <pc:sldMasterMk cId="3051512879" sldId="2147483673"/>
            <pc:sldLayoutMk cId="2570164055" sldId="2147483671"/>
          </pc:sldLayoutMkLst>
        </pc:sldLayoutChg>
        <pc:sldLayoutChg chg="add del">
          <pc:chgData name="Javier Pérez Aguirre" userId="d81f56712613351d" providerId="Windows Live" clId="Web-{D24D5040-9949-4802-B3CA-67B5D4A643F3}" dt="2023-07-24T15:39:13.689" v="3"/>
          <pc:sldLayoutMkLst>
            <pc:docMk/>
            <pc:sldMasterMk cId="3051512879" sldId="2147483673"/>
            <pc:sldLayoutMk cId="1309288726" sldId="2147483672"/>
          </pc:sldLayoutMkLst>
        </pc:sldLayoutChg>
      </pc:sldMasterChg>
      <pc:sldMasterChg chg="add addSldLayout">
        <pc:chgData name="Javier Pérez Aguirre" userId="d81f56712613351d" providerId="Windows Live" clId="Web-{D24D5040-9949-4802-B3CA-67B5D4A643F3}" dt="2023-07-24T15:39:36.580" v="6"/>
        <pc:sldMasterMkLst>
          <pc:docMk/>
          <pc:sldMasterMk cId="3105469077" sldId="2147483699"/>
        </pc:sldMasterMkLst>
        <pc:sldLayoutChg chg="add">
          <pc:chgData name="Javier Pérez Aguirre" userId="d81f56712613351d" providerId="Windows Live" clId="Web-{D24D5040-9949-4802-B3CA-67B5D4A643F3}" dt="2023-07-24T15:39:36.580" v="6"/>
          <pc:sldLayoutMkLst>
            <pc:docMk/>
            <pc:sldMasterMk cId="3105469077" sldId="2147483699"/>
            <pc:sldLayoutMk cId="1234691663" sldId="2147483688"/>
          </pc:sldLayoutMkLst>
        </pc:sldLayoutChg>
        <pc:sldLayoutChg chg="add">
          <pc:chgData name="Javier Pérez Aguirre" userId="d81f56712613351d" providerId="Windows Live" clId="Web-{D24D5040-9949-4802-B3CA-67B5D4A643F3}" dt="2023-07-24T15:39:36.580" v="6"/>
          <pc:sldLayoutMkLst>
            <pc:docMk/>
            <pc:sldMasterMk cId="3105469077" sldId="2147483699"/>
            <pc:sldLayoutMk cId="3582820701" sldId="2147483689"/>
          </pc:sldLayoutMkLst>
        </pc:sldLayoutChg>
        <pc:sldLayoutChg chg="add">
          <pc:chgData name="Javier Pérez Aguirre" userId="d81f56712613351d" providerId="Windows Live" clId="Web-{D24D5040-9949-4802-B3CA-67B5D4A643F3}" dt="2023-07-24T15:39:36.580" v="6"/>
          <pc:sldLayoutMkLst>
            <pc:docMk/>
            <pc:sldMasterMk cId="3105469077" sldId="2147483699"/>
            <pc:sldLayoutMk cId="3962172179" sldId="2147483690"/>
          </pc:sldLayoutMkLst>
        </pc:sldLayoutChg>
        <pc:sldLayoutChg chg="add">
          <pc:chgData name="Javier Pérez Aguirre" userId="d81f56712613351d" providerId="Windows Live" clId="Web-{D24D5040-9949-4802-B3CA-67B5D4A643F3}" dt="2023-07-24T15:39:36.580" v="6"/>
          <pc:sldLayoutMkLst>
            <pc:docMk/>
            <pc:sldMasterMk cId="3105469077" sldId="2147483699"/>
            <pc:sldLayoutMk cId="2594351055" sldId="2147483691"/>
          </pc:sldLayoutMkLst>
        </pc:sldLayoutChg>
        <pc:sldLayoutChg chg="add">
          <pc:chgData name="Javier Pérez Aguirre" userId="d81f56712613351d" providerId="Windows Live" clId="Web-{D24D5040-9949-4802-B3CA-67B5D4A643F3}" dt="2023-07-24T15:39:36.580" v="6"/>
          <pc:sldLayoutMkLst>
            <pc:docMk/>
            <pc:sldMasterMk cId="3105469077" sldId="2147483699"/>
            <pc:sldLayoutMk cId="3623864604" sldId="2147483692"/>
          </pc:sldLayoutMkLst>
        </pc:sldLayoutChg>
        <pc:sldLayoutChg chg="add">
          <pc:chgData name="Javier Pérez Aguirre" userId="d81f56712613351d" providerId="Windows Live" clId="Web-{D24D5040-9949-4802-B3CA-67B5D4A643F3}" dt="2023-07-24T15:39:36.580" v="6"/>
          <pc:sldLayoutMkLst>
            <pc:docMk/>
            <pc:sldMasterMk cId="3105469077" sldId="2147483699"/>
            <pc:sldLayoutMk cId="440714956" sldId="2147483693"/>
          </pc:sldLayoutMkLst>
        </pc:sldLayoutChg>
        <pc:sldLayoutChg chg="add">
          <pc:chgData name="Javier Pérez Aguirre" userId="d81f56712613351d" providerId="Windows Live" clId="Web-{D24D5040-9949-4802-B3CA-67B5D4A643F3}" dt="2023-07-24T15:39:36.580" v="6"/>
          <pc:sldLayoutMkLst>
            <pc:docMk/>
            <pc:sldMasterMk cId="3105469077" sldId="2147483699"/>
            <pc:sldLayoutMk cId="2768225301" sldId="2147483694"/>
          </pc:sldLayoutMkLst>
        </pc:sldLayoutChg>
        <pc:sldLayoutChg chg="add">
          <pc:chgData name="Javier Pérez Aguirre" userId="d81f56712613351d" providerId="Windows Live" clId="Web-{D24D5040-9949-4802-B3CA-67B5D4A643F3}" dt="2023-07-24T15:39:36.580" v="6"/>
          <pc:sldLayoutMkLst>
            <pc:docMk/>
            <pc:sldMasterMk cId="3105469077" sldId="2147483699"/>
            <pc:sldLayoutMk cId="2318392260" sldId="2147483695"/>
          </pc:sldLayoutMkLst>
        </pc:sldLayoutChg>
        <pc:sldLayoutChg chg="add">
          <pc:chgData name="Javier Pérez Aguirre" userId="d81f56712613351d" providerId="Windows Live" clId="Web-{D24D5040-9949-4802-B3CA-67B5D4A643F3}" dt="2023-07-24T15:39:36.580" v="6"/>
          <pc:sldLayoutMkLst>
            <pc:docMk/>
            <pc:sldMasterMk cId="3105469077" sldId="2147483699"/>
            <pc:sldLayoutMk cId="1882662065" sldId="2147483696"/>
          </pc:sldLayoutMkLst>
        </pc:sldLayoutChg>
        <pc:sldLayoutChg chg="add">
          <pc:chgData name="Javier Pérez Aguirre" userId="d81f56712613351d" providerId="Windows Live" clId="Web-{D24D5040-9949-4802-B3CA-67B5D4A643F3}" dt="2023-07-24T15:39:36.580" v="6"/>
          <pc:sldLayoutMkLst>
            <pc:docMk/>
            <pc:sldMasterMk cId="3105469077" sldId="2147483699"/>
            <pc:sldLayoutMk cId="4050984750" sldId="2147483697"/>
          </pc:sldLayoutMkLst>
        </pc:sldLayoutChg>
        <pc:sldLayoutChg chg="add">
          <pc:chgData name="Javier Pérez Aguirre" userId="d81f56712613351d" providerId="Windows Live" clId="Web-{D24D5040-9949-4802-B3CA-67B5D4A643F3}" dt="2023-07-24T15:39:36.580" v="6"/>
          <pc:sldLayoutMkLst>
            <pc:docMk/>
            <pc:sldMasterMk cId="3105469077" sldId="2147483699"/>
            <pc:sldLayoutMk cId="619629033" sldId="2147483698"/>
          </pc:sldLayoutMkLst>
        </pc:sldLayoutChg>
      </pc:sldMasterChg>
      <pc:sldMasterChg chg="add del addSldLayout delSldLayout">
        <pc:chgData name="Javier Pérez Aguirre" userId="d81f56712613351d" providerId="Windows Live" clId="Web-{D24D5040-9949-4802-B3CA-67B5D4A643F3}" dt="2023-07-24T15:38:56.720" v="1"/>
        <pc:sldMasterMkLst>
          <pc:docMk/>
          <pc:sldMasterMk cId="2356115646" sldId="2147483705"/>
        </pc:sldMasterMkLst>
        <pc:sldLayoutChg chg="add del">
          <pc:chgData name="Javier Pérez Aguirre" userId="d81f56712613351d" providerId="Windows Live" clId="Web-{D24D5040-9949-4802-B3CA-67B5D4A643F3}" dt="2023-07-24T15:38:56.720" v="1"/>
          <pc:sldLayoutMkLst>
            <pc:docMk/>
            <pc:sldMasterMk cId="2356115646" sldId="2147483705"/>
            <pc:sldLayoutMk cId="2548964724" sldId="2147483688"/>
          </pc:sldLayoutMkLst>
        </pc:sldLayoutChg>
        <pc:sldLayoutChg chg="add del">
          <pc:chgData name="Javier Pérez Aguirre" userId="d81f56712613351d" providerId="Windows Live" clId="Web-{D24D5040-9949-4802-B3CA-67B5D4A643F3}" dt="2023-07-24T15:38:56.720" v="1"/>
          <pc:sldLayoutMkLst>
            <pc:docMk/>
            <pc:sldMasterMk cId="2356115646" sldId="2147483705"/>
            <pc:sldLayoutMk cId="1823069338" sldId="2147483689"/>
          </pc:sldLayoutMkLst>
        </pc:sldLayoutChg>
        <pc:sldLayoutChg chg="add del">
          <pc:chgData name="Javier Pérez Aguirre" userId="d81f56712613351d" providerId="Windows Live" clId="Web-{D24D5040-9949-4802-B3CA-67B5D4A643F3}" dt="2023-07-24T15:38:56.720" v="1"/>
          <pc:sldLayoutMkLst>
            <pc:docMk/>
            <pc:sldMasterMk cId="2356115646" sldId="2147483705"/>
            <pc:sldLayoutMk cId="3482235763" sldId="2147483690"/>
          </pc:sldLayoutMkLst>
        </pc:sldLayoutChg>
        <pc:sldLayoutChg chg="add del">
          <pc:chgData name="Javier Pérez Aguirre" userId="d81f56712613351d" providerId="Windows Live" clId="Web-{D24D5040-9949-4802-B3CA-67B5D4A643F3}" dt="2023-07-24T15:38:56.720" v="1"/>
          <pc:sldLayoutMkLst>
            <pc:docMk/>
            <pc:sldMasterMk cId="2356115646" sldId="2147483705"/>
            <pc:sldLayoutMk cId="1301776462" sldId="2147483691"/>
          </pc:sldLayoutMkLst>
        </pc:sldLayoutChg>
        <pc:sldLayoutChg chg="add del">
          <pc:chgData name="Javier Pérez Aguirre" userId="d81f56712613351d" providerId="Windows Live" clId="Web-{D24D5040-9949-4802-B3CA-67B5D4A643F3}" dt="2023-07-24T15:38:56.720" v="1"/>
          <pc:sldLayoutMkLst>
            <pc:docMk/>
            <pc:sldMasterMk cId="2356115646" sldId="2147483705"/>
            <pc:sldLayoutMk cId="2834383409" sldId="2147483692"/>
          </pc:sldLayoutMkLst>
        </pc:sldLayoutChg>
        <pc:sldLayoutChg chg="add del">
          <pc:chgData name="Javier Pérez Aguirre" userId="d81f56712613351d" providerId="Windows Live" clId="Web-{D24D5040-9949-4802-B3CA-67B5D4A643F3}" dt="2023-07-24T15:38:56.720" v="1"/>
          <pc:sldLayoutMkLst>
            <pc:docMk/>
            <pc:sldMasterMk cId="2356115646" sldId="2147483705"/>
            <pc:sldLayoutMk cId="2318514632" sldId="2147483693"/>
          </pc:sldLayoutMkLst>
        </pc:sldLayoutChg>
        <pc:sldLayoutChg chg="add del">
          <pc:chgData name="Javier Pérez Aguirre" userId="d81f56712613351d" providerId="Windows Live" clId="Web-{D24D5040-9949-4802-B3CA-67B5D4A643F3}" dt="2023-07-24T15:38:56.720" v="1"/>
          <pc:sldLayoutMkLst>
            <pc:docMk/>
            <pc:sldMasterMk cId="2356115646" sldId="2147483705"/>
            <pc:sldLayoutMk cId="3805462811" sldId="2147483694"/>
          </pc:sldLayoutMkLst>
        </pc:sldLayoutChg>
        <pc:sldLayoutChg chg="add del">
          <pc:chgData name="Javier Pérez Aguirre" userId="d81f56712613351d" providerId="Windows Live" clId="Web-{D24D5040-9949-4802-B3CA-67B5D4A643F3}" dt="2023-07-24T15:38:56.720" v="1"/>
          <pc:sldLayoutMkLst>
            <pc:docMk/>
            <pc:sldMasterMk cId="2356115646" sldId="2147483705"/>
            <pc:sldLayoutMk cId="4228138044" sldId="2147483695"/>
          </pc:sldLayoutMkLst>
        </pc:sldLayoutChg>
        <pc:sldLayoutChg chg="add del">
          <pc:chgData name="Javier Pérez Aguirre" userId="d81f56712613351d" providerId="Windows Live" clId="Web-{D24D5040-9949-4802-B3CA-67B5D4A643F3}" dt="2023-07-24T15:38:56.720" v="1"/>
          <pc:sldLayoutMkLst>
            <pc:docMk/>
            <pc:sldMasterMk cId="2356115646" sldId="2147483705"/>
            <pc:sldLayoutMk cId="613904197" sldId="2147483696"/>
          </pc:sldLayoutMkLst>
        </pc:sldLayoutChg>
        <pc:sldLayoutChg chg="add del">
          <pc:chgData name="Javier Pérez Aguirre" userId="d81f56712613351d" providerId="Windows Live" clId="Web-{D24D5040-9949-4802-B3CA-67B5D4A643F3}" dt="2023-07-24T15:38:56.720" v="1"/>
          <pc:sldLayoutMkLst>
            <pc:docMk/>
            <pc:sldMasterMk cId="2356115646" sldId="2147483705"/>
            <pc:sldLayoutMk cId="2123523676" sldId="2147483697"/>
          </pc:sldLayoutMkLst>
        </pc:sldLayoutChg>
        <pc:sldLayoutChg chg="add del">
          <pc:chgData name="Javier Pérez Aguirre" userId="d81f56712613351d" providerId="Windows Live" clId="Web-{D24D5040-9949-4802-B3CA-67B5D4A643F3}" dt="2023-07-24T15:38:56.720" v="1"/>
          <pc:sldLayoutMkLst>
            <pc:docMk/>
            <pc:sldMasterMk cId="2356115646" sldId="2147483705"/>
            <pc:sldLayoutMk cId="2256075124" sldId="2147483698"/>
          </pc:sldLayoutMkLst>
        </pc:sldLayoutChg>
        <pc:sldLayoutChg chg="add del">
          <pc:chgData name="Javier Pérez Aguirre" userId="d81f56712613351d" providerId="Windows Live" clId="Web-{D24D5040-9949-4802-B3CA-67B5D4A643F3}" dt="2023-07-24T15:38:56.720" v="1"/>
          <pc:sldLayoutMkLst>
            <pc:docMk/>
            <pc:sldMasterMk cId="2356115646" sldId="2147483705"/>
            <pc:sldLayoutMk cId="1411234993" sldId="2147483699"/>
          </pc:sldLayoutMkLst>
        </pc:sldLayoutChg>
        <pc:sldLayoutChg chg="add del">
          <pc:chgData name="Javier Pérez Aguirre" userId="d81f56712613351d" providerId="Windows Live" clId="Web-{D24D5040-9949-4802-B3CA-67B5D4A643F3}" dt="2023-07-24T15:38:56.720" v="1"/>
          <pc:sldLayoutMkLst>
            <pc:docMk/>
            <pc:sldMasterMk cId="2356115646" sldId="2147483705"/>
            <pc:sldLayoutMk cId="3334568301" sldId="2147483700"/>
          </pc:sldLayoutMkLst>
        </pc:sldLayoutChg>
        <pc:sldLayoutChg chg="add del">
          <pc:chgData name="Javier Pérez Aguirre" userId="d81f56712613351d" providerId="Windows Live" clId="Web-{D24D5040-9949-4802-B3CA-67B5D4A643F3}" dt="2023-07-24T15:38:56.720" v="1"/>
          <pc:sldLayoutMkLst>
            <pc:docMk/>
            <pc:sldMasterMk cId="2356115646" sldId="2147483705"/>
            <pc:sldLayoutMk cId="2468881023" sldId="2147483701"/>
          </pc:sldLayoutMkLst>
        </pc:sldLayoutChg>
        <pc:sldLayoutChg chg="add del">
          <pc:chgData name="Javier Pérez Aguirre" userId="d81f56712613351d" providerId="Windows Live" clId="Web-{D24D5040-9949-4802-B3CA-67B5D4A643F3}" dt="2023-07-24T15:38:56.720" v="1"/>
          <pc:sldLayoutMkLst>
            <pc:docMk/>
            <pc:sldMasterMk cId="2356115646" sldId="2147483705"/>
            <pc:sldLayoutMk cId="3516406613" sldId="2147483702"/>
          </pc:sldLayoutMkLst>
        </pc:sldLayoutChg>
        <pc:sldLayoutChg chg="add del">
          <pc:chgData name="Javier Pérez Aguirre" userId="d81f56712613351d" providerId="Windows Live" clId="Web-{D24D5040-9949-4802-B3CA-67B5D4A643F3}" dt="2023-07-24T15:38:56.720" v="1"/>
          <pc:sldLayoutMkLst>
            <pc:docMk/>
            <pc:sldMasterMk cId="2356115646" sldId="2147483705"/>
            <pc:sldLayoutMk cId="1739809125" sldId="2147483703"/>
          </pc:sldLayoutMkLst>
        </pc:sldLayoutChg>
        <pc:sldLayoutChg chg="add del">
          <pc:chgData name="Javier Pérez Aguirre" userId="d81f56712613351d" providerId="Windows Live" clId="Web-{D24D5040-9949-4802-B3CA-67B5D4A643F3}" dt="2023-07-24T15:38:56.720" v="1"/>
          <pc:sldLayoutMkLst>
            <pc:docMk/>
            <pc:sldMasterMk cId="2356115646" sldId="2147483705"/>
            <pc:sldLayoutMk cId="3425727897" sldId="2147483704"/>
          </pc:sldLayoutMkLst>
        </pc:sldLayoutChg>
      </pc:sldMasterChg>
      <pc:sldMasterChg chg="add del addSldLayout delSldLayout">
        <pc:chgData name="Javier Pérez Aguirre" userId="d81f56712613351d" providerId="Windows Live" clId="Web-{D24D5040-9949-4802-B3CA-67B5D4A643F3}" dt="2023-07-24T15:39:36.533" v="5"/>
        <pc:sldMasterMkLst>
          <pc:docMk/>
          <pc:sldMasterMk cId="1377583799" sldId="2147483752"/>
        </pc:sldMasterMkLst>
        <pc:sldLayoutChg chg="add del">
          <pc:chgData name="Javier Pérez Aguirre" userId="d81f56712613351d" providerId="Windows Live" clId="Web-{D24D5040-9949-4802-B3CA-67B5D4A643F3}" dt="2023-07-24T15:39:36.533" v="5"/>
          <pc:sldLayoutMkLst>
            <pc:docMk/>
            <pc:sldMasterMk cId="1377583799" sldId="2147483752"/>
            <pc:sldLayoutMk cId="1332690166" sldId="2147483741"/>
          </pc:sldLayoutMkLst>
        </pc:sldLayoutChg>
        <pc:sldLayoutChg chg="add del">
          <pc:chgData name="Javier Pérez Aguirre" userId="d81f56712613351d" providerId="Windows Live" clId="Web-{D24D5040-9949-4802-B3CA-67B5D4A643F3}" dt="2023-07-24T15:39:36.533" v="5"/>
          <pc:sldLayoutMkLst>
            <pc:docMk/>
            <pc:sldMasterMk cId="1377583799" sldId="2147483752"/>
            <pc:sldLayoutMk cId="2327271803" sldId="2147483742"/>
          </pc:sldLayoutMkLst>
        </pc:sldLayoutChg>
        <pc:sldLayoutChg chg="add del">
          <pc:chgData name="Javier Pérez Aguirre" userId="d81f56712613351d" providerId="Windows Live" clId="Web-{D24D5040-9949-4802-B3CA-67B5D4A643F3}" dt="2023-07-24T15:39:36.533" v="5"/>
          <pc:sldLayoutMkLst>
            <pc:docMk/>
            <pc:sldMasterMk cId="1377583799" sldId="2147483752"/>
            <pc:sldLayoutMk cId="2437392358" sldId="2147483743"/>
          </pc:sldLayoutMkLst>
        </pc:sldLayoutChg>
        <pc:sldLayoutChg chg="add del">
          <pc:chgData name="Javier Pérez Aguirre" userId="d81f56712613351d" providerId="Windows Live" clId="Web-{D24D5040-9949-4802-B3CA-67B5D4A643F3}" dt="2023-07-24T15:39:36.533" v="5"/>
          <pc:sldLayoutMkLst>
            <pc:docMk/>
            <pc:sldMasterMk cId="1377583799" sldId="2147483752"/>
            <pc:sldLayoutMk cId="115578443" sldId="2147483744"/>
          </pc:sldLayoutMkLst>
        </pc:sldLayoutChg>
        <pc:sldLayoutChg chg="add del">
          <pc:chgData name="Javier Pérez Aguirre" userId="d81f56712613351d" providerId="Windows Live" clId="Web-{D24D5040-9949-4802-B3CA-67B5D4A643F3}" dt="2023-07-24T15:39:36.533" v="5"/>
          <pc:sldLayoutMkLst>
            <pc:docMk/>
            <pc:sldMasterMk cId="1377583799" sldId="2147483752"/>
            <pc:sldLayoutMk cId="3971319760" sldId="2147483745"/>
          </pc:sldLayoutMkLst>
        </pc:sldLayoutChg>
        <pc:sldLayoutChg chg="add del">
          <pc:chgData name="Javier Pérez Aguirre" userId="d81f56712613351d" providerId="Windows Live" clId="Web-{D24D5040-9949-4802-B3CA-67B5D4A643F3}" dt="2023-07-24T15:39:36.533" v="5"/>
          <pc:sldLayoutMkLst>
            <pc:docMk/>
            <pc:sldMasterMk cId="1377583799" sldId="2147483752"/>
            <pc:sldLayoutMk cId="1661068278" sldId="2147483746"/>
          </pc:sldLayoutMkLst>
        </pc:sldLayoutChg>
        <pc:sldLayoutChg chg="add del">
          <pc:chgData name="Javier Pérez Aguirre" userId="d81f56712613351d" providerId="Windows Live" clId="Web-{D24D5040-9949-4802-B3CA-67B5D4A643F3}" dt="2023-07-24T15:39:36.533" v="5"/>
          <pc:sldLayoutMkLst>
            <pc:docMk/>
            <pc:sldMasterMk cId="1377583799" sldId="2147483752"/>
            <pc:sldLayoutMk cId="3624298535" sldId="2147483747"/>
          </pc:sldLayoutMkLst>
        </pc:sldLayoutChg>
        <pc:sldLayoutChg chg="add del">
          <pc:chgData name="Javier Pérez Aguirre" userId="d81f56712613351d" providerId="Windows Live" clId="Web-{D24D5040-9949-4802-B3CA-67B5D4A643F3}" dt="2023-07-24T15:39:36.533" v="5"/>
          <pc:sldLayoutMkLst>
            <pc:docMk/>
            <pc:sldMasterMk cId="1377583799" sldId="2147483752"/>
            <pc:sldLayoutMk cId="3671100582" sldId="2147483748"/>
          </pc:sldLayoutMkLst>
        </pc:sldLayoutChg>
        <pc:sldLayoutChg chg="add del">
          <pc:chgData name="Javier Pérez Aguirre" userId="d81f56712613351d" providerId="Windows Live" clId="Web-{D24D5040-9949-4802-B3CA-67B5D4A643F3}" dt="2023-07-24T15:39:36.533" v="5"/>
          <pc:sldLayoutMkLst>
            <pc:docMk/>
            <pc:sldMasterMk cId="1377583799" sldId="2147483752"/>
            <pc:sldLayoutMk cId="1408264282" sldId="2147483749"/>
          </pc:sldLayoutMkLst>
        </pc:sldLayoutChg>
        <pc:sldLayoutChg chg="add del">
          <pc:chgData name="Javier Pérez Aguirre" userId="d81f56712613351d" providerId="Windows Live" clId="Web-{D24D5040-9949-4802-B3CA-67B5D4A643F3}" dt="2023-07-24T15:39:36.533" v="5"/>
          <pc:sldLayoutMkLst>
            <pc:docMk/>
            <pc:sldMasterMk cId="1377583799" sldId="2147483752"/>
            <pc:sldLayoutMk cId="4153194988" sldId="2147483750"/>
          </pc:sldLayoutMkLst>
        </pc:sldLayoutChg>
        <pc:sldLayoutChg chg="add del">
          <pc:chgData name="Javier Pérez Aguirre" userId="d81f56712613351d" providerId="Windows Live" clId="Web-{D24D5040-9949-4802-B3CA-67B5D4A643F3}" dt="2023-07-24T15:39:36.533" v="5"/>
          <pc:sldLayoutMkLst>
            <pc:docMk/>
            <pc:sldMasterMk cId="1377583799" sldId="2147483752"/>
            <pc:sldLayoutMk cId="2207533533" sldId="2147483751"/>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55D8F4-556B-422C-AB4F-036884C46FD3}"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766BA642-FCDF-46D0-8D18-B2583D5E97C4}">
      <dgm:prSet/>
      <dgm:spPr/>
      <dgm:t>
        <a:bodyPr/>
        <a:lstStyle/>
        <a:p>
          <a:pPr>
            <a:lnSpc>
              <a:spcPct val="100000"/>
            </a:lnSpc>
            <a:defRPr cap="all"/>
          </a:pPr>
          <a:r>
            <a:rPr lang="en-US"/>
            <a:t>Exploratory data analysis results</a:t>
          </a:r>
        </a:p>
      </dgm:t>
    </dgm:pt>
    <dgm:pt modelId="{5FAAF931-764B-4AD4-B4CE-F6F8B27890E9}" type="parTrans" cxnId="{B5AA23A9-F41D-4970-9A13-5E356D7EFD05}">
      <dgm:prSet/>
      <dgm:spPr/>
      <dgm:t>
        <a:bodyPr/>
        <a:lstStyle/>
        <a:p>
          <a:endParaRPr lang="en-US"/>
        </a:p>
      </dgm:t>
    </dgm:pt>
    <dgm:pt modelId="{C7EB1BFE-8169-42D9-AB13-242C3CD60A86}" type="sibTrans" cxnId="{B5AA23A9-F41D-4970-9A13-5E356D7EFD05}">
      <dgm:prSet/>
      <dgm:spPr/>
      <dgm:t>
        <a:bodyPr/>
        <a:lstStyle/>
        <a:p>
          <a:endParaRPr lang="en-US"/>
        </a:p>
      </dgm:t>
    </dgm:pt>
    <dgm:pt modelId="{5766540F-0C79-4075-B1CD-9D229000B465}">
      <dgm:prSet/>
      <dgm:spPr/>
      <dgm:t>
        <a:bodyPr/>
        <a:lstStyle/>
        <a:p>
          <a:pPr>
            <a:lnSpc>
              <a:spcPct val="100000"/>
            </a:lnSpc>
            <a:defRPr cap="all"/>
          </a:pPr>
          <a:r>
            <a:rPr lang="en-US"/>
            <a:t>Interactive analytics demo in screenshots</a:t>
          </a:r>
        </a:p>
      </dgm:t>
    </dgm:pt>
    <dgm:pt modelId="{E31AD499-EA8D-4C7D-95F3-86A2C308DF15}" type="parTrans" cxnId="{616C5577-154F-42B1-B6AF-93ED0A57D6DA}">
      <dgm:prSet/>
      <dgm:spPr/>
      <dgm:t>
        <a:bodyPr/>
        <a:lstStyle/>
        <a:p>
          <a:endParaRPr lang="en-US"/>
        </a:p>
      </dgm:t>
    </dgm:pt>
    <dgm:pt modelId="{91AB5206-4447-41FE-A72C-4AFAB6FC70E5}" type="sibTrans" cxnId="{616C5577-154F-42B1-B6AF-93ED0A57D6DA}">
      <dgm:prSet/>
      <dgm:spPr/>
      <dgm:t>
        <a:bodyPr/>
        <a:lstStyle/>
        <a:p>
          <a:endParaRPr lang="en-US"/>
        </a:p>
      </dgm:t>
    </dgm:pt>
    <dgm:pt modelId="{BF65E04A-5792-460E-BB9B-ABAC9A3F613D}">
      <dgm:prSet/>
      <dgm:spPr/>
      <dgm:t>
        <a:bodyPr/>
        <a:lstStyle/>
        <a:p>
          <a:pPr>
            <a:lnSpc>
              <a:spcPct val="100000"/>
            </a:lnSpc>
            <a:defRPr cap="all"/>
          </a:pPr>
          <a:r>
            <a:rPr lang="en-US"/>
            <a:t>Predictive analysis results</a:t>
          </a:r>
        </a:p>
      </dgm:t>
    </dgm:pt>
    <dgm:pt modelId="{484310AC-A531-48B5-B6D8-A8317381D6B5}" type="parTrans" cxnId="{D8F49F05-29DD-448C-A35B-9AB0EE2C00A1}">
      <dgm:prSet/>
      <dgm:spPr/>
      <dgm:t>
        <a:bodyPr/>
        <a:lstStyle/>
        <a:p>
          <a:endParaRPr lang="en-US"/>
        </a:p>
      </dgm:t>
    </dgm:pt>
    <dgm:pt modelId="{EC10770C-D7F1-4DF4-9162-81D9486990CF}" type="sibTrans" cxnId="{D8F49F05-29DD-448C-A35B-9AB0EE2C00A1}">
      <dgm:prSet/>
      <dgm:spPr/>
      <dgm:t>
        <a:bodyPr/>
        <a:lstStyle/>
        <a:p>
          <a:endParaRPr lang="en-US"/>
        </a:p>
      </dgm:t>
    </dgm:pt>
    <dgm:pt modelId="{EF41C50F-2F7A-4833-A34D-A23696D2543E}" type="pres">
      <dgm:prSet presAssocID="{E155D8F4-556B-422C-AB4F-036884C46FD3}" presName="root" presStyleCnt="0">
        <dgm:presLayoutVars>
          <dgm:dir/>
          <dgm:resizeHandles val="exact"/>
        </dgm:presLayoutVars>
      </dgm:prSet>
      <dgm:spPr/>
    </dgm:pt>
    <dgm:pt modelId="{8E9F41F5-2472-4A10-AADD-AA9B224D2C69}" type="pres">
      <dgm:prSet presAssocID="{766BA642-FCDF-46D0-8D18-B2583D5E97C4}" presName="compNode" presStyleCnt="0"/>
      <dgm:spPr/>
    </dgm:pt>
    <dgm:pt modelId="{D72707E3-57A9-4E82-B806-8B3D82A0AB26}" type="pres">
      <dgm:prSet presAssocID="{766BA642-FCDF-46D0-8D18-B2583D5E97C4}" presName="iconBgRect" presStyleLbl="bgShp" presStyleIdx="0" presStyleCnt="3"/>
      <dgm:spPr/>
    </dgm:pt>
    <dgm:pt modelId="{A07FED4F-1F6E-49AD-B6C6-591D033336D5}" type="pres">
      <dgm:prSet presAssocID="{766BA642-FCDF-46D0-8D18-B2583D5E97C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chart"/>
        </a:ext>
      </dgm:extLst>
    </dgm:pt>
    <dgm:pt modelId="{1CBAD043-8C9E-4A9A-971D-920024D05C08}" type="pres">
      <dgm:prSet presAssocID="{766BA642-FCDF-46D0-8D18-B2583D5E97C4}" presName="spaceRect" presStyleCnt="0"/>
      <dgm:spPr/>
    </dgm:pt>
    <dgm:pt modelId="{7F547489-CB4E-4AD5-B80F-3DB367A96ABF}" type="pres">
      <dgm:prSet presAssocID="{766BA642-FCDF-46D0-8D18-B2583D5E97C4}" presName="textRect" presStyleLbl="revTx" presStyleIdx="0" presStyleCnt="3">
        <dgm:presLayoutVars>
          <dgm:chMax val="1"/>
          <dgm:chPref val="1"/>
        </dgm:presLayoutVars>
      </dgm:prSet>
      <dgm:spPr/>
    </dgm:pt>
    <dgm:pt modelId="{DA95A19D-B0D3-4ABD-86A8-D7D815A8A84B}" type="pres">
      <dgm:prSet presAssocID="{C7EB1BFE-8169-42D9-AB13-242C3CD60A86}" presName="sibTrans" presStyleCnt="0"/>
      <dgm:spPr/>
    </dgm:pt>
    <dgm:pt modelId="{D4BB2030-682C-4B6E-840E-1110BA8C712D}" type="pres">
      <dgm:prSet presAssocID="{5766540F-0C79-4075-B1CD-9D229000B465}" presName="compNode" presStyleCnt="0"/>
      <dgm:spPr/>
    </dgm:pt>
    <dgm:pt modelId="{E732F787-C32D-4558-B4DB-84F6EAA18264}" type="pres">
      <dgm:prSet presAssocID="{5766540F-0C79-4075-B1CD-9D229000B465}" presName="iconBgRect" presStyleLbl="bgShp" presStyleIdx="1" presStyleCnt="3"/>
      <dgm:spPr/>
    </dgm:pt>
    <dgm:pt modelId="{3FB8AB9C-F333-4609-A521-DCA39108CFED}" type="pres">
      <dgm:prSet presAssocID="{5766540F-0C79-4075-B1CD-9D229000B46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onitor"/>
        </a:ext>
      </dgm:extLst>
    </dgm:pt>
    <dgm:pt modelId="{E0929A68-2C70-4A89-8AEB-05E1A2870A78}" type="pres">
      <dgm:prSet presAssocID="{5766540F-0C79-4075-B1CD-9D229000B465}" presName="spaceRect" presStyleCnt="0"/>
      <dgm:spPr/>
    </dgm:pt>
    <dgm:pt modelId="{75DD752F-0F30-4517-AC09-D12392BCA9DC}" type="pres">
      <dgm:prSet presAssocID="{5766540F-0C79-4075-B1CD-9D229000B465}" presName="textRect" presStyleLbl="revTx" presStyleIdx="1" presStyleCnt="3">
        <dgm:presLayoutVars>
          <dgm:chMax val="1"/>
          <dgm:chPref val="1"/>
        </dgm:presLayoutVars>
      </dgm:prSet>
      <dgm:spPr/>
    </dgm:pt>
    <dgm:pt modelId="{FEB92AF4-122B-4A19-BC17-85CDF1FA5C91}" type="pres">
      <dgm:prSet presAssocID="{91AB5206-4447-41FE-A72C-4AFAB6FC70E5}" presName="sibTrans" presStyleCnt="0"/>
      <dgm:spPr/>
    </dgm:pt>
    <dgm:pt modelId="{63888A84-1914-4B59-98F5-C3599E0B6096}" type="pres">
      <dgm:prSet presAssocID="{BF65E04A-5792-460E-BB9B-ABAC9A3F613D}" presName="compNode" presStyleCnt="0"/>
      <dgm:spPr/>
    </dgm:pt>
    <dgm:pt modelId="{1720BF0C-E491-4776-98A0-23D96494A2CE}" type="pres">
      <dgm:prSet presAssocID="{BF65E04A-5792-460E-BB9B-ABAC9A3F613D}" presName="iconBgRect" presStyleLbl="bgShp" presStyleIdx="2" presStyleCnt="3"/>
      <dgm:spPr/>
    </dgm:pt>
    <dgm:pt modelId="{D7FC0387-6401-4728-8FB8-29796D1DAD23}" type="pres">
      <dgm:prSet presAssocID="{BF65E04A-5792-460E-BB9B-ABAC9A3F613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pward trend"/>
        </a:ext>
      </dgm:extLst>
    </dgm:pt>
    <dgm:pt modelId="{0BCFDE54-C0A8-4961-92E2-4CBC0CFC55D3}" type="pres">
      <dgm:prSet presAssocID="{BF65E04A-5792-460E-BB9B-ABAC9A3F613D}" presName="spaceRect" presStyleCnt="0"/>
      <dgm:spPr/>
    </dgm:pt>
    <dgm:pt modelId="{DA2CF8ED-DC05-424C-B11B-5B0033B24DB1}" type="pres">
      <dgm:prSet presAssocID="{BF65E04A-5792-460E-BB9B-ABAC9A3F613D}" presName="textRect" presStyleLbl="revTx" presStyleIdx="2" presStyleCnt="3">
        <dgm:presLayoutVars>
          <dgm:chMax val="1"/>
          <dgm:chPref val="1"/>
        </dgm:presLayoutVars>
      </dgm:prSet>
      <dgm:spPr/>
    </dgm:pt>
  </dgm:ptLst>
  <dgm:cxnLst>
    <dgm:cxn modelId="{D8F49F05-29DD-448C-A35B-9AB0EE2C00A1}" srcId="{E155D8F4-556B-422C-AB4F-036884C46FD3}" destId="{BF65E04A-5792-460E-BB9B-ABAC9A3F613D}" srcOrd="2" destOrd="0" parTransId="{484310AC-A531-48B5-B6D8-A8317381D6B5}" sibTransId="{EC10770C-D7F1-4DF4-9162-81D9486990CF}"/>
    <dgm:cxn modelId="{5204003F-4F13-4064-8762-B96F29AE2F9F}" type="presOf" srcId="{766BA642-FCDF-46D0-8D18-B2583D5E97C4}" destId="{7F547489-CB4E-4AD5-B80F-3DB367A96ABF}" srcOrd="0" destOrd="0" presId="urn:microsoft.com/office/officeart/2018/5/layout/IconCircleLabelList"/>
    <dgm:cxn modelId="{4AF90D50-E344-476A-8F8A-ED8C0A82E45A}" type="presOf" srcId="{BF65E04A-5792-460E-BB9B-ABAC9A3F613D}" destId="{DA2CF8ED-DC05-424C-B11B-5B0033B24DB1}" srcOrd="0" destOrd="0" presId="urn:microsoft.com/office/officeart/2018/5/layout/IconCircleLabelList"/>
    <dgm:cxn modelId="{616C5577-154F-42B1-B6AF-93ED0A57D6DA}" srcId="{E155D8F4-556B-422C-AB4F-036884C46FD3}" destId="{5766540F-0C79-4075-B1CD-9D229000B465}" srcOrd="1" destOrd="0" parTransId="{E31AD499-EA8D-4C7D-95F3-86A2C308DF15}" sibTransId="{91AB5206-4447-41FE-A72C-4AFAB6FC70E5}"/>
    <dgm:cxn modelId="{B5AA23A9-F41D-4970-9A13-5E356D7EFD05}" srcId="{E155D8F4-556B-422C-AB4F-036884C46FD3}" destId="{766BA642-FCDF-46D0-8D18-B2583D5E97C4}" srcOrd="0" destOrd="0" parTransId="{5FAAF931-764B-4AD4-B4CE-F6F8B27890E9}" sibTransId="{C7EB1BFE-8169-42D9-AB13-242C3CD60A86}"/>
    <dgm:cxn modelId="{E3841DAB-C31B-434D-AEA2-30C2EEF28904}" type="presOf" srcId="{5766540F-0C79-4075-B1CD-9D229000B465}" destId="{75DD752F-0F30-4517-AC09-D12392BCA9DC}" srcOrd="0" destOrd="0" presId="urn:microsoft.com/office/officeart/2018/5/layout/IconCircleLabelList"/>
    <dgm:cxn modelId="{8C3E94CE-D222-463A-ADB7-2F2F65C0D21A}" type="presOf" srcId="{E155D8F4-556B-422C-AB4F-036884C46FD3}" destId="{EF41C50F-2F7A-4833-A34D-A23696D2543E}" srcOrd="0" destOrd="0" presId="urn:microsoft.com/office/officeart/2018/5/layout/IconCircleLabelList"/>
    <dgm:cxn modelId="{76242932-3EA6-4587-8615-C4361C13FB40}" type="presParOf" srcId="{EF41C50F-2F7A-4833-A34D-A23696D2543E}" destId="{8E9F41F5-2472-4A10-AADD-AA9B224D2C69}" srcOrd="0" destOrd="0" presId="urn:microsoft.com/office/officeart/2018/5/layout/IconCircleLabelList"/>
    <dgm:cxn modelId="{405402A7-A7A1-43C3-B56D-2DF1162AE321}" type="presParOf" srcId="{8E9F41F5-2472-4A10-AADD-AA9B224D2C69}" destId="{D72707E3-57A9-4E82-B806-8B3D82A0AB26}" srcOrd="0" destOrd="0" presId="urn:microsoft.com/office/officeart/2018/5/layout/IconCircleLabelList"/>
    <dgm:cxn modelId="{1B2FE5ED-CDAA-49A3-B1D3-235DA2E29E4C}" type="presParOf" srcId="{8E9F41F5-2472-4A10-AADD-AA9B224D2C69}" destId="{A07FED4F-1F6E-49AD-B6C6-591D033336D5}" srcOrd="1" destOrd="0" presId="urn:microsoft.com/office/officeart/2018/5/layout/IconCircleLabelList"/>
    <dgm:cxn modelId="{E91182CC-EE8B-459D-A0D3-C33D5C724476}" type="presParOf" srcId="{8E9F41F5-2472-4A10-AADD-AA9B224D2C69}" destId="{1CBAD043-8C9E-4A9A-971D-920024D05C08}" srcOrd="2" destOrd="0" presId="urn:microsoft.com/office/officeart/2018/5/layout/IconCircleLabelList"/>
    <dgm:cxn modelId="{6CE83673-C285-45FE-835C-D8C4291059D1}" type="presParOf" srcId="{8E9F41F5-2472-4A10-AADD-AA9B224D2C69}" destId="{7F547489-CB4E-4AD5-B80F-3DB367A96ABF}" srcOrd="3" destOrd="0" presId="urn:microsoft.com/office/officeart/2018/5/layout/IconCircleLabelList"/>
    <dgm:cxn modelId="{478C1117-4777-46E8-9A1B-627E0408955C}" type="presParOf" srcId="{EF41C50F-2F7A-4833-A34D-A23696D2543E}" destId="{DA95A19D-B0D3-4ABD-86A8-D7D815A8A84B}" srcOrd="1" destOrd="0" presId="urn:microsoft.com/office/officeart/2018/5/layout/IconCircleLabelList"/>
    <dgm:cxn modelId="{0A1AAACB-7E6D-41D1-B7A8-B76DDA124BF4}" type="presParOf" srcId="{EF41C50F-2F7A-4833-A34D-A23696D2543E}" destId="{D4BB2030-682C-4B6E-840E-1110BA8C712D}" srcOrd="2" destOrd="0" presId="urn:microsoft.com/office/officeart/2018/5/layout/IconCircleLabelList"/>
    <dgm:cxn modelId="{D871F05E-024E-4C2A-9C50-741E7A2BCA16}" type="presParOf" srcId="{D4BB2030-682C-4B6E-840E-1110BA8C712D}" destId="{E732F787-C32D-4558-B4DB-84F6EAA18264}" srcOrd="0" destOrd="0" presId="urn:microsoft.com/office/officeart/2018/5/layout/IconCircleLabelList"/>
    <dgm:cxn modelId="{33C54A9C-3987-42BB-884C-DFFE18BDA65F}" type="presParOf" srcId="{D4BB2030-682C-4B6E-840E-1110BA8C712D}" destId="{3FB8AB9C-F333-4609-A521-DCA39108CFED}" srcOrd="1" destOrd="0" presId="urn:microsoft.com/office/officeart/2018/5/layout/IconCircleLabelList"/>
    <dgm:cxn modelId="{3C0A019A-B272-42E1-8017-61114B0FA6D4}" type="presParOf" srcId="{D4BB2030-682C-4B6E-840E-1110BA8C712D}" destId="{E0929A68-2C70-4A89-8AEB-05E1A2870A78}" srcOrd="2" destOrd="0" presId="urn:microsoft.com/office/officeart/2018/5/layout/IconCircleLabelList"/>
    <dgm:cxn modelId="{A5D380D2-76CB-463D-A070-1BA167A34AA8}" type="presParOf" srcId="{D4BB2030-682C-4B6E-840E-1110BA8C712D}" destId="{75DD752F-0F30-4517-AC09-D12392BCA9DC}" srcOrd="3" destOrd="0" presId="urn:microsoft.com/office/officeart/2018/5/layout/IconCircleLabelList"/>
    <dgm:cxn modelId="{1A3B4E8B-8D7D-4A3C-98D8-EB5BB9057B09}" type="presParOf" srcId="{EF41C50F-2F7A-4833-A34D-A23696D2543E}" destId="{FEB92AF4-122B-4A19-BC17-85CDF1FA5C91}" srcOrd="3" destOrd="0" presId="urn:microsoft.com/office/officeart/2018/5/layout/IconCircleLabelList"/>
    <dgm:cxn modelId="{3B9D412E-82E4-436F-82F6-7E4A7CBE2C63}" type="presParOf" srcId="{EF41C50F-2F7A-4833-A34D-A23696D2543E}" destId="{63888A84-1914-4B59-98F5-C3599E0B6096}" srcOrd="4" destOrd="0" presId="urn:microsoft.com/office/officeart/2018/5/layout/IconCircleLabelList"/>
    <dgm:cxn modelId="{E4633382-6AB5-4F95-BE72-462FB746059D}" type="presParOf" srcId="{63888A84-1914-4B59-98F5-C3599E0B6096}" destId="{1720BF0C-E491-4776-98A0-23D96494A2CE}" srcOrd="0" destOrd="0" presId="urn:microsoft.com/office/officeart/2018/5/layout/IconCircleLabelList"/>
    <dgm:cxn modelId="{9B8A9A4E-57BB-40D4-AD2A-74577E34C9BE}" type="presParOf" srcId="{63888A84-1914-4B59-98F5-C3599E0B6096}" destId="{D7FC0387-6401-4728-8FB8-29796D1DAD23}" srcOrd="1" destOrd="0" presId="urn:microsoft.com/office/officeart/2018/5/layout/IconCircleLabelList"/>
    <dgm:cxn modelId="{492165A8-94D7-4CA8-B5ED-D5B8AEF515F7}" type="presParOf" srcId="{63888A84-1914-4B59-98F5-C3599E0B6096}" destId="{0BCFDE54-C0A8-4961-92E2-4CBC0CFC55D3}" srcOrd="2" destOrd="0" presId="urn:microsoft.com/office/officeart/2018/5/layout/IconCircleLabelList"/>
    <dgm:cxn modelId="{9CD9D115-B927-4A1F-BD59-9BDE590C3A3B}" type="presParOf" srcId="{63888A84-1914-4B59-98F5-C3599E0B6096}" destId="{DA2CF8ED-DC05-424C-B11B-5B0033B24DB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2707E3-57A9-4E82-B806-8B3D82A0AB26}">
      <dsp:nvSpPr>
        <dsp:cNvPr id="0" name=""/>
        <dsp:cNvSpPr/>
      </dsp:nvSpPr>
      <dsp:spPr>
        <a:xfrm>
          <a:off x="632382" y="389360"/>
          <a:ext cx="1784250" cy="178425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7FED4F-1F6E-49AD-B6C6-591D033336D5}">
      <dsp:nvSpPr>
        <dsp:cNvPr id="0" name=""/>
        <dsp:cNvSpPr/>
      </dsp:nvSpPr>
      <dsp:spPr>
        <a:xfrm>
          <a:off x="1012632" y="769610"/>
          <a:ext cx="1023750" cy="1023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547489-CB4E-4AD5-B80F-3DB367A96ABF}">
      <dsp:nvSpPr>
        <dsp:cNvPr id="0" name=""/>
        <dsp:cNvSpPr/>
      </dsp:nvSpPr>
      <dsp:spPr>
        <a:xfrm>
          <a:off x="62007" y="2729361"/>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Exploratory data analysis results</a:t>
          </a:r>
        </a:p>
      </dsp:txBody>
      <dsp:txXfrm>
        <a:off x="62007" y="2729361"/>
        <a:ext cx="2925000" cy="720000"/>
      </dsp:txXfrm>
    </dsp:sp>
    <dsp:sp modelId="{E732F787-C32D-4558-B4DB-84F6EAA18264}">
      <dsp:nvSpPr>
        <dsp:cNvPr id="0" name=""/>
        <dsp:cNvSpPr/>
      </dsp:nvSpPr>
      <dsp:spPr>
        <a:xfrm>
          <a:off x="4069257" y="389360"/>
          <a:ext cx="1784250" cy="178425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B8AB9C-F333-4609-A521-DCA39108CFED}">
      <dsp:nvSpPr>
        <dsp:cNvPr id="0" name=""/>
        <dsp:cNvSpPr/>
      </dsp:nvSpPr>
      <dsp:spPr>
        <a:xfrm>
          <a:off x="4449507" y="769610"/>
          <a:ext cx="1023750" cy="1023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DD752F-0F30-4517-AC09-D12392BCA9DC}">
      <dsp:nvSpPr>
        <dsp:cNvPr id="0" name=""/>
        <dsp:cNvSpPr/>
      </dsp:nvSpPr>
      <dsp:spPr>
        <a:xfrm>
          <a:off x="3498882" y="2729361"/>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Interactive analytics demo in screenshots</a:t>
          </a:r>
        </a:p>
      </dsp:txBody>
      <dsp:txXfrm>
        <a:off x="3498882" y="2729361"/>
        <a:ext cx="2925000" cy="720000"/>
      </dsp:txXfrm>
    </dsp:sp>
    <dsp:sp modelId="{1720BF0C-E491-4776-98A0-23D96494A2CE}">
      <dsp:nvSpPr>
        <dsp:cNvPr id="0" name=""/>
        <dsp:cNvSpPr/>
      </dsp:nvSpPr>
      <dsp:spPr>
        <a:xfrm>
          <a:off x="7506132" y="389360"/>
          <a:ext cx="1784250" cy="178425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FC0387-6401-4728-8FB8-29796D1DAD23}">
      <dsp:nvSpPr>
        <dsp:cNvPr id="0" name=""/>
        <dsp:cNvSpPr/>
      </dsp:nvSpPr>
      <dsp:spPr>
        <a:xfrm>
          <a:off x="7886382" y="769610"/>
          <a:ext cx="1023750" cy="10237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2CF8ED-DC05-424C-B11B-5B0033B24DB1}">
      <dsp:nvSpPr>
        <dsp:cNvPr id="0" name=""/>
        <dsp:cNvSpPr/>
      </dsp:nvSpPr>
      <dsp:spPr>
        <a:xfrm>
          <a:off x="6935757" y="2729361"/>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Predictive analysis results</a:t>
          </a:r>
        </a:p>
      </dsp:txBody>
      <dsp:txXfrm>
        <a:off x="6935757" y="2729361"/>
        <a:ext cx="2925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dirty="0"/>
              <a:t>Click to edit Master title style</a:t>
            </a:r>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455621"/>
            <a:ext cx="9288096" cy="1435331"/>
          </a:xfrm>
        </p:spPr>
        <p:txBody>
          <a:bodyPr>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A1E45834-53BD-4C8F-B791-CD5378F4150E}" type="datetimeFigureOut">
              <a:rPr lang="en-US" smtClean="0"/>
              <a:t>7/25/2023</a:t>
            </a:fld>
            <a:endParaRPr lang="en-US"/>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768225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C900-05BC-4021-B69F-2DAF974B7EF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3F26E227-253A-44A0-9404-1CFD8CE41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A1E45834-53BD-4C8F-B791-CD5378F4150E}" type="datetimeFigureOut">
              <a:rPr lang="en-US" smtClean="0"/>
              <a:t>7/25/2023</a:t>
            </a:fld>
            <a:endParaRPr lang="en-US"/>
          </a:p>
        </p:txBody>
      </p:sp>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594351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2CF945-D70F-49C1-8CE5-5758C1166014}"/>
              </a:ext>
            </a:extLst>
          </p:cNvPr>
          <p:cNvSpPr>
            <a:spLocks noGrp="1"/>
          </p:cNvSpPr>
          <p:nvPr>
            <p:ph type="title" orient="vert"/>
          </p:nvPr>
        </p:nvSpPr>
        <p:spPr>
          <a:xfrm>
            <a:off x="9182100" y="1091381"/>
            <a:ext cx="2171700" cy="495336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C2FDB721-04AA-4330-8045-3F2D9BB4BC66}"/>
              </a:ext>
            </a:extLst>
          </p:cNvPr>
          <p:cNvSpPr>
            <a:spLocks noGrp="1"/>
          </p:cNvSpPr>
          <p:nvPr>
            <p:ph type="body" orient="vert" idx="1"/>
          </p:nvPr>
        </p:nvSpPr>
        <p:spPr>
          <a:xfrm>
            <a:off x="838200" y="1091381"/>
            <a:ext cx="8265340" cy="4953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F418C15-991C-4C71-8DCD-DB3B3888831F}"/>
              </a:ext>
            </a:extLst>
          </p:cNvPr>
          <p:cNvSpPr>
            <a:spLocks noGrp="1"/>
          </p:cNvSpPr>
          <p:nvPr>
            <p:ph type="dt" sz="half" idx="10"/>
          </p:nvPr>
        </p:nvSpPr>
        <p:spPr/>
        <p:txBody>
          <a:bodyPr/>
          <a:lstStyle/>
          <a:p>
            <a:fld id="{A1E45834-53BD-4C8F-B791-CD5378F4150E}" type="datetimeFigureOut">
              <a:rPr lang="en-US" smtClean="0"/>
              <a:t>7/25/2023</a:t>
            </a:fld>
            <a:endParaRPr lang="en-US"/>
          </a:p>
        </p:txBody>
      </p:sp>
      <p:sp>
        <p:nvSpPr>
          <p:cNvPr id="5" name="Footer Placeholder 4">
            <a:extLst>
              <a:ext uri="{FF2B5EF4-FFF2-40B4-BE49-F238E27FC236}">
                <a16:creationId xmlns:a16="http://schemas.microsoft.com/office/drawing/2014/main" id="{F7728CC3-5830-4EFA-B28E-1648904DE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A91B6-E419-4483-9B66-3C758788BC48}"/>
              </a:ext>
            </a:extLst>
          </p:cNvPr>
          <p:cNvSpPr>
            <a:spLocks noGrp="1"/>
          </p:cNvSpPr>
          <p:nvPr>
            <p:ph type="sldNum" sz="quarter" idx="12"/>
          </p:nvPr>
        </p:nvSpPr>
        <p:spPr/>
        <p:txBody>
          <a:bodyPr/>
          <a:lstStyle/>
          <a:p>
            <a:fld id="{719D7796-F675-488F-AC46-C88938C80352}" type="slidenum">
              <a:rPr lang="en-US" smtClean="0"/>
              <a:t>‹#›</a:t>
            </a:fld>
            <a:endParaRPr lang="en-US"/>
          </a:p>
        </p:txBody>
      </p:sp>
      <p:cxnSp>
        <p:nvCxnSpPr>
          <p:cNvPr id="7" name="Straight Connector 6">
            <a:extLst>
              <a:ext uri="{FF2B5EF4-FFF2-40B4-BE49-F238E27FC236}">
                <a16:creationId xmlns:a16="http://schemas.microsoft.com/office/drawing/2014/main" id="{DE447C6A-78C3-4687-9A71-A05DBF6700DE}"/>
              </a:ext>
            </a:extLst>
          </p:cNvPr>
          <p:cNvCxnSpPr>
            <a:cxnSpLocks/>
          </p:cNvCxnSpPr>
          <p:nvPr/>
        </p:nvCxnSpPr>
        <p:spPr>
          <a:xfrm>
            <a:off x="11387805"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0714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A1E45834-53BD-4C8F-B791-CD5378F4150E}" type="datetimeFigureOut">
              <a:rPr lang="en-US" smtClean="0"/>
              <a:t>7/25/2023</a:t>
            </a:fld>
            <a:endParaRPr lang="en-US"/>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318392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007D-9B1D-4E2C-B38F-29C6820996DF}"/>
              </a:ext>
            </a:extLst>
          </p:cNvPr>
          <p:cNvSpPr>
            <a:spLocks noGrp="1"/>
          </p:cNvSpPr>
          <p:nvPr>
            <p:ph type="title"/>
          </p:nvPr>
        </p:nvSpPr>
        <p:spPr>
          <a:xfrm>
            <a:off x="1090940" y="1099127"/>
            <a:ext cx="9272260" cy="3472874"/>
          </a:xfrm>
        </p:spPr>
        <p:txBody>
          <a:bodyPr anchor="t">
            <a:normAutofit/>
          </a:bodyPr>
          <a:lstStyle>
            <a:lvl1pPr>
              <a:defRPr sz="40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60C51B-B525-4032-9D08-2978D7367BFF}"/>
              </a:ext>
            </a:extLst>
          </p:cNvPr>
          <p:cNvSpPr>
            <a:spLocks noGrp="1"/>
          </p:cNvSpPr>
          <p:nvPr>
            <p:ph type="body" idx="1"/>
          </p:nvPr>
        </p:nvSpPr>
        <p:spPr>
          <a:xfrm>
            <a:off x="1090939" y="4572000"/>
            <a:ext cx="9272262" cy="1320801"/>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p>
            <a:fld id="{A1E45834-53BD-4C8F-B791-CD5378F4150E}" type="datetimeFigureOut">
              <a:rPr lang="en-US" smtClean="0"/>
              <a:t>7/25/2023</a:t>
            </a:fld>
            <a:endParaRPr lang="en-US"/>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882662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088136"/>
            <a:ext cx="9890066" cy="129422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A1E45834-53BD-4C8F-B791-CD5378F4150E}" type="datetimeFigureOut">
              <a:rPr lang="en-US" smtClean="0"/>
              <a:t>7/25/2023</a:t>
            </a:fld>
            <a:endParaRPr lang="en-US"/>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4050984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084333"/>
            <a:ext cx="9949455" cy="83885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A1E45834-53BD-4C8F-B791-CD5378F4150E}" type="datetimeFigureOut">
              <a:rPr lang="en-US" smtClean="0"/>
              <a:t>7/25/2023</a:t>
            </a:fld>
            <a:endParaRPr lang="en-US"/>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619629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p:txBody>
          <a:bodyPr/>
          <a:lstStyle>
            <a:lvl1pPr>
              <a:defRPr cap="all" baseline="0"/>
            </a:lvl1pPr>
          </a:lstStyle>
          <a:p>
            <a:r>
              <a:rPr lang="en-US" dirty="0"/>
              <a:t>Click to edit Master title style</a:t>
            </a:r>
          </a:p>
        </p:txBody>
      </p:sp>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A1E45834-53BD-4C8F-B791-CD5378F4150E}" type="datetimeFigureOut">
              <a:rPr lang="en-US" smtClean="0"/>
              <a:t>7/25/2023</a:t>
            </a:fld>
            <a:endParaRPr lang="en-US"/>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623864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8B02B-A32A-4383-BBC7-0C383390A96F}"/>
              </a:ext>
            </a:extLst>
          </p:cNvPr>
          <p:cNvSpPr>
            <a:spLocks noGrp="1"/>
          </p:cNvSpPr>
          <p:nvPr>
            <p:ph type="dt" sz="half" idx="10"/>
          </p:nvPr>
        </p:nvSpPr>
        <p:spPr/>
        <p:txBody>
          <a:bodyPr/>
          <a:lstStyle/>
          <a:p>
            <a:fld id="{A1E45834-53BD-4C8F-B791-CD5378F4150E}" type="datetimeFigureOut">
              <a:rPr lang="en-US" smtClean="0"/>
              <a:t>7/25/2023</a:t>
            </a:fld>
            <a:endParaRPr lang="en-US"/>
          </a:p>
        </p:txBody>
      </p:sp>
      <p:sp>
        <p:nvSpPr>
          <p:cNvPr id="3" name="Footer Placeholder 2">
            <a:extLst>
              <a:ext uri="{FF2B5EF4-FFF2-40B4-BE49-F238E27FC236}">
                <a16:creationId xmlns:a16="http://schemas.microsoft.com/office/drawing/2014/main" id="{FCFF7E77-47E0-4F9E-9148-8D0C59C0CF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8005A2-ECF0-4759-A17B-FDECE80683F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234691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DD4B-5676-477E-8C52-4C1CF160FCDE}"/>
              </a:ext>
            </a:extLst>
          </p:cNvPr>
          <p:cNvSpPr>
            <a:spLocks noGrp="1"/>
          </p:cNvSpPr>
          <p:nvPr>
            <p:ph type="title"/>
          </p:nvPr>
        </p:nvSpPr>
        <p:spPr>
          <a:xfrm>
            <a:off x="1090940" y="1094448"/>
            <a:ext cx="3785860" cy="1554362"/>
          </a:xfrm>
        </p:spPr>
        <p:txBody>
          <a:bodyPr anchor="t">
            <a:normAutofit/>
          </a:bodyPr>
          <a:lstStyle>
            <a:lvl1pPr>
              <a:defRPr sz="2800" cap="all" baseline="0"/>
            </a:lvl1pPr>
          </a:lstStyle>
          <a:p>
            <a:r>
              <a:rPr lang="en-US" dirty="0"/>
              <a:t>Click to edit Master title style</a:t>
            </a:r>
          </a:p>
        </p:txBody>
      </p:sp>
      <p:sp>
        <p:nvSpPr>
          <p:cNvPr id="3" name="Content Placeholder 2">
            <a:extLst>
              <a:ext uri="{FF2B5EF4-FFF2-40B4-BE49-F238E27FC236}">
                <a16:creationId xmlns:a16="http://schemas.microsoft.com/office/drawing/2014/main" id="{4B5A3E63-EB15-4D82-BF2B-36BB030C430D}"/>
              </a:ext>
            </a:extLst>
          </p:cNvPr>
          <p:cNvSpPr>
            <a:spLocks noGrp="1"/>
          </p:cNvSpPr>
          <p:nvPr>
            <p:ph idx="1"/>
          </p:nvPr>
        </p:nvSpPr>
        <p:spPr>
          <a:xfrm>
            <a:off x="5524500" y="922689"/>
            <a:ext cx="548600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CBE994E-BAB7-43DC-A0E4-C779CF2A33D5}"/>
              </a:ext>
            </a:extLst>
          </p:cNvPr>
          <p:cNvSpPr>
            <a:spLocks noGrp="1"/>
          </p:cNvSpPr>
          <p:nvPr>
            <p:ph type="body" sz="half" idx="2"/>
          </p:nvPr>
        </p:nvSpPr>
        <p:spPr>
          <a:xfrm>
            <a:off x="1090940" y="2701254"/>
            <a:ext cx="3785860" cy="316773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EFAAA-1B70-42AA-ADCC-F49B58132654}"/>
              </a:ext>
            </a:extLst>
          </p:cNvPr>
          <p:cNvSpPr>
            <a:spLocks noGrp="1"/>
          </p:cNvSpPr>
          <p:nvPr>
            <p:ph type="dt" sz="half" idx="10"/>
          </p:nvPr>
        </p:nvSpPr>
        <p:spPr/>
        <p:txBody>
          <a:bodyPr/>
          <a:lstStyle/>
          <a:p>
            <a:fld id="{A1E45834-53BD-4C8F-B791-CD5378F4150E}" type="datetimeFigureOut">
              <a:rPr lang="en-US" smtClean="0"/>
              <a:t>7/25/2023</a:t>
            </a:fld>
            <a:endParaRPr lang="en-US"/>
          </a:p>
        </p:txBody>
      </p:sp>
      <p:sp>
        <p:nvSpPr>
          <p:cNvPr id="6" name="Footer Placeholder 5">
            <a:extLst>
              <a:ext uri="{FF2B5EF4-FFF2-40B4-BE49-F238E27FC236}">
                <a16:creationId xmlns:a16="http://schemas.microsoft.com/office/drawing/2014/main" id="{E4C7B6CC-1C13-4F34-AC86-CCD442C8C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1B638-9061-41AD-AF47-73A4AF8B781A}"/>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582820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3C43-1676-4A29-83F9-D788ED2E71E9}"/>
              </a:ext>
            </a:extLst>
          </p:cNvPr>
          <p:cNvSpPr>
            <a:spLocks noGrp="1"/>
          </p:cNvSpPr>
          <p:nvPr>
            <p:ph type="title"/>
          </p:nvPr>
        </p:nvSpPr>
        <p:spPr>
          <a:xfrm>
            <a:off x="1090940" y="1097280"/>
            <a:ext cx="3785860" cy="1559740"/>
          </a:xfrm>
        </p:spPr>
        <p:txBody>
          <a:bodyPr anchor="t">
            <a:normAutofit/>
          </a:bodyPr>
          <a:lstStyle>
            <a:lvl1pPr>
              <a:defRPr sz="2800" cap="all"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214A903-97C7-4349-B8CE-1BBED1942E3B}"/>
              </a:ext>
            </a:extLst>
          </p:cNvPr>
          <p:cNvSpPr>
            <a:spLocks noGrp="1"/>
          </p:cNvSpPr>
          <p:nvPr>
            <p:ph type="pic" idx="1"/>
          </p:nvPr>
        </p:nvSpPr>
        <p:spPr>
          <a:xfrm>
            <a:off x="5524500" y="1143000"/>
            <a:ext cx="54864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BF0A9F58-4AEB-4286-98F7-3C77AA913BE8}"/>
              </a:ext>
            </a:extLst>
          </p:cNvPr>
          <p:cNvSpPr>
            <a:spLocks noGrp="1"/>
          </p:cNvSpPr>
          <p:nvPr>
            <p:ph type="body" sz="half" idx="2"/>
          </p:nvPr>
        </p:nvSpPr>
        <p:spPr>
          <a:xfrm>
            <a:off x="1090940" y="2697480"/>
            <a:ext cx="3785860" cy="30934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F55A58-F085-4500-AF61-045B12C8F41E}"/>
              </a:ext>
            </a:extLst>
          </p:cNvPr>
          <p:cNvSpPr>
            <a:spLocks noGrp="1"/>
          </p:cNvSpPr>
          <p:nvPr>
            <p:ph type="dt" sz="half" idx="10"/>
          </p:nvPr>
        </p:nvSpPr>
        <p:spPr/>
        <p:txBody>
          <a:bodyPr/>
          <a:lstStyle/>
          <a:p>
            <a:fld id="{A1E45834-53BD-4C8F-B791-CD5378F4150E}" type="datetimeFigureOut">
              <a:rPr lang="en-US" smtClean="0"/>
              <a:t>7/25/2023</a:t>
            </a:fld>
            <a:endParaRPr lang="en-US"/>
          </a:p>
        </p:txBody>
      </p:sp>
      <p:sp>
        <p:nvSpPr>
          <p:cNvPr id="6" name="Footer Placeholder 5">
            <a:extLst>
              <a:ext uri="{FF2B5EF4-FFF2-40B4-BE49-F238E27FC236}">
                <a16:creationId xmlns:a16="http://schemas.microsoft.com/office/drawing/2014/main" id="{E9936470-561D-49AE-AC84-B79D483FDA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EF2BE2-DF21-4683-9D5F-849A525FD5C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962172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7315200" y="6389688"/>
            <a:ext cx="3695302" cy="365125"/>
          </a:xfrm>
          <a:prstGeom prst="rect">
            <a:avLst/>
          </a:prstGeom>
        </p:spPr>
        <p:txBody>
          <a:bodyPr vert="horz" lIns="91440" tIns="45720" rIns="91440" bIns="45720" rtlCol="0" anchor="ctr"/>
          <a:lstStyle>
            <a:lvl1pPr algn="l">
              <a:defRPr sz="900">
                <a:solidFill>
                  <a:schemeClr val="tx1"/>
                </a:solidFill>
              </a:defRPr>
            </a:lvl1pPr>
          </a:lstStyle>
          <a:p>
            <a:fld id="{A1E45834-53BD-4C8F-B791-CD5378F4150E}" type="datetimeFigureOut">
              <a:rPr lang="en-US" smtClean="0"/>
              <a:t>7/25/2023</a:t>
            </a:fld>
            <a:endParaRPr lang="en-US"/>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90940" y="6389688"/>
            <a:ext cx="443356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983190" y="6389688"/>
            <a:ext cx="940296" cy="365125"/>
          </a:xfrm>
          <a:prstGeom prst="rect">
            <a:avLst/>
          </a:prstGeom>
        </p:spPr>
        <p:txBody>
          <a:bodyPr vert="horz" lIns="91440" tIns="45720" rIns="91440" bIns="45720" rtlCol="0" anchor="ctr"/>
          <a:lstStyle>
            <a:lvl1pPr algn="r">
              <a:defRPr sz="900">
                <a:solidFill>
                  <a:schemeClr val="tx1"/>
                </a:solidFill>
              </a:defRPr>
            </a:lvl1pPr>
          </a:lstStyle>
          <a:p>
            <a:fld id="{719D7796-F675-488F-AC46-C88938C80352}" type="slidenum">
              <a:rPr lang="en-US" smtClean="0"/>
              <a:t>‹#›</a:t>
            </a:fld>
            <a:endParaRPr lang="en-US"/>
          </a:p>
        </p:txBody>
      </p:sp>
      <p:cxnSp>
        <p:nvCxnSpPr>
          <p:cNvPr id="28" name="Straight Connector 27">
            <a:extLst>
              <a:ext uri="{FF2B5EF4-FFF2-40B4-BE49-F238E27FC236}">
                <a16:creationId xmlns:a16="http://schemas.microsoft.com/office/drawing/2014/main" id="{D8689CE0-64D2-447C-9C1F-872D111D8AC3}"/>
              </a:ext>
            </a:extLst>
          </p:cNvPr>
          <p:cNvCxnSpPr>
            <a:cxnSpLocks/>
          </p:cNvCxnSpPr>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469077"/>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crimpydude/Capstone-Project/blob/main/labs-jupyter-spacex-Data%20wrangling.ipynb" TargetMode="Externa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crimpydude/Capstone-Project/blob/main/jupyter-labs-eda-dataviz.ipynb"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crimpydude/Capstone-Project/blob/main/jupyter-labs-eda-sql-coursera_sqllite.ipynb"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github.com/crimpydude/Capstone-Project/blob/main/lab_jupyter_launch_site_location.ipynb"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github.com/crimpydude/Capstone-Project/blob/main/spacex_dash_app.py"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hyperlink" Target="https://github.com/crimpydude/Capstone-Project/blob/main/SpaceX_Machine_Learning_Prediction_Part_5.jupyterlite.ipynb"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crimpydude/Capstone-Project/blob/main/jupyter-labs-spacex-data-collection-api.ipynb"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crimpydude/Capstone-Project/blob/main/jupyter-labs-webscraping.ipynb" TargetMode="Externa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511C99DC-C3C5-4EBE-91DD-345109C3D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1072223" y="1076635"/>
            <a:ext cx="5023777" cy="3495365"/>
          </a:xfrm>
        </p:spPr>
        <p:txBody>
          <a:bodyPr anchor="t">
            <a:normAutofit/>
          </a:bodyPr>
          <a:lstStyle/>
          <a:p>
            <a:r>
              <a:rPr lang="es-ES" sz="5100" dirty="0"/>
              <a:t>Data </a:t>
            </a:r>
            <a:r>
              <a:rPr lang="es-ES" sz="5100" dirty="0" err="1"/>
              <a:t>science</a:t>
            </a:r>
            <a:r>
              <a:rPr lang="es-ES" sz="5100" dirty="0"/>
              <a:t> </a:t>
            </a:r>
            <a:r>
              <a:rPr lang="es-ES" sz="5100" dirty="0" err="1"/>
              <a:t>captsone</a:t>
            </a:r>
            <a:r>
              <a:rPr lang="es-ES" sz="5100" dirty="0"/>
              <a:t> </a:t>
            </a:r>
            <a:r>
              <a:rPr lang="es-ES" sz="5100" dirty="0" err="1"/>
              <a:t>project</a:t>
            </a:r>
          </a:p>
        </p:txBody>
      </p:sp>
      <p:sp>
        <p:nvSpPr>
          <p:cNvPr id="3" name="Subtítulo 2"/>
          <p:cNvSpPr>
            <a:spLocks noGrp="1"/>
          </p:cNvSpPr>
          <p:nvPr>
            <p:ph type="subTitle" idx="1"/>
          </p:nvPr>
        </p:nvSpPr>
        <p:spPr>
          <a:xfrm>
            <a:off x="1070491" y="4572000"/>
            <a:ext cx="5023777" cy="1268361"/>
          </a:xfrm>
        </p:spPr>
        <p:txBody>
          <a:bodyPr anchor="b">
            <a:normAutofit/>
          </a:bodyPr>
          <a:lstStyle/>
          <a:p>
            <a:r>
              <a:rPr lang="es-ES" b="1" dirty="0"/>
              <a:t>Javier Pérez Aguirre</a:t>
            </a:r>
          </a:p>
        </p:txBody>
      </p:sp>
      <p:cxnSp>
        <p:nvCxnSpPr>
          <p:cNvPr id="34" name="Straight Connector 33">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84" y="1186792"/>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Graphic 4" descr="Logo">
            <a:extLst>
              <a:ext uri="{FF2B5EF4-FFF2-40B4-BE49-F238E27FC236}">
                <a16:creationId xmlns:a16="http://schemas.microsoft.com/office/drawing/2014/main" id="{815D32DF-E4E1-E312-EDBD-4A7AC48926E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15200" y="1143000"/>
            <a:ext cx="4234068" cy="4234068"/>
          </a:xfrm>
          <a:prstGeom prst="rect">
            <a:avLst/>
          </a:prstGeom>
        </p:spPr>
      </p:pic>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98352-F449-F508-E792-B4D2404E94D1}"/>
              </a:ext>
            </a:extLst>
          </p:cNvPr>
          <p:cNvSpPr>
            <a:spLocks noGrp="1"/>
          </p:cNvSpPr>
          <p:nvPr>
            <p:ph type="title"/>
          </p:nvPr>
        </p:nvSpPr>
        <p:spPr/>
        <p:txBody>
          <a:bodyPr/>
          <a:lstStyle/>
          <a:p>
            <a:r>
              <a:rPr lang="en-US" dirty="0"/>
              <a:t>Data Wrangling</a:t>
            </a:r>
          </a:p>
        </p:txBody>
      </p:sp>
      <p:sp>
        <p:nvSpPr>
          <p:cNvPr id="3" name="Content Placeholder 2">
            <a:extLst>
              <a:ext uri="{FF2B5EF4-FFF2-40B4-BE49-F238E27FC236}">
                <a16:creationId xmlns:a16="http://schemas.microsoft.com/office/drawing/2014/main" id="{141F394F-A5EC-B301-4DE9-AD4A0BB37B30}"/>
              </a:ext>
            </a:extLst>
          </p:cNvPr>
          <p:cNvSpPr>
            <a:spLocks noGrp="1"/>
          </p:cNvSpPr>
          <p:nvPr>
            <p:ph idx="1"/>
          </p:nvPr>
        </p:nvSpPr>
        <p:spPr/>
        <p:txBody>
          <a:bodyPr vert="horz" lIns="91440" tIns="45720" rIns="91440" bIns="45720" rtlCol="0" anchor="t">
            <a:normAutofit fontScale="92500" lnSpcReduction="20000"/>
          </a:bodyPr>
          <a:lstStyle/>
          <a:p>
            <a:pPr>
              <a:buFont typeface="Calibri" panose="020B0504020202020204" pitchFamily="34" charset="0"/>
              <a:buChar char="-"/>
            </a:pPr>
            <a:r>
              <a:rPr lang="en-US" dirty="0"/>
              <a:t>The number of launches is calculated for each site:</a:t>
            </a:r>
          </a:p>
          <a:p>
            <a:endParaRPr lang="en-US" dirty="0"/>
          </a:p>
          <a:p>
            <a:r>
              <a:rPr lang="en-US" dirty="0"/>
              <a:t>Number and occurrence for each orbit is calculated:</a:t>
            </a:r>
          </a:p>
          <a:p>
            <a:endParaRPr lang="en-US" dirty="0"/>
          </a:p>
          <a:p>
            <a:r>
              <a:rPr lang="en-US" dirty="0">
                <a:ea typeface="+mn-lt"/>
                <a:cs typeface="+mn-lt"/>
              </a:rPr>
              <a:t>Number and occurrence of mission outcomes for each orbit:</a:t>
            </a:r>
          </a:p>
          <a:p>
            <a:endParaRPr lang="en-US" dirty="0">
              <a:ea typeface="+mn-lt"/>
              <a:cs typeface="+mn-lt"/>
            </a:endParaRPr>
          </a:p>
          <a:p>
            <a:r>
              <a:rPr lang="en-US" dirty="0">
                <a:ea typeface="+mn-lt"/>
                <a:cs typeface="+mn-lt"/>
              </a:rPr>
              <a:t>A new column "Class" is created. Successful landings are labeled as 1 and 0 for unsuccessful landings. </a:t>
            </a:r>
            <a:endParaRPr lang="en-US" dirty="0"/>
          </a:p>
          <a:p>
            <a:r>
              <a:rPr lang="en-US" dirty="0" err="1"/>
              <a:t>Github</a:t>
            </a:r>
            <a:r>
              <a:rPr lang="en-US" dirty="0"/>
              <a:t>: </a:t>
            </a:r>
            <a:r>
              <a:rPr lang="en-US" dirty="0">
                <a:ea typeface="+mn-lt"/>
                <a:cs typeface="+mn-lt"/>
                <a:hlinkClick r:id="rId2"/>
              </a:rPr>
              <a:t>https://github.com/crimpydude/Capstone-Project/blob/main/labs-jupyter-spacex-Data%20wrangling.ipynb</a:t>
            </a:r>
          </a:p>
          <a:p>
            <a:endParaRPr lang="en-US" dirty="0"/>
          </a:p>
        </p:txBody>
      </p:sp>
      <p:pic>
        <p:nvPicPr>
          <p:cNvPr id="4" name="Picture 4">
            <a:extLst>
              <a:ext uri="{FF2B5EF4-FFF2-40B4-BE49-F238E27FC236}">
                <a16:creationId xmlns:a16="http://schemas.microsoft.com/office/drawing/2014/main" id="{182725C2-FB99-4F65-AB85-BFBA1A8EE209}"/>
              </a:ext>
            </a:extLst>
          </p:cNvPr>
          <p:cNvPicPr>
            <a:picLocks noChangeAspect="1"/>
          </p:cNvPicPr>
          <p:nvPr/>
        </p:nvPicPr>
        <p:blipFill>
          <a:blip r:embed="rId3"/>
          <a:stretch>
            <a:fillRect/>
          </a:stretch>
        </p:blipFill>
        <p:spPr>
          <a:xfrm>
            <a:off x="1460740" y="2783145"/>
            <a:ext cx="4209691" cy="558463"/>
          </a:xfrm>
          <a:prstGeom prst="rect">
            <a:avLst/>
          </a:prstGeom>
        </p:spPr>
      </p:pic>
      <p:pic>
        <p:nvPicPr>
          <p:cNvPr id="5" name="Picture 5">
            <a:extLst>
              <a:ext uri="{FF2B5EF4-FFF2-40B4-BE49-F238E27FC236}">
                <a16:creationId xmlns:a16="http://schemas.microsoft.com/office/drawing/2014/main" id="{8A4DB4DA-017E-37D4-34F8-CB905105FF67}"/>
              </a:ext>
            </a:extLst>
          </p:cNvPr>
          <p:cNvPicPr>
            <a:picLocks noChangeAspect="1"/>
          </p:cNvPicPr>
          <p:nvPr/>
        </p:nvPicPr>
        <p:blipFill>
          <a:blip r:embed="rId4"/>
          <a:stretch>
            <a:fillRect/>
          </a:stretch>
        </p:blipFill>
        <p:spPr>
          <a:xfrm>
            <a:off x="1460740" y="3587474"/>
            <a:ext cx="3562709" cy="560069"/>
          </a:xfrm>
          <a:prstGeom prst="rect">
            <a:avLst/>
          </a:prstGeom>
        </p:spPr>
      </p:pic>
      <p:pic>
        <p:nvPicPr>
          <p:cNvPr id="6" name="Picture 6">
            <a:extLst>
              <a:ext uri="{FF2B5EF4-FFF2-40B4-BE49-F238E27FC236}">
                <a16:creationId xmlns:a16="http://schemas.microsoft.com/office/drawing/2014/main" id="{73D599F3-07FA-0DC0-8220-53DD55B198BB}"/>
              </a:ext>
            </a:extLst>
          </p:cNvPr>
          <p:cNvPicPr>
            <a:picLocks noChangeAspect="1"/>
          </p:cNvPicPr>
          <p:nvPr/>
        </p:nvPicPr>
        <p:blipFill>
          <a:blip r:embed="rId5"/>
          <a:stretch>
            <a:fillRect/>
          </a:stretch>
        </p:blipFill>
        <p:spPr>
          <a:xfrm>
            <a:off x="1460740" y="4478280"/>
            <a:ext cx="4209690" cy="316834"/>
          </a:xfrm>
          <a:prstGeom prst="rect">
            <a:avLst/>
          </a:prstGeom>
        </p:spPr>
      </p:pic>
      <p:pic>
        <p:nvPicPr>
          <p:cNvPr id="8" name="Picture 8">
            <a:extLst>
              <a:ext uri="{FF2B5EF4-FFF2-40B4-BE49-F238E27FC236}">
                <a16:creationId xmlns:a16="http://schemas.microsoft.com/office/drawing/2014/main" id="{BF9D7750-A963-672A-5795-AF76D325642D}"/>
              </a:ext>
            </a:extLst>
          </p:cNvPr>
          <p:cNvPicPr>
            <a:picLocks noChangeAspect="1"/>
          </p:cNvPicPr>
          <p:nvPr/>
        </p:nvPicPr>
        <p:blipFill>
          <a:blip r:embed="rId6"/>
          <a:stretch>
            <a:fillRect/>
          </a:stretch>
        </p:blipFill>
        <p:spPr>
          <a:xfrm>
            <a:off x="7470476" y="1711209"/>
            <a:ext cx="4554746" cy="3090525"/>
          </a:xfrm>
          <a:prstGeom prst="rect">
            <a:avLst/>
          </a:prstGeom>
        </p:spPr>
      </p:pic>
    </p:spTree>
    <p:extLst>
      <p:ext uri="{BB962C8B-B14F-4D97-AF65-F5344CB8AC3E}">
        <p14:creationId xmlns:p14="http://schemas.microsoft.com/office/powerpoint/2010/main" val="210656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95ECC-5E42-47CA-3B26-588F6CB40754}"/>
              </a:ext>
            </a:extLst>
          </p:cNvPr>
          <p:cNvSpPr>
            <a:spLocks noGrp="1"/>
          </p:cNvSpPr>
          <p:nvPr>
            <p:ph type="title"/>
          </p:nvPr>
        </p:nvSpPr>
        <p:spPr/>
        <p:txBody>
          <a:bodyPr/>
          <a:lstStyle/>
          <a:p>
            <a:r>
              <a:rPr lang="en-US" dirty="0"/>
              <a:t>EDA with Data Visualization</a:t>
            </a:r>
          </a:p>
        </p:txBody>
      </p:sp>
      <p:sp>
        <p:nvSpPr>
          <p:cNvPr id="3" name="Content Placeholder 2">
            <a:extLst>
              <a:ext uri="{FF2B5EF4-FFF2-40B4-BE49-F238E27FC236}">
                <a16:creationId xmlns:a16="http://schemas.microsoft.com/office/drawing/2014/main" id="{F0988C31-02BA-3F1F-4A02-B986095F8DAB}"/>
              </a:ext>
            </a:extLst>
          </p:cNvPr>
          <p:cNvSpPr>
            <a:spLocks noGrp="1"/>
          </p:cNvSpPr>
          <p:nvPr>
            <p:ph idx="1"/>
          </p:nvPr>
        </p:nvSpPr>
        <p:spPr>
          <a:xfrm>
            <a:off x="1088136" y="2447778"/>
            <a:ext cx="4876312" cy="3838722"/>
          </a:xfrm>
        </p:spPr>
        <p:txBody>
          <a:bodyPr vert="horz" lIns="91440" tIns="45720" rIns="91440" bIns="45720" rtlCol="0" anchor="t">
            <a:normAutofit fontScale="77500" lnSpcReduction="20000"/>
          </a:bodyPr>
          <a:lstStyle/>
          <a:p>
            <a:pPr marL="0" indent="0">
              <a:buNone/>
            </a:pPr>
            <a:r>
              <a:rPr lang="en-US" b="1" dirty="0"/>
              <a:t>Scatter Plots:</a:t>
            </a:r>
            <a:endParaRPr lang="en-US"/>
          </a:p>
          <a:p>
            <a:pPr lvl="1" indent="-285750"/>
            <a:r>
              <a:rPr lang="en-US" dirty="0"/>
              <a:t>Payload Mass vs. Flight Number</a:t>
            </a:r>
          </a:p>
          <a:p>
            <a:pPr lvl="1" indent="-285750"/>
            <a:r>
              <a:rPr lang="en-US" dirty="0"/>
              <a:t>Launch Site vs. Flight Number</a:t>
            </a:r>
          </a:p>
          <a:p>
            <a:pPr lvl="1" indent="-285750"/>
            <a:r>
              <a:rPr lang="en-US" dirty="0"/>
              <a:t>Launch Site vs. Launch Site</a:t>
            </a:r>
          </a:p>
          <a:p>
            <a:pPr lvl="1" indent="-285750"/>
            <a:r>
              <a:rPr lang="en-US" dirty="0"/>
              <a:t>Orbit vs. Flight Number</a:t>
            </a:r>
          </a:p>
          <a:p>
            <a:pPr lvl="1" indent="-285750"/>
            <a:r>
              <a:rPr lang="en-US" dirty="0"/>
              <a:t>Orbit vs. Payload Mass</a:t>
            </a:r>
          </a:p>
          <a:p>
            <a:pPr marL="0" indent="0">
              <a:buNone/>
            </a:pPr>
            <a:r>
              <a:rPr lang="en-US" b="1" dirty="0"/>
              <a:t>Bar Plots:</a:t>
            </a:r>
          </a:p>
          <a:p>
            <a:pPr lvl="1" indent="-285750"/>
            <a:r>
              <a:rPr lang="en-US" dirty="0"/>
              <a:t>Class mean vs. Orbit</a:t>
            </a:r>
          </a:p>
          <a:p>
            <a:pPr marL="0" indent="0">
              <a:buNone/>
            </a:pPr>
            <a:r>
              <a:rPr lang="en-US" b="1" dirty="0"/>
              <a:t>Line Plots:</a:t>
            </a:r>
          </a:p>
          <a:p>
            <a:pPr lvl="1" indent="-285750"/>
            <a:r>
              <a:rPr lang="en-US" dirty="0"/>
              <a:t>Class vs. Year</a:t>
            </a:r>
          </a:p>
          <a:p>
            <a:r>
              <a:rPr lang="en-US" dirty="0" err="1"/>
              <a:t>Github</a:t>
            </a:r>
            <a:r>
              <a:rPr lang="en-US" dirty="0"/>
              <a:t>: </a:t>
            </a:r>
            <a:r>
              <a:rPr lang="en-US" dirty="0">
                <a:ea typeface="+mn-lt"/>
                <a:cs typeface="+mn-lt"/>
                <a:hlinkClick r:id="rId2"/>
              </a:rPr>
              <a:t>https://github.com/crimpydude/Capstone-Project/blob/main/jupyter-labs-eda-dataviz.ipynb</a:t>
            </a:r>
          </a:p>
        </p:txBody>
      </p:sp>
      <p:sp>
        <p:nvSpPr>
          <p:cNvPr id="5" name="Content Placeholder 2">
            <a:extLst>
              <a:ext uri="{FF2B5EF4-FFF2-40B4-BE49-F238E27FC236}">
                <a16:creationId xmlns:a16="http://schemas.microsoft.com/office/drawing/2014/main" id="{419D6222-525F-5687-7B06-6B1D1831D29D}"/>
              </a:ext>
            </a:extLst>
          </p:cNvPr>
          <p:cNvSpPr txBox="1">
            <a:spLocks/>
          </p:cNvSpPr>
          <p:nvPr/>
        </p:nvSpPr>
        <p:spPr>
          <a:xfrm>
            <a:off x="5956309" y="2442027"/>
            <a:ext cx="4703784" cy="3838722"/>
          </a:xfrm>
          <a:prstGeom prst="rect">
            <a:avLst/>
          </a:prstGeom>
        </p:spPr>
        <p:txBody>
          <a:bodyPr vert="horz" lIns="91440" tIns="45720" rIns="91440" bIns="45720" rtlCol="0" anchor="t">
            <a:normAutofit/>
          </a:bodyPr>
          <a:lst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1400" dirty="0"/>
              <a:t>Scatter plots show the relationship or correlation between the two variables. </a:t>
            </a:r>
            <a:endParaRPr lang="en-US" sz="1400" b="1"/>
          </a:p>
          <a:p>
            <a:pPr marL="0" indent="0" algn="r">
              <a:buNone/>
            </a:pPr>
            <a:r>
              <a:rPr lang="en-US" sz="1400" dirty="0"/>
              <a:t>Bar plots make a visually easy comparison between many variables at the same time.</a:t>
            </a:r>
          </a:p>
          <a:p>
            <a:pPr marL="0" indent="0" algn="r">
              <a:buNone/>
            </a:pPr>
            <a:r>
              <a:rPr lang="en-US" sz="1400" dirty="0"/>
              <a:t>And line plots are useful to identify trends of a variable over time. </a:t>
            </a:r>
          </a:p>
          <a:p>
            <a:pPr marL="0" indent="0">
              <a:buNone/>
            </a:pPr>
            <a:endParaRPr lang="en-US" sz="1300" dirty="0"/>
          </a:p>
        </p:txBody>
      </p:sp>
    </p:spTree>
    <p:extLst>
      <p:ext uri="{BB962C8B-B14F-4D97-AF65-F5344CB8AC3E}">
        <p14:creationId xmlns:p14="http://schemas.microsoft.com/office/powerpoint/2010/main" val="3710223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3FA44-6320-1B37-5131-048B615441C0}"/>
              </a:ext>
            </a:extLst>
          </p:cNvPr>
          <p:cNvSpPr>
            <a:spLocks noGrp="1"/>
          </p:cNvSpPr>
          <p:nvPr>
            <p:ph type="title"/>
          </p:nvPr>
        </p:nvSpPr>
        <p:spPr/>
        <p:txBody>
          <a:bodyPr/>
          <a:lstStyle/>
          <a:p>
            <a:r>
              <a:rPr lang="en-US" dirty="0"/>
              <a:t>EDA with SQL</a:t>
            </a:r>
          </a:p>
        </p:txBody>
      </p:sp>
      <p:sp>
        <p:nvSpPr>
          <p:cNvPr id="3" name="Content Placeholder 2">
            <a:extLst>
              <a:ext uri="{FF2B5EF4-FFF2-40B4-BE49-F238E27FC236}">
                <a16:creationId xmlns:a16="http://schemas.microsoft.com/office/drawing/2014/main" id="{2341CA18-8920-0113-2A62-6FBFAB2DBDD4}"/>
              </a:ext>
            </a:extLst>
          </p:cNvPr>
          <p:cNvSpPr>
            <a:spLocks noGrp="1"/>
          </p:cNvSpPr>
          <p:nvPr>
            <p:ph idx="1"/>
          </p:nvPr>
        </p:nvSpPr>
        <p:spPr/>
        <p:txBody>
          <a:bodyPr vert="horz" lIns="91440" tIns="45720" rIns="91440" bIns="45720" rtlCol="0" anchor="t">
            <a:normAutofit fontScale="70000" lnSpcReduction="20000"/>
          </a:bodyPr>
          <a:lstStyle/>
          <a:p>
            <a:pPr>
              <a:lnSpc>
                <a:spcPct val="120000"/>
              </a:lnSpc>
              <a:spcBef>
                <a:spcPts val="600"/>
              </a:spcBef>
              <a:buFont typeface="Arial" panose="020B0504020202020204" pitchFamily="34" charset="0"/>
              <a:buChar char="•"/>
            </a:pPr>
            <a:r>
              <a:rPr lang="en-US" dirty="0">
                <a:solidFill>
                  <a:srgbClr val="000000"/>
                </a:solidFill>
                <a:latin typeface="Neue Haas Grotesk Text Pro"/>
              </a:rPr>
              <a:t>Display the names of the unique launch sites  in the space mission</a:t>
            </a:r>
            <a:endParaRPr lang="en-US"/>
          </a:p>
          <a:p>
            <a:pPr>
              <a:lnSpc>
                <a:spcPct val="120000"/>
              </a:lnSpc>
              <a:spcBef>
                <a:spcPts val="600"/>
              </a:spcBef>
              <a:buFont typeface="Arial" panose="020B0504020202020204" pitchFamily="34" charset="0"/>
              <a:buChar char="•"/>
            </a:pPr>
            <a:r>
              <a:rPr lang="en-US" dirty="0"/>
              <a:t>Display 5 records where launch sites begin with the string 'CCA' </a:t>
            </a:r>
          </a:p>
          <a:p>
            <a:pPr>
              <a:lnSpc>
                <a:spcPct val="120000"/>
              </a:lnSpc>
              <a:spcBef>
                <a:spcPts val="600"/>
              </a:spcBef>
              <a:buFont typeface="Arial" panose="020B0504020202020204" pitchFamily="34" charset="0"/>
              <a:buChar char="•"/>
            </a:pPr>
            <a:r>
              <a:rPr lang="en-US" dirty="0"/>
              <a:t>Display the total payload mass carried by boosters launched by NASA (CRS)</a:t>
            </a:r>
          </a:p>
          <a:p>
            <a:pPr>
              <a:lnSpc>
                <a:spcPct val="120000"/>
              </a:lnSpc>
              <a:spcBef>
                <a:spcPts val="600"/>
              </a:spcBef>
              <a:buFont typeface="Arial" panose="020B0504020202020204" pitchFamily="34" charset="0"/>
              <a:buChar char="•"/>
            </a:pPr>
            <a:r>
              <a:rPr lang="en-US" dirty="0"/>
              <a:t>Display average payload mass carried by booster version F9 v1.1</a:t>
            </a:r>
          </a:p>
          <a:p>
            <a:pPr>
              <a:lnSpc>
                <a:spcPct val="120000"/>
              </a:lnSpc>
              <a:spcBef>
                <a:spcPts val="600"/>
              </a:spcBef>
              <a:buFont typeface="Arial" panose="020B0504020202020204" pitchFamily="34" charset="0"/>
              <a:buChar char="•"/>
            </a:pPr>
            <a:r>
              <a:rPr lang="en-US" dirty="0"/>
              <a:t>List the date when the first successful landing outcome in ground pad was achieved</a:t>
            </a:r>
          </a:p>
          <a:p>
            <a:pPr>
              <a:lnSpc>
                <a:spcPct val="120000"/>
              </a:lnSpc>
              <a:spcBef>
                <a:spcPts val="600"/>
              </a:spcBef>
              <a:buFont typeface="Arial" panose="020B0504020202020204" pitchFamily="34" charset="0"/>
              <a:buChar char="•"/>
            </a:pPr>
            <a:r>
              <a:rPr lang="en-US" dirty="0"/>
              <a:t>List the names of the boosters which have success in drone ship and have payload mass greater than 4000 but less than 6000</a:t>
            </a:r>
          </a:p>
          <a:p>
            <a:pPr>
              <a:lnSpc>
                <a:spcPct val="120000"/>
              </a:lnSpc>
              <a:spcBef>
                <a:spcPts val="600"/>
              </a:spcBef>
              <a:buFont typeface="Arial" panose="020B0504020202020204" pitchFamily="34" charset="0"/>
              <a:buChar char="•"/>
            </a:pPr>
            <a:r>
              <a:rPr lang="en-US" dirty="0"/>
              <a:t>List the total number of successful and failure mission outcomes</a:t>
            </a:r>
          </a:p>
          <a:p>
            <a:pPr>
              <a:lnSpc>
                <a:spcPct val="120000"/>
              </a:lnSpc>
              <a:spcBef>
                <a:spcPts val="600"/>
              </a:spcBef>
              <a:buFont typeface="Arial" panose="020B0504020202020204" pitchFamily="34" charset="0"/>
              <a:buChar char="•"/>
            </a:pPr>
            <a:r>
              <a:rPr lang="en-US" dirty="0"/>
              <a:t>List the   names of the </a:t>
            </a:r>
            <a:r>
              <a:rPr lang="en-US" err="1"/>
              <a:t>booster_versions</a:t>
            </a:r>
            <a:r>
              <a:rPr lang="en-US" dirty="0"/>
              <a:t> which have carried the maximum payload mass. Use a subquery</a:t>
            </a:r>
          </a:p>
          <a:p>
            <a:pPr>
              <a:lnSpc>
                <a:spcPct val="120000"/>
              </a:lnSpc>
              <a:spcBef>
                <a:spcPts val="600"/>
              </a:spcBef>
              <a:buFont typeface="Arial" panose="020B0504020202020204" pitchFamily="34" charset="0"/>
              <a:buChar char="•"/>
            </a:pPr>
            <a:r>
              <a:rPr lang="en-US" dirty="0"/>
              <a:t>List the records which will display the month names, failure </a:t>
            </a:r>
            <a:r>
              <a:rPr lang="en-US" err="1"/>
              <a:t>landing_outcomes</a:t>
            </a:r>
            <a:r>
              <a:rPr lang="en-US" dirty="0"/>
              <a:t> in drone ship ,booster versions, </a:t>
            </a:r>
            <a:r>
              <a:rPr lang="en-US" err="1"/>
              <a:t>launch_site</a:t>
            </a:r>
            <a:r>
              <a:rPr lang="en-US" dirty="0"/>
              <a:t> for the months in year 2015</a:t>
            </a:r>
          </a:p>
          <a:p>
            <a:pPr>
              <a:lnSpc>
                <a:spcPct val="120000"/>
              </a:lnSpc>
              <a:spcBef>
                <a:spcPts val="600"/>
              </a:spcBef>
              <a:buFont typeface="Arial" panose="020B0504020202020204" pitchFamily="34" charset="0"/>
              <a:buChar char="•"/>
            </a:pPr>
            <a:r>
              <a:rPr lang="en-US" dirty="0"/>
              <a:t>Rank the count of landing outcomes (such as Failure (drone ship) or Success (ground pad)) between the date 2010-06-04 and 2017-03-20, in descending order</a:t>
            </a:r>
          </a:p>
          <a:p>
            <a:pPr>
              <a:lnSpc>
                <a:spcPct val="120000"/>
              </a:lnSpc>
              <a:spcBef>
                <a:spcPts val="600"/>
              </a:spcBef>
            </a:pPr>
            <a:r>
              <a:rPr lang="en-US" err="1"/>
              <a:t>Github</a:t>
            </a:r>
            <a:r>
              <a:rPr lang="en-US" dirty="0"/>
              <a:t>: </a:t>
            </a:r>
            <a:r>
              <a:rPr lang="en-US" dirty="0">
                <a:ea typeface="+mn-lt"/>
                <a:cs typeface="+mn-lt"/>
                <a:hlinkClick r:id="rId2"/>
              </a:rPr>
              <a:t>https://github.com/crimpydude/Capstone-Project/blob/main/jupyter-labs-eda-sql-coursera_sqllite.ipynb</a:t>
            </a:r>
          </a:p>
        </p:txBody>
      </p:sp>
    </p:spTree>
    <p:extLst>
      <p:ext uri="{BB962C8B-B14F-4D97-AF65-F5344CB8AC3E}">
        <p14:creationId xmlns:p14="http://schemas.microsoft.com/office/powerpoint/2010/main" val="3794979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561B1731-39D9-4145-8343-C209E1F09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329C7-58C5-205E-38C7-5D0349BE0287}"/>
              </a:ext>
            </a:extLst>
          </p:cNvPr>
          <p:cNvSpPr>
            <a:spLocks noGrp="1"/>
          </p:cNvSpPr>
          <p:nvPr>
            <p:ph type="title"/>
          </p:nvPr>
        </p:nvSpPr>
        <p:spPr>
          <a:xfrm>
            <a:off x="1091203" y="1069848"/>
            <a:ext cx="6308775" cy="2049620"/>
          </a:xfrm>
        </p:spPr>
        <p:txBody>
          <a:bodyPr>
            <a:normAutofit/>
          </a:bodyPr>
          <a:lstStyle/>
          <a:p>
            <a:r>
              <a:rPr lang="en-US" sz="5100"/>
              <a:t>Build an Interactive Map with Folium</a:t>
            </a:r>
          </a:p>
          <a:p>
            <a:endParaRPr lang="en-US" sz="5100"/>
          </a:p>
        </p:txBody>
      </p:sp>
      <p:cxnSp>
        <p:nvCxnSpPr>
          <p:cNvPr id="14" name="Straight Connector 10">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6683"/>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17F1FAB-DE37-D4A8-4C0D-1D688B4A4DCE}"/>
              </a:ext>
            </a:extLst>
          </p:cNvPr>
          <p:cNvSpPr>
            <a:spLocks noGrp="1"/>
          </p:cNvSpPr>
          <p:nvPr>
            <p:ph idx="1"/>
          </p:nvPr>
        </p:nvSpPr>
        <p:spPr>
          <a:xfrm>
            <a:off x="1097280" y="3180522"/>
            <a:ext cx="6223996" cy="3105978"/>
          </a:xfrm>
        </p:spPr>
        <p:txBody>
          <a:bodyPr vert="horz" lIns="91440" tIns="45720" rIns="91440" bIns="45720" rtlCol="0" anchor="t">
            <a:normAutofit fontScale="92500" lnSpcReduction="20000"/>
          </a:bodyPr>
          <a:lstStyle/>
          <a:p>
            <a:r>
              <a:rPr lang="en-US" dirty="0"/>
              <a:t>Launch sites were marked in a map to visually identify their location.</a:t>
            </a:r>
          </a:p>
          <a:p>
            <a:r>
              <a:rPr lang="en-US" dirty="0"/>
              <a:t>Green and red markers are used to represent the outcome for missions, where green is successful and red unsuccessful.</a:t>
            </a:r>
          </a:p>
          <a:p>
            <a:r>
              <a:rPr lang="en-US" dirty="0"/>
              <a:t>Different distances are calculated from launch sites and landmarks in the surroundings.</a:t>
            </a:r>
          </a:p>
          <a:p>
            <a:r>
              <a:rPr lang="en-US" dirty="0" err="1"/>
              <a:t>Github</a:t>
            </a:r>
            <a:r>
              <a:rPr lang="en-US" dirty="0"/>
              <a:t>: </a:t>
            </a:r>
            <a:r>
              <a:rPr lang="en-US" dirty="0">
                <a:ea typeface="+mn-lt"/>
                <a:cs typeface="+mn-lt"/>
                <a:hlinkClick r:id="rId2"/>
              </a:rPr>
              <a:t>https://github.com/crimpydude/Capstone-Project/blob/main/lab_jupyter_launch_site_location.ipynb</a:t>
            </a:r>
            <a:endParaRPr lang="en-US" dirty="0"/>
          </a:p>
        </p:txBody>
      </p:sp>
      <p:pic>
        <p:nvPicPr>
          <p:cNvPr id="4" name="Picture 4">
            <a:extLst>
              <a:ext uri="{FF2B5EF4-FFF2-40B4-BE49-F238E27FC236}">
                <a16:creationId xmlns:a16="http://schemas.microsoft.com/office/drawing/2014/main" id="{DB56B1CA-8993-AD15-B899-A082C1179085}"/>
              </a:ext>
            </a:extLst>
          </p:cNvPr>
          <p:cNvPicPr>
            <a:picLocks noChangeAspect="1"/>
          </p:cNvPicPr>
          <p:nvPr/>
        </p:nvPicPr>
        <p:blipFill rotWithShape="1">
          <a:blip r:embed="rId3"/>
          <a:srcRect l="24320" r="36613"/>
          <a:stretch/>
        </p:blipFill>
        <p:spPr>
          <a:xfrm>
            <a:off x="8534400" y="10"/>
            <a:ext cx="3657601" cy="6857990"/>
          </a:xfrm>
          <a:prstGeom prst="rect">
            <a:avLst/>
          </a:prstGeom>
        </p:spPr>
      </p:pic>
    </p:spTree>
    <p:extLst>
      <p:ext uri="{BB962C8B-B14F-4D97-AF65-F5344CB8AC3E}">
        <p14:creationId xmlns:p14="http://schemas.microsoft.com/office/powerpoint/2010/main" val="2034691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A12145F0-5149-412D-9A3F-1E3051B39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558C31-63DC-50AB-5FD0-EBD795583400}"/>
              </a:ext>
            </a:extLst>
          </p:cNvPr>
          <p:cNvSpPr>
            <a:spLocks noGrp="1"/>
          </p:cNvSpPr>
          <p:nvPr>
            <p:ph type="title"/>
          </p:nvPr>
        </p:nvSpPr>
        <p:spPr>
          <a:xfrm>
            <a:off x="1090940" y="1097279"/>
            <a:ext cx="10529560" cy="1225587"/>
          </a:xfrm>
        </p:spPr>
        <p:txBody>
          <a:bodyPr>
            <a:normAutofit/>
          </a:bodyPr>
          <a:lstStyle/>
          <a:p>
            <a:r>
              <a:rPr lang="en-US" sz="4000"/>
              <a:t>Build a Dashboard with Plotly Dash</a:t>
            </a:r>
          </a:p>
          <a:p>
            <a:endParaRPr lang="en-US" sz="4000"/>
          </a:p>
        </p:txBody>
      </p:sp>
      <p:cxnSp>
        <p:nvCxnSpPr>
          <p:cNvPr id="7" name="Straight Connector 10">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5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5E98AB5-5F00-512F-8977-328F9D252B3E}"/>
              </a:ext>
            </a:extLst>
          </p:cNvPr>
          <p:cNvSpPr>
            <a:spLocks noGrp="1"/>
          </p:cNvSpPr>
          <p:nvPr>
            <p:ph idx="1"/>
          </p:nvPr>
        </p:nvSpPr>
        <p:spPr>
          <a:xfrm>
            <a:off x="1096684" y="2455816"/>
            <a:ext cx="5188110" cy="3830683"/>
          </a:xfrm>
        </p:spPr>
        <p:txBody>
          <a:bodyPr vert="horz" lIns="91440" tIns="45720" rIns="91440" bIns="45720" rtlCol="0" anchor="t">
            <a:normAutofit/>
          </a:bodyPr>
          <a:lstStyle/>
          <a:p>
            <a:pPr marL="0" indent="0">
              <a:lnSpc>
                <a:spcPct val="120000"/>
              </a:lnSpc>
              <a:buNone/>
            </a:pPr>
            <a:r>
              <a:rPr lang="en-US" sz="1700" dirty="0"/>
              <a:t>The following plots were added to the dash:</a:t>
            </a:r>
          </a:p>
          <a:p>
            <a:pPr lvl="1" indent="-285750">
              <a:lnSpc>
                <a:spcPct val="120000"/>
              </a:lnSpc>
            </a:pPr>
            <a:r>
              <a:rPr lang="en-US" sz="1700" dirty="0"/>
              <a:t>Pie Chart of total launches by launch site</a:t>
            </a:r>
          </a:p>
          <a:p>
            <a:pPr lvl="1" indent="-285750">
              <a:lnSpc>
                <a:spcPct val="120000"/>
              </a:lnSpc>
            </a:pPr>
            <a:r>
              <a:rPr lang="en-US" sz="1700" dirty="0"/>
              <a:t>Scatter plot of Class vs. Payload Mass for different Booster</a:t>
            </a:r>
          </a:p>
          <a:p>
            <a:pPr marL="0" indent="0">
              <a:lnSpc>
                <a:spcPct val="120000"/>
              </a:lnSpc>
              <a:buNone/>
            </a:pPr>
            <a:r>
              <a:rPr lang="en-US" sz="1700" dirty="0"/>
              <a:t>Pie Charts allow to visualize the outcome of missions per launch site.</a:t>
            </a:r>
          </a:p>
          <a:p>
            <a:pPr marL="0" indent="0">
              <a:lnSpc>
                <a:spcPct val="120000"/>
              </a:lnSpc>
              <a:buNone/>
            </a:pPr>
            <a:r>
              <a:rPr lang="en-US" sz="1700" dirty="0"/>
              <a:t>The scatter plot helps to understand the relationship between the two variables.</a:t>
            </a:r>
          </a:p>
          <a:p>
            <a:pPr>
              <a:lnSpc>
                <a:spcPct val="120000"/>
              </a:lnSpc>
            </a:pPr>
            <a:r>
              <a:rPr lang="en-US" sz="1700" dirty="0"/>
              <a:t> </a:t>
            </a:r>
            <a:r>
              <a:rPr lang="en-US" sz="1700" dirty="0" err="1"/>
              <a:t>Github</a:t>
            </a:r>
            <a:r>
              <a:rPr lang="en-US" sz="1700" dirty="0"/>
              <a:t>: </a:t>
            </a:r>
            <a:r>
              <a:rPr lang="en-US" sz="1700" dirty="0">
                <a:ea typeface="+mn-lt"/>
                <a:cs typeface="+mn-lt"/>
                <a:hlinkClick r:id="rId2"/>
              </a:rPr>
              <a:t>https://github.com/crimpydude/Capstone-Project/blob/main/spacex_dash_app.py</a:t>
            </a:r>
          </a:p>
        </p:txBody>
      </p:sp>
      <p:pic>
        <p:nvPicPr>
          <p:cNvPr id="4" name="Picture 4">
            <a:extLst>
              <a:ext uri="{FF2B5EF4-FFF2-40B4-BE49-F238E27FC236}">
                <a16:creationId xmlns:a16="http://schemas.microsoft.com/office/drawing/2014/main" id="{E3BBC84B-B996-90F0-F483-D352E4EE1CB9}"/>
              </a:ext>
            </a:extLst>
          </p:cNvPr>
          <p:cNvPicPr>
            <a:picLocks noChangeAspect="1"/>
          </p:cNvPicPr>
          <p:nvPr/>
        </p:nvPicPr>
        <p:blipFill>
          <a:blip r:embed="rId3"/>
          <a:stretch>
            <a:fillRect/>
          </a:stretch>
        </p:blipFill>
        <p:spPr>
          <a:xfrm>
            <a:off x="7315201" y="2455816"/>
            <a:ext cx="4237630" cy="2447231"/>
          </a:xfrm>
          <a:prstGeom prst="rect">
            <a:avLst/>
          </a:prstGeom>
        </p:spPr>
      </p:pic>
    </p:spTree>
    <p:extLst>
      <p:ext uri="{BB962C8B-B14F-4D97-AF65-F5344CB8AC3E}">
        <p14:creationId xmlns:p14="http://schemas.microsoft.com/office/powerpoint/2010/main" val="3643793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1B1731-39D9-4145-8343-C209E1F09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8E6317-2FE0-A1B6-8E78-6DCF7D972B70}"/>
              </a:ext>
            </a:extLst>
          </p:cNvPr>
          <p:cNvSpPr>
            <a:spLocks noGrp="1"/>
          </p:cNvSpPr>
          <p:nvPr>
            <p:ph type="title"/>
          </p:nvPr>
        </p:nvSpPr>
        <p:spPr>
          <a:xfrm>
            <a:off x="1091204" y="1095715"/>
            <a:ext cx="5723253" cy="2049620"/>
          </a:xfrm>
        </p:spPr>
        <p:txBody>
          <a:bodyPr>
            <a:normAutofit/>
          </a:bodyPr>
          <a:lstStyle/>
          <a:p>
            <a:r>
              <a:rPr lang="en-US" sz="4700"/>
              <a:t>Predictive Analysis (Classification)</a:t>
            </a:r>
          </a:p>
          <a:p>
            <a:endParaRPr lang="en-US" sz="4700"/>
          </a:p>
        </p:txBody>
      </p:sp>
      <p:cxnSp>
        <p:nvCxnSpPr>
          <p:cNvPr id="11" name="Straight Connector 10">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24" y="1186683"/>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095B4FB-44A6-6ACA-586E-9237AB65217F}"/>
              </a:ext>
            </a:extLst>
          </p:cNvPr>
          <p:cNvSpPr>
            <a:spLocks noGrp="1"/>
          </p:cNvSpPr>
          <p:nvPr>
            <p:ph idx="1"/>
          </p:nvPr>
        </p:nvSpPr>
        <p:spPr>
          <a:xfrm>
            <a:off x="1120232" y="3180522"/>
            <a:ext cx="5694225" cy="3105978"/>
          </a:xfrm>
        </p:spPr>
        <p:txBody>
          <a:bodyPr vert="horz" lIns="91440" tIns="45720" rIns="91440" bIns="45720" rtlCol="0" anchor="t">
            <a:normAutofit fontScale="85000" lnSpcReduction="10000"/>
          </a:bodyPr>
          <a:lstStyle/>
          <a:p>
            <a:pPr>
              <a:lnSpc>
                <a:spcPct val="120000"/>
              </a:lnSpc>
            </a:pPr>
            <a:r>
              <a:rPr lang="en-US" dirty="0"/>
              <a:t>Data is normalized to avoid problems of data scale.</a:t>
            </a:r>
          </a:p>
          <a:p>
            <a:pPr>
              <a:lnSpc>
                <a:spcPct val="120000"/>
              </a:lnSpc>
            </a:pPr>
            <a:r>
              <a:rPr lang="en-US" dirty="0"/>
              <a:t>Dataset is divided into train and test set for model training and evaluation.</a:t>
            </a:r>
          </a:p>
          <a:p>
            <a:pPr>
              <a:lnSpc>
                <a:spcPct val="120000"/>
              </a:lnSpc>
            </a:pPr>
            <a:r>
              <a:rPr lang="en-US" dirty="0"/>
              <a:t>Once a model is chosen, a </a:t>
            </a:r>
            <a:r>
              <a:rPr lang="en-US" err="1"/>
              <a:t>GridSearchCV</a:t>
            </a:r>
            <a:r>
              <a:rPr lang="en-US" dirty="0"/>
              <a:t> object is created for parameter tunning.</a:t>
            </a:r>
          </a:p>
          <a:p>
            <a:pPr>
              <a:lnSpc>
                <a:spcPct val="120000"/>
              </a:lnSpc>
            </a:pPr>
            <a:r>
              <a:rPr lang="en-US" dirty="0"/>
              <a:t>Accuracy of the model is evaluated using the test set</a:t>
            </a:r>
          </a:p>
          <a:p>
            <a:pPr>
              <a:lnSpc>
                <a:spcPct val="120000"/>
              </a:lnSpc>
            </a:pPr>
            <a:r>
              <a:rPr lang="en-US" dirty="0" err="1"/>
              <a:t>Github</a:t>
            </a:r>
            <a:r>
              <a:rPr lang="en-US" dirty="0"/>
              <a:t>: </a:t>
            </a:r>
            <a:r>
              <a:rPr lang="en-US" dirty="0">
                <a:ea typeface="+mn-lt"/>
                <a:cs typeface="+mn-lt"/>
                <a:hlinkClick r:id="rId2"/>
              </a:rPr>
              <a:t>https://github.com/crimpydude/Capstone-Project/blob/main/SpaceX_Machine_Learning_Prediction_Part_5.jupyterlite.ipynb</a:t>
            </a:r>
          </a:p>
          <a:p>
            <a:pPr>
              <a:lnSpc>
                <a:spcPct val="120000"/>
              </a:lnSpc>
            </a:pPr>
            <a:endParaRPr lang="en-US"/>
          </a:p>
        </p:txBody>
      </p:sp>
      <p:pic>
        <p:nvPicPr>
          <p:cNvPr id="4" name="Picture 4">
            <a:extLst>
              <a:ext uri="{FF2B5EF4-FFF2-40B4-BE49-F238E27FC236}">
                <a16:creationId xmlns:a16="http://schemas.microsoft.com/office/drawing/2014/main" id="{A7BB4F96-C34D-9474-96A5-1D4FF729EFC6}"/>
              </a:ext>
            </a:extLst>
          </p:cNvPr>
          <p:cNvPicPr>
            <a:picLocks noChangeAspect="1"/>
          </p:cNvPicPr>
          <p:nvPr/>
        </p:nvPicPr>
        <p:blipFill>
          <a:blip r:embed="rId3"/>
          <a:stretch>
            <a:fillRect/>
          </a:stretch>
        </p:blipFill>
        <p:spPr>
          <a:xfrm>
            <a:off x="7837714" y="1244048"/>
            <a:ext cx="3583321" cy="4369903"/>
          </a:xfrm>
          <a:prstGeom prst="rect">
            <a:avLst/>
          </a:prstGeom>
        </p:spPr>
      </p:pic>
    </p:spTree>
    <p:extLst>
      <p:ext uri="{BB962C8B-B14F-4D97-AF65-F5344CB8AC3E}">
        <p14:creationId xmlns:p14="http://schemas.microsoft.com/office/powerpoint/2010/main" val="3076263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EB555-E187-C6AB-5795-C33A9FA5EE0A}"/>
              </a:ext>
            </a:extLst>
          </p:cNvPr>
          <p:cNvSpPr>
            <a:spLocks noGrp="1"/>
          </p:cNvSpPr>
          <p:nvPr>
            <p:ph type="title"/>
          </p:nvPr>
        </p:nvSpPr>
        <p:spPr/>
        <p:txBody>
          <a:bodyPr/>
          <a:lstStyle/>
          <a:p>
            <a:r>
              <a:rPr lang="en-US" dirty="0"/>
              <a:t>Results</a:t>
            </a:r>
          </a:p>
        </p:txBody>
      </p:sp>
      <p:graphicFrame>
        <p:nvGraphicFramePr>
          <p:cNvPr id="5" name="Content Placeholder 2">
            <a:extLst>
              <a:ext uri="{FF2B5EF4-FFF2-40B4-BE49-F238E27FC236}">
                <a16:creationId xmlns:a16="http://schemas.microsoft.com/office/drawing/2014/main" id="{FD4B563D-021C-596D-4FFC-D42A7BB92A98}"/>
              </a:ext>
            </a:extLst>
          </p:cNvPr>
          <p:cNvGraphicFramePr>
            <a:graphicFrameLocks noGrp="1"/>
          </p:cNvGraphicFramePr>
          <p:nvPr>
            <p:ph idx="1"/>
          </p:nvPr>
        </p:nvGraphicFramePr>
        <p:xfrm>
          <a:off x="1088136" y="2447778"/>
          <a:ext cx="9922764" cy="38387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1446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0" name="Rectangle 9">
            <a:extLst>
              <a:ext uri="{FF2B5EF4-FFF2-40B4-BE49-F238E27FC236}">
                <a16:creationId xmlns:a16="http://schemas.microsoft.com/office/drawing/2014/main" id="{9C2687F0-F398-4AE7-AD52-8EFF1868AD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5890D5-7E96-D2A4-8E53-CC4522E1CA74}"/>
              </a:ext>
            </a:extLst>
          </p:cNvPr>
          <p:cNvSpPr>
            <a:spLocks noGrp="1"/>
          </p:cNvSpPr>
          <p:nvPr>
            <p:ph type="title"/>
          </p:nvPr>
        </p:nvSpPr>
        <p:spPr>
          <a:xfrm>
            <a:off x="1056581" y="2286000"/>
            <a:ext cx="9306619" cy="3676997"/>
          </a:xfrm>
        </p:spPr>
        <p:txBody>
          <a:bodyPr vert="horz" lIns="91440" tIns="45720" rIns="91440" bIns="45720" rtlCol="0" anchor="b">
            <a:normAutofit/>
          </a:bodyPr>
          <a:lstStyle/>
          <a:p>
            <a:r>
              <a:rPr lang="en-US" sz="8000" cap="all" dirty="0"/>
              <a:t>Insights drawn from </a:t>
            </a:r>
            <a:r>
              <a:rPr lang="en-US" sz="8000" cap="all" dirty="0" err="1"/>
              <a:t>eda</a:t>
            </a:r>
            <a:endParaRPr lang="en-US" dirty="0" err="1"/>
          </a:p>
        </p:txBody>
      </p:sp>
      <p:cxnSp>
        <p:nvCxnSpPr>
          <p:cNvPr id="12" name="Straight Connector 11">
            <a:extLst>
              <a:ext uri="{FF2B5EF4-FFF2-40B4-BE49-F238E27FC236}">
                <a16:creationId xmlns:a16="http://schemas.microsoft.com/office/drawing/2014/main" id="{97FA15B5-C79E-4424-B2C8-47B1870D02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2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901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92B06-ED34-95B3-4A12-291DEA50D718}"/>
              </a:ext>
            </a:extLst>
          </p:cNvPr>
          <p:cNvSpPr>
            <a:spLocks noGrp="1"/>
          </p:cNvSpPr>
          <p:nvPr>
            <p:ph type="title"/>
          </p:nvPr>
        </p:nvSpPr>
        <p:spPr/>
        <p:txBody>
          <a:bodyPr/>
          <a:lstStyle/>
          <a:p>
            <a:r>
              <a:rPr lang="en-US" dirty="0"/>
              <a:t>Flight Number vs. Launch Site</a:t>
            </a:r>
          </a:p>
        </p:txBody>
      </p:sp>
      <p:sp>
        <p:nvSpPr>
          <p:cNvPr id="3" name="Content Placeholder 2">
            <a:extLst>
              <a:ext uri="{FF2B5EF4-FFF2-40B4-BE49-F238E27FC236}">
                <a16:creationId xmlns:a16="http://schemas.microsoft.com/office/drawing/2014/main" id="{9000E06F-2E07-1256-0A82-42E3DB5D89E7}"/>
              </a:ext>
            </a:extLst>
          </p:cNvPr>
          <p:cNvSpPr>
            <a:spLocks noGrp="1"/>
          </p:cNvSpPr>
          <p:nvPr>
            <p:ph idx="1"/>
          </p:nvPr>
        </p:nvSpPr>
        <p:spPr/>
        <p:txBody>
          <a:bodyPr vert="horz" lIns="91440" tIns="45720" rIns="91440" bIns="45720" rtlCol="0" anchor="t">
            <a:normAutofit/>
          </a:bodyPr>
          <a:lstStyle/>
          <a:p>
            <a:r>
              <a:rPr lang="en-US" dirty="0"/>
              <a:t>As the flight number increases, the successful landings are more common.</a:t>
            </a:r>
          </a:p>
        </p:txBody>
      </p:sp>
      <p:pic>
        <p:nvPicPr>
          <p:cNvPr id="5" name="Picture 5">
            <a:extLst>
              <a:ext uri="{FF2B5EF4-FFF2-40B4-BE49-F238E27FC236}">
                <a16:creationId xmlns:a16="http://schemas.microsoft.com/office/drawing/2014/main" id="{588EB8CE-FF8A-D6E9-B97C-91BCD7117D6D}"/>
              </a:ext>
            </a:extLst>
          </p:cNvPr>
          <p:cNvPicPr>
            <a:picLocks noChangeAspect="1"/>
          </p:cNvPicPr>
          <p:nvPr/>
        </p:nvPicPr>
        <p:blipFill>
          <a:blip r:embed="rId2"/>
          <a:stretch>
            <a:fillRect/>
          </a:stretch>
        </p:blipFill>
        <p:spPr>
          <a:xfrm>
            <a:off x="94890" y="3188991"/>
            <a:ext cx="11915954" cy="2349073"/>
          </a:xfrm>
          <a:prstGeom prst="rect">
            <a:avLst/>
          </a:prstGeom>
        </p:spPr>
      </p:pic>
    </p:spTree>
    <p:extLst>
      <p:ext uri="{BB962C8B-B14F-4D97-AF65-F5344CB8AC3E}">
        <p14:creationId xmlns:p14="http://schemas.microsoft.com/office/powerpoint/2010/main" val="3767363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005DE-D291-090A-5301-25F3DEC8BA3E}"/>
              </a:ext>
            </a:extLst>
          </p:cNvPr>
          <p:cNvSpPr>
            <a:spLocks noGrp="1"/>
          </p:cNvSpPr>
          <p:nvPr>
            <p:ph type="title"/>
          </p:nvPr>
        </p:nvSpPr>
        <p:spPr/>
        <p:txBody>
          <a:bodyPr/>
          <a:lstStyle/>
          <a:p>
            <a:r>
              <a:rPr lang="en-US"/>
              <a:t>Payload vs. Launch Site</a:t>
            </a:r>
          </a:p>
          <a:p>
            <a:endParaRPr lang="en-US" dirty="0"/>
          </a:p>
        </p:txBody>
      </p:sp>
      <p:sp>
        <p:nvSpPr>
          <p:cNvPr id="3" name="Content Placeholder 2">
            <a:extLst>
              <a:ext uri="{FF2B5EF4-FFF2-40B4-BE49-F238E27FC236}">
                <a16:creationId xmlns:a16="http://schemas.microsoft.com/office/drawing/2014/main" id="{B5AD6EF5-8F28-DBFE-2887-8B7146900D8D}"/>
              </a:ext>
            </a:extLst>
          </p:cNvPr>
          <p:cNvSpPr>
            <a:spLocks noGrp="1"/>
          </p:cNvSpPr>
          <p:nvPr>
            <p:ph idx="1"/>
          </p:nvPr>
        </p:nvSpPr>
        <p:spPr/>
        <p:txBody>
          <a:bodyPr vert="horz" lIns="91440" tIns="45720" rIns="91440" bIns="45720" rtlCol="0" anchor="t">
            <a:normAutofit/>
          </a:bodyPr>
          <a:lstStyle/>
          <a:p>
            <a:r>
              <a:rPr lang="en-US" dirty="0"/>
              <a:t>There is no apparent correlation for lighter Payloads but for heavier Payloads the success rate increases.</a:t>
            </a:r>
          </a:p>
        </p:txBody>
      </p:sp>
      <p:pic>
        <p:nvPicPr>
          <p:cNvPr id="4" name="Picture 4">
            <a:extLst>
              <a:ext uri="{FF2B5EF4-FFF2-40B4-BE49-F238E27FC236}">
                <a16:creationId xmlns:a16="http://schemas.microsoft.com/office/drawing/2014/main" id="{60F35649-87BC-6199-B8CF-48CBFF2AA1B1}"/>
              </a:ext>
            </a:extLst>
          </p:cNvPr>
          <p:cNvPicPr>
            <a:picLocks noChangeAspect="1"/>
          </p:cNvPicPr>
          <p:nvPr/>
        </p:nvPicPr>
        <p:blipFill>
          <a:blip r:embed="rId2"/>
          <a:stretch>
            <a:fillRect/>
          </a:stretch>
        </p:blipFill>
        <p:spPr>
          <a:xfrm>
            <a:off x="152400" y="3433407"/>
            <a:ext cx="11815313" cy="2305941"/>
          </a:xfrm>
          <a:prstGeom prst="rect">
            <a:avLst/>
          </a:prstGeom>
        </p:spPr>
      </p:pic>
    </p:spTree>
    <p:extLst>
      <p:ext uri="{BB962C8B-B14F-4D97-AF65-F5344CB8AC3E}">
        <p14:creationId xmlns:p14="http://schemas.microsoft.com/office/powerpoint/2010/main" val="3819490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96D67-AEBC-C138-8A69-29ED26C711C7}"/>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18F181D-890D-1771-CD5D-35C4C42F1D2F}"/>
              </a:ext>
            </a:extLst>
          </p:cNvPr>
          <p:cNvSpPr>
            <a:spLocks noGrp="1"/>
          </p:cNvSpPr>
          <p:nvPr>
            <p:ph idx="1"/>
          </p:nvPr>
        </p:nvSpPr>
        <p:spPr/>
        <p:txBody>
          <a:bodyPr vert="horz" lIns="91440" tIns="45720" rIns="91440" bIns="45720" rtlCol="0" anchor="t">
            <a:normAutofit/>
          </a:bodyPr>
          <a:lstStyle/>
          <a:p>
            <a:r>
              <a:rPr lang="en-US" b="1" dirty="0"/>
              <a:t>Executive Summary</a:t>
            </a:r>
          </a:p>
          <a:p>
            <a:r>
              <a:rPr lang="en-US" b="1" dirty="0"/>
              <a:t>Introduction</a:t>
            </a:r>
          </a:p>
          <a:p>
            <a:r>
              <a:rPr lang="en-US" b="1" dirty="0"/>
              <a:t>Methodology</a:t>
            </a:r>
          </a:p>
          <a:p>
            <a:r>
              <a:rPr lang="en-US" b="1" dirty="0"/>
              <a:t>Results</a:t>
            </a:r>
          </a:p>
          <a:p>
            <a:r>
              <a:rPr lang="en-US" b="1" dirty="0"/>
              <a:t>Conclusion</a:t>
            </a:r>
          </a:p>
          <a:p>
            <a:r>
              <a:rPr lang="en-US" b="1" dirty="0"/>
              <a:t>Appendix</a:t>
            </a:r>
          </a:p>
        </p:txBody>
      </p:sp>
    </p:spTree>
    <p:extLst>
      <p:ext uri="{BB962C8B-B14F-4D97-AF65-F5344CB8AC3E}">
        <p14:creationId xmlns:p14="http://schemas.microsoft.com/office/powerpoint/2010/main" val="26554501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A3B168A7-66FE-4359-9866-CBB841A7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4948D8-877A-DF07-4154-20D9CF7A56B4}"/>
              </a:ext>
            </a:extLst>
          </p:cNvPr>
          <p:cNvSpPr>
            <a:spLocks noGrp="1"/>
          </p:cNvSpPr>
          <p:nvPr>
            <p:ph type="title"/>
          </p:nvPr>
        </p:nvSpPr>
        <p:spPr>
          <a:xfrm>
            <a:off x="1091204" y="1091868"/>
            <a:ext cx="4147804" cy="2042160"/>
          </a:xfrm>
        </p:spPr>
        <p:txBody>
          <a:bodyPr>
            <a:normAutofit/>
          </a:bodyPr>
          <a:lstStyle/>
          <a:p>
            <a:r>
              <a:rPr lang="en-US" sz="4000"/>
              <a:t>Success Rate vs. Orbit Type</a:t>
            </a:r>
          </a:p>
          <a:p>
            <a:endParaRPr lang="en-US" sz="4000"/>
          </a:p>
        </p:txBody>
      </p:sp>
      <p:cxnSp>
        <p:nvCxnSpPr>
          <p:cNvPr id="14" name="Straight Connector 10">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800" y="1186344"/>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EBD96B8-E50E-7B19-2693-5CE577F1BFBB}"/>
              </a:ext>
            </a:extLst>
          </p:cNvPr>
          <p:cNvSpPr>
            <a:spLocks noGrp="1"/>
          </p:cNvSpPr>
          <p:nvPr>
            <p:ph idx="1"/>
          </p:nvPr>
        </p:nvSpPr>
        <p:spPr>
          <a:xfrm>
            <a:off x="1120232" y="3204755"/>
            <a:ext cx="4147804" cy="2966043"/>
          </a:xfrm>
        </p:spPr>
        <p:txBody>
          <a:bodyPr vert="horz" lIns="91440" tIns="45720" rIns="91440" bIns="45720" rtlCol="0" anchor="t">
            <a:normAutofit/>
          </a:bodyPr>
          <a:lstStyle/>
          <a:p>
            <a:r>
              <a:rPr lang="en-US" dirty="0"/>
              <a:t>ES-L1, GEO, HEO and SSO have a 100% of success rate. Meanwhile SO has a 0%. </a:t>
            </a:r>
          </a:p>
        </p:txBody>
      </p:sp>
      <p:pic>
        <p:nvPicPr>
          <p:cNvPr id="4" name="Picture 4">
            <a:extLst>
              <a:ext uri="{FF2B5EF4-FFF2-40B4-BE49-F238E27FC236}">
                <a16:creationId xmlns:a16="http://schemas.microsoft.com/office/drawing/2014/main" id="{3453EB5A-A554-0A88-CF42-710306CF9557}"/>
              </a:ext>
            </a:extLst>
          </p:cNvPr>
          <p:cNvPicPr>
            <a:picLocks noChangeAspect="1"/>
          </p:cNvPicPr>
          <p:nvPr/>
        </p:nvPicPr>
        <p:blipFill>
          <a:blip r:embed="rId2"/>
          <a:stretch>
            <a:fillRect/>
          </a:stretch>
        </p:blipFill>
        <p:spPr>
          <a:xfrm>
            <a:off x="6096000" y="1143000"/>
            <a:ext cx="5492377" cy="4215398"/>
          </a:xfrm>
          <a:prstGeom prst="rect">
            <a:avLst/>
          </a:prstGeom>
        </p:spPr>
      </p:pic>
    </p:spTree>
    <p:extLst>
      <p:ext uri="{BB962C8B-B14F-4D97-AF65-F5344CB8AC3E}">
        <p14:creationId xmlns:p14="http://schemas.microsoft.com/office/powerpoint/2010/main" val="2010688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85ADB-5F4D-9CCA-C193-EA88FC7B51F8}"/>
              </a:ext>
            </a:extLst>
          </p:cNvPr>
          <p:cNvSpPr>
            <a:spLocks noGrp="1"/>
          </p:cNvSpPr>
          <p:nvPr>
            <p:ph type="title"/>
          </p:nvPr>
        </p:nvSpPr>
        <p:spPr/>
        <p:txBody>
          <a:bodyPr/>
          <a:lstStyle/>
          <a:p>
            <a:r>
              <a:rPr lang="en-US"/>
              <a:t>Flight Number vs. Orbit Type</a:t>
            </a:r>
          </a:p>
          <a:p>
            <a:endParaRPr lang="en-US" dirty="0"/>
          </a:p>
        </p:txBody>
      </p:sp>
      <p:sp>
        <p:nvSpPr>
          <p:cNvPr id="3" name="Content Placeholder 2">
            <a:extLst>
              <a:ext uri="{FF2B5EF4-FFF2-40B4-BE49-F238E27FC236}">
                <a16:creationId xmlns:a16="http://schemas.microsoft.com/office/drawing/2014/main" id="{584DAEBF-3F2C-1122-8B68-DD072FB72359}"/>
              </a:ext>
            </a:extLst>
          </p:cNvPr>
          <p:cNvSpPr>
            <a:spLocks noGrp="1"/>
          </p:cNvSpPr>
          <p:nvPr>
            <p:ph idx="1"/>
          </p:nvPr>
        </p:nvSpPr>
        <p:spPr/>
        <p:txBody>
          <a:bodyPr vert="horz" lIns="91440" tIns="45720" rIns="91440" bIns="45720" rtlCol="0" anchor="t">
            <a:normAutofit/>
          </a:bodyPr>
          <a:lstStyle/>
          <a:p>
            <a:r>
              <a:rPr lang="en-US" dirty="0">
                <a:solidFill>
                  <a:srgbClr val="000000"/>
                </a:solidFill>
                <a:latin typeface="Neue Haas Grotesk Text Pro"/>
              </a:rPr>
              <a:t>In the LEO orbit the Success appears related to the number of flights; on the other hand, there seems to be no relationship between flight number when in GTO orbit.</a:t>
            </a:r>
            <a:endParaRPr lang="en-US" dirty="0"/>
          </a:p>
          <a:p>
            <a:endParaRPr lang="en-US" dirty="0">
              <a:solidFill>
                <a:srgbClr val="000000"/>
              </a:solidFill>
              <a:latin typeface="Neue Haas Grotesk Text Pro"/>
            </a:endParaRPr>
          </a:p>
          <a:p>
            <a:endParaRPr lang="en-US"/>
          </a:p>
        </p:txBody>
      </p:sp>
      <p:pic>
        <p:nvPicPr>
          <p:cNvPr id="4" name="Picture 4">
            <a:extLst>
              <a:ext uri="{FF2B5EF4-FFF2-40B4-BE49-F238E27FC236}">
                <a16:creationId xmlns:a16="http://schemas.microsoft.com/office/drawing/2014/main" id="{470DBFBA-E3CD-5797-ADD3-5C6CEE348AB0}"/>
              </a:ext>
            </a:extLst>
          </p:cNvPr>
          <p:cNvPicPr>
            <a:picLocks noChangeAspect="1"/>
          </p:cNvPicPr>
          <p:nvPr/>
        </p:nvPicPr>
        <p:blipFill>
          <a:blip r:embed="rId2"/>
          <a:stretch>
            <a:fillRect/>
          </a:stretch>
        </p:blipFill>
        <p:spPr>
          <a:xfrm>
            <a:off x="-5751" y="3432977"/>
            <a:ext cx="12203501" cy="2407441"/>
          </a:xfrm>
          <a:prstGeom prst="rect">
            <a:avLst/>
          </a:prstGeom>
        </p:spPr>
      </p:pic>
    </p:spTree>
    <p:extLst>
      <p:ext uri="{BB962C8B-B14F-4D97-AF65-F5344CB8AC3E}">
        <p14:creationId xmlns:p14="http://schemas.microsoft.com/office/powerpoint/2010/main" val="369819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DAC96-3F2B-DB73-FF63-25CB039862D0}"/>
              </a:ext>
            </a:extLst>
          </p:cNvPr>
          <p:cNvSpPr>
            <a:spLocks noGrp="1"/>
          </p:cNvSpPr>
          <p:nvPr>
            <p:ph type="title"/>
          </p:nvPr>
        </p:nvSpPr>
        <p:spPr/>
        <p:txBody>
          <a:bodyPr/>
          <a:lstStyle/>
          <a:p>
            <a:r>
              <a:rPr lang="en-US"/>
              <a:t>Payload vs. Orbit Type</a:t>
            </a:r>
          </a:p>
          <a:p>
            <a:endParaRPr lang="en-US" dirty="0"/>
          </a:p>
        </p:txBody>
      </p:sp>
      <p:sp>
        <p:nvSpPr>
          <p:cNvPr id="3" name="Content Placeholder 2">
            <a:extLst>
              <a:ext uri="{FF2B5EF4-FFF2-40B4-BE49-F238E27FC236}">
                <a16:creationId xmlns:a16="http://schemas.microsoft.com/office/drawing/2014/main" id="{7F5F7FC1-F0DB-C6BE-9BBD-8F8FEA85A00E}"/>
              </a:ext>
            </a:extLst>
          </p:cNvPr>
          <p:cNvSpPr>
            <a:spLocks noGrp="1"/>
          </p:cNvSpPr>
          <p:nvPr>
            <p:ph idx="1"/>
          </p:nvPr>
        </p:nvSpPr>
        <p:spPr/>
        <p:txBody>
          <a:bodyPr vert="horz" lIns="91440" tIns="45720" rIns="91440" bIns="45720" rtlCol="0" anchor="t">
            <a:normAutofit/>
          </a:bodyPr>
          <a:lstStyle/>
          <a:p>
            <a:r>
              <a:rPr lang="en-US" dirty="0">
                <a:solidFill>
                  <a:srgbClr val="000000"/>
                </a:solidFill>
                <a:latin typeface="Neue Haas Grotesk Text Pro"/>
              </a:rPr>
              <a:t>With heavy payloads the successful landing or positive landing rate are more for Polar, LEO and ISS. However for GTO cannot be distinguished this well as both positive landing rate and negative landing (unsuccessful mission) are both there here.</a:t>
            </a:r>
            <a:endParaRPr lang="en-US" dirty="0"/>
          </a:p>
          <a:p>
            <a:endParaRPr lang="en-US" dirty="0"/>
          </a:p>
          <a:p>
            <a:endParaRPr lang="en-US"/>
          </a:p>
        </p:txBody>
      </p:sp>
      <p:pic>
        <p:nvPicPr>
          <p:cNvPr id="4" name="Picture 4">
            <a:extLst>
              <a:ext uri="{FF2B5EF4-FFF2-40B4-BE49-F238E27FC236}">
                <a16:creationId xmlns:a16="http://schemas.microsoft.com/office/drawing/2014/main" id="{A509FEA0-0026-E419-42CF-A65FD60176BD}"/>
              </a:ext>
            </a:extLst>
          </p:cNvPr>
          <p:cNvPicPr>
            <a:picLocks noChangeAspect="1"/>
          </p:cNvPicPr>
          <p:nvPr/>
        </p:nvPicPr>
        <p:blipFill>
          <a:blip r:embed="rId2"/>
          <a:stretch>
            <a:fillRect/>
          </a:stretch>
        </p:blipFill>
        <p:spPr>
          <a:xfrm>
            <a:off x="-5751" y="3677391"/>
            <a:ext cx="12203501" cy="2378686"/>
          </a:xfrm>
          <a:prstGeom prst="rect">
            <a:avLst/>
          </a:prstGeom>
        </p:spPr>
      </p:pic>
    </p:spTree>
    <p:extLst>
      <p:ext uri="{BB962C8B-B14F-4D97-AF65-F5344CB8AC3E}">
        <p14:creationId xmlns:p14="http://schemas.microsoft.com/office/powerpoint/2010/main" val="2605752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B168A7-66FE-4359-9866-CBB841A7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16DBF0-9B41-B665-53FB-628914ECD7E4}"/>
              </a:ext>
            </a:extLst>
          </p:cNvPr>
          <p:cNvSpPr>
            <a:spLocks noGrp="1"/>
          </p:cNvSpPr>
          <p:nvPr>
            <p:ph type="title"/>
          </p:nvPr>
        </p:nvSpPr>
        <p:spPr>
          <a:xfrm>
            <a:off x="1091204" y="1091868"/>
            <a:ext cx="4147804" cy="2042160"/>
          </a:xfrm>
        </p:spPr>
        <p:txBody>
          <a:bodyPr>
            <a:normAutofit/>
          </a:bodyPr>
          <a:lstStyle/>
          <a:p>
            <a:r>
              <a:rPr lang="en-US" sz="4000"/>
              <a:t>Launch Success Yearly Trend</a:t>
            </a:r>
          </a:p>
          <a:p>
            <a:endParaRPr lang="en-US" sz="4000"/>
          </a:p>
        </p:txBody>
      </p:sp>
      <p:cxnSp>
        <p:nvCxnSpPr>
          <p:cNvPr id="11" name="Straight Connector 10">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800" y="1186344"/>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1B5EA51-6B28-D3A9-1EDB-7F4789A501E8}"/>
              </a:ext>
            </a:extLst>
          </p:cNvPr>
          <p:cNvSpPr>
            <a:spLocks noGrp="1"/>
          </p:cNvSpPr>
          <p:nvPr>
            <p:ph idx="1"/>
          </p:nvPr>
        </p:nvSpPr>
        <p:spPr>
          <a:xfrm>
            <a:off x="1120232" y="3204755"/>
            <a:ext cx="4147804" cy="2966043"/>
          </a:xfrm>
        </p:spPr>
        <p:txBody>
          <a:bodyPr vert="horz" lIns="91440" tIns="45720" rIns="91440" bIns="45720" rtlCol="0" anchor="t">
            <a:normAutofit/>
          </a:bodyPr>
          <a:lstStyle/>
          <a:p>
            <a:r>
              <a:rPr lang="en-US" dirty="0"/>
              <a:t>Success rate increases from 2013 to 2020, having a small decline in 2018.</a:t>
            </a:r>
          </a:p>
        </p:txBody>
      </p:sp>
      <p:pic>
        <p:nvPicPr>
          <p:cNvPr id="4" name="Picture 4">
            <a:extLst>
              <a:ext uri="{FF2B5EF4-FFF2-40B4-BE49-F238E27FC236}">
                <a16:creationId xmlns:a16="http://schemas.microsoft.com/office/drawing/2014/main" id="{C54F5979-E085-4C51-DB27-6CFDC9A7BF24}"/>
              </a:ext>
            </a:extLst>
          </p:cNvPr>
          <p:cNvPicPr>
            <a:picLocks noChangeAspect="1"/>
          </p:cNvPicPr>
          <p:nvPr/>
        </p:nvPicPr>
        <p:blipFill>
          <a:blip r:embed="rId2"/>
          <a:stretch>
            <a:fillRect/>
          </a:stretch>
        </p:blipFill>
        <p:spPr>
          <a:xfrm>
            <a:off x="6096000" y="1143000"/>
            <a:ext cx="5492377" cy="4187936"/>
          </a:xfrm>
          <a:prstGeom prst="rect">
            <a:avLst/>
          </a:prstGeom>
        </p:spPr>
      </p:pic>
    </p:spTree>
    <p:extLst>
      <p:ext uri="{BB962C8B-B14F-4D97-AF65-F5344CB8AC3E}">
        <p14:creationId xmlns:p14="http://schemas.microsoft.com/office/powerpoint/2010/main" val="37015524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67CD-3D1C-474A-8F81-82699E896571}"/>
              </a:ext>
            </a:extLst>
          </p:cNvPr>
          <p:cNvSpPr>
            <a:spLocks noGrp="1"/>
          </p:cNvSpPr>
          <p:nvPr>
            <p:ph type="title"/>
          </p:nvPr>
        </p:nvSpPr>
        <p:spPr/>
        <p:txBody>
          <a:bodyPr/>
          <a:lstStyle/>
          <a:p>
            <a:r>
              <a:rPr lang="en-US" dirty="0"/>
              <a:t>All Launch Site Names</a:t>
            </a:r>
          </a:p>
          <a:p>
            <a:endParaRPr lang="en-US" dirty="0"/>
          </a:p>
        </p:txBody>
      </p:sp>
      <p:sp>
        <p:nvSpPr>
          <p:cNvPr id="3" name="Content Placeholder 2">
            <a:extLst>
              <a:ext uri="{FF2B5EF4-FFF2-40B4-BE49-F238E27FC236}">
                <a16:creationId xmlns:a16="http://schemas.microsoft.com/office/drawing/2014/main" id="{FFCD7A7F-4AD1-1D9B-4243-602A0B29A139}"/>
              </a:ext>
            </a:extLst>
          </p:cNvPr>
          <p:cNvSpPr>
            <a:spLocks noGrp="1"/>
          </p:cNvSpPr>
          <p:nvPr>
            <p:ph idx="1"/>
          </p:nvPr>
        </p:nvSpPr>
        <p:spPr/>
        <p:txBody>
          <a:bodyPr vert="horz" lIns="91440" tIns="45720" rIns="91440" bIns="45720" rtlCol="0" anchor="t">
            <a:normAutofit/>
          </a:bodyPr>
          <a:lstStyle/>
          <a:p>
            <a:r>
              <a:rPr lang="en-US" dirty="0">
                <a:solidFill>
                  <a:srgbClr val="000000"/>
                </a:solidFill>
                <a:latin typeface="Consolas"/>
              </a:rPr>
              <a:t>Query: %</a:t>
            </a:r>
            <a:r>
              <a:rPr lang="en-US" dirty="0" err="1">
                <a:latin typeface="Consolas"/>
              </a:rPr>
              <a:t>sql</a:t>
            </a:r>
            <a:r>
              <a:rPr lang="en-US" dirty="0">
                <a:latin typeface="Consolas"/>
              </a:rPr>
              <a:t> SELECT DISTINCT </a:t>
            </a:r>
            <a:r>
              <a:rPr lang="en-US" dirty="0" err="1">
                <a:latin typeface="Consolas"/>
              </a:rPr>
              <a:t>Launch_Site</a:t>
            </a:r>
            <a:r>
              <a:rPr lang="en-US" dirty="0">
                <a:latin typeface="Consolas"/>
              </a:rPr>
              <a:t> FROM SPACEXTBL </a:t>
            </a:r>
            <a:endParaRPr lang="en-US" dirty="0"/>
          </a:p>
          <a:p>
            <a:r>
              <a:rPr lang="en-US" dirty="0"/>
              <a:t>The statement DISTINCT is used to get unique results from the data</a:t>
            </a:r>
          </a:p>
        </p:txBody>
      </p:sp>
      <p:pic>
        <p:nvPicPr>
          <p:cNvPr id="4" name="Picture 4">
            <a:extLst>
              <a:ext uri="{FF2B5EF4-FFF2-40B4-BE49-F238E27FC236}">
                <a16:creationId xmlns:a16="http://schemas.microsoft.com/office/drawing/2014/main" id="{EC5CE472-12E3-2DDD-CC44-084FAAAC3815}"/>
              </a:ext>
            </a:extLst>
          </p:cNvPr>
          <p:cNvPicPr>
            <a:picLocks noChangeAspect="1"/>
          </p:cNvPicPr>
          <p:nvPr/>
        </p:nvPicPr>
        <p:blipFill>
          <a:blip r:embed="rId2"/>
          <a:stretch>
            <a:fillRect/>
          </a:stretch>
        </p:blipFill>
        <p:spPr>
          <a:xfrm>
            <a:off x="8922320" y="2380081"/>
            <a:ext cx="2197399" cy="3334289"/>
          </a:xfrm>
          <a:prstGeom prst="rect">
            <a:avLst/>
          </a:prstGeom>
        </p:spPr>
      </p:pic>
    </p:spTree>
    <p:extLst>
      <p:ext uri="{BB962C8B-B14F-4D97-AF65-F5344CB8AC3E}">
        <p14:creationId xmlns:p14="http://schemas.microsoft.com/office/powerpoint/2010/main" val="32918645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5AE4E-1A5C-50BA-30D5-8C504A8B714C}"/>
              </a:ext>
            </a:extLst>
          </p:cNvPr>
          <p:cNvSpPr>
            <a:spLocks noGrp="1"/>
          </p:cNvSpPr>
          <p:nvPr>
            <p:ph type="title"/>
          </p:nvPr>
        </p:nvSpPr>
        <p:spPr/>
        <p:txBody>
          <a:bodyPr/>
          <a:lstStyle/>
          <a:p>
            <a:r>
              <a:rPr lang="en-US"/>
              <a:t>Launch Site Names Begin with 'CCA'</a:t>
            </a:r>
          </a:p>
          <a:p>
            <a:endParaRPr lang="en-US" dirty="0"/>
          </a:p>
        </p:txBody>
      </p:sp>
      <p:sp>
        <p:nvSpPr>
          <p:cNvPr id="3" name="Content Placeholder 2">
            <a:extLst>
              <a:ext uri="{FF2B5EF4-FFF2-40B4-BE49-F238E27FC236}">
                <a16:creationId xmlns:a16="http://schemas.microsoft.com/office/drawing/2014/main" id="{B0BA18EB-31A6-213A-41A8-9E5F9E170BC3}"/>
              </a:ext>
            </a:extLst>
          </p:cNvPr>
          <p:cNvSpPr>
            <a:spLocks noGrp="1"/>
          </p:cNvSpPr>
          <p:nvPr>
            <p:ph idx="1"/>
          </p:nvPr>
        </p:nvSpPr>
        <p:spPr/>
        <p:txBody>
          <a:bodyPr vert="horz" lIns="91440" tIns="45720" rIns="91440" bIns="45720" rtlCol="0" anchor="t">
            <a:normAutofit/>
          </a:bodyPr>
          <a:lstStyle/>
          <a:p>
            <a:r>
              <a:rPr lang="en-US" dirty="0">
                <a:latin typeface="Consolas"/>
              </a:rPr>
              <a:t>Query: %</a:t>
            </a:r>
            <a:r>
              <a:rPr lang="en-US" err="1">
                <a:latin typeface="Consolas"/>
              </a:rPr>
              <a:t>sql</a:t>
            </a:r>
            <a:r>
              <a:rPr lang="en-US" dirty="0">
                <a:latin typeface="Consolas"/>
              </a:rPr>
              <a:t> SELECT * FROM SPACEXTBL WHERE </a:t>
            </a:r>
            <a:r>
              <a:rPr lang="en-US" err="1">
                <a:latin typeface="Consolas"/>
              </a:rPr>
              <a:t>Launch_Site</a:t>
            </a:r>
            <a:r>
              <a:rPr lang="en-US" dirty="0">
                <a:latin typeface="Consolas"/>
              </a:rPr>
              <a:t> LIKE 'CCA%' LIMIT 5</a:t>
            </a:r>
          </a:p>
          <a:p>
            <a:r>
              <a:rPr lang="en-US" dirty="0"/>
              <a:t>The statement LIMIT is used to limit the results to 5. </a:t>
            </a:r>
          </a:p>
        </p:txBody>
      </p:sp>
      <p:pic>
        <p:nvPicPr>
          <p:cNvPr id="4" name="Picture 4">
            <a:extLst>
              <a:ext uri="{FF2B5EF4-FFF2-40B4-BE49-F238E27FC236}">
                <a16:creationId xmlns:a16="http://schemas.microsoft.com/office/drawing/2014/main" id="{11F20C3C-120C-F848-8A6D-AD011AED7F45}"/>
              </a:ext>
            </a:extLst>
          </p:cNvPr>
          <p:cNvPicPr>
            <a:picLocks noChangeAspect="1"/>
          </p:cNvPicPr>
          <p:nvPr/>
        </p:nvPicPr>
        <p:blipFill>
          <a:blip r:embed="rId2"/>
          <a:stretch>
            <a:fillRect/>
          </a:stretch>
        </p:blipFill>
        <p:spPr>
          <a:xfrm>
            <a:off x="-5751" y="3839236"/>
            <a:ext cx="12203501" cy="3018283"/>
          </a:xfrm>
          <a:prstGeom prst="rect">
            <a:avLst/>
          </a:prstGeom>
        </p:spPr>
      </p:pic>
    </p:spTree>
    <p:extLst>
      <p:ext uri="{BB962C8B-B14F-4D97-AF65-F5344CB8AC3E}">
        <p14:creationId xmlns:p14="http://schemas.microsoft.com/office/powerpoint/2010/main" val="967296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1A86D-A3BA-FEBC-7ED1-40DDC28FA16E}"/>
              </a:ext>
            </a:extLst>
          </p:cNvPr>
          <p:cNvSpPr>
            <a:spLocks noGrp="1"/>
          </p:cNvSpPr>
          <p:nvPr>
            <p:ph type="title"/>
          </p:nvPr>
        </p:nvSpPr>
        <p:spPr/>
        <p:txBody>
          <a:bodyPr/>
          <a:lstStyle/>
          <a:p>
            <a:r>
              <a:rPr lang="en-US"/>
              <a:t>Total Payload Mass</a:t>
            </a:r>
          </a:p>
          <a:p>
            <a:endParaRPr lang="en-US" dirty="0"/>
          </a:p>
        </p:txBody>
      </p:sp>
      <p:sp>
        <p:nvSpPr>
          <p:cNvPr id="3" name="Content Placeholder 2">
            <a:extLst>
              <a:ext uri="{FF2B5EF4-FFF2-40B4-BE49-F238E27FC236}">
                <a16:creationId xmlns:a16="http://schemas.microsoft.com/office/drawing/2014/main" id="{D8A5092B-F954-7C6E-F30F-26E189640083}"/>
              </a:ext>
            </a:extLst>
          </p:cNvPr>
          <p:cNvSpPr>
            <a:spLocks noGrp="1"/>
          </p:cNvSpPr>
          <p:nvPr>
            <p:ph idx="1"/>
          </p:nvPr>
        </p:nvSpPr>
        <p:spPr/>
        <p:txBody>
          <a:bodyPr vert="horz" lIns="91440" tIns="45720" rIns="91440" bIns="45720" rtlCol="0" anchor="t">
            <a:normAutofit/>
          </a:bodyPr>
          <a:lstStyle/>
          <a:p>
            <a:r>
              <a:rPr lang="en-US" dirty="0">
                <a:latin typeface="Consolas"/>
              </a:rPr>
              <a:t>Query: %</a:t>
            </a:r>
            <a:r>
              <a:rPr lang="en-US" err="1">
                <a:latin typeface="Consolas"/>
              </a:rPr>
              <a:t>sql</a:t>
            </a:r>
            <a:r>
              <a:rPr lang="en-US" dirty="0">
                <a:latin typeface="Consolas"/>
              </a:rPr>
              <a:t> SELECT SUM(PAYLOAD_MASS__KG_) FROM SPACEXTBL WHERE CUSTOMER = 'NASA (CRS)'</a:t>
            </a:r>
          </a:p>
          <a:p>
            <a:endParaRPr lang="en-US" dirty="0"/>
          </a:p>
          <a:p>
            <a:r>
              <a:rPr lang="en-US" dirty="0"/>
              <a:t>Data is filtered with a WHERE statement.</a:t>
            </a:r>
          </a:p>
          <a:p>
            <a:endParaRPr lang="en-US" dirty="0"/>
          </a:p>
        </p:txBody>
      </p:sp>
      <p:pic>
        <p:nvPicPr>
          <p:cNvPr id="4" name="Picture 4">
            <a:extLst>
              <a:ext uri="{FF2B5EF4-FFF2-40B4-BE49-F238E27FC236}">
                <a16:creationId xmlns:a16="http://schemas.microsoft.com/office/drawing/2014/main" id="{20A35BD2-4AD2-F15C-0D2F-BA1B4B0939CD}"/>
              </a:ext>
            </a:extLst>
          </p:cNvPr>
          <p:cNvPicPr>
            <a:picLocks noChangeAspect="1"/>
          </p:cNvPicPr>
          <p:nvPr/>
        </p:nvPicPr>
        <p:blipFill>
          <a:blip r:embed="rId2"/>
          <a:stretch>
            <a:fillRect/>
          </a:stretch>
        </p:blipFill>
        <p:spPr>
          <a:xfrm>
            <a:off x="8533771" y="3422980"/>
            <a:ext cx="2543175" cy="1133475"/>
          </a:xfrm>
          <a:prstGeom prst="rect">
            <a:avLst/>
          </a:prstGeom>
        </p:spPr>
      </p:pic>
    </p:spTree>
    <p:extLst>
      <p:ext uri="{BB962C8B-B14F-4D97-AF65-F5344CB8AC3E}">
        <p14:creationId xmlns:p14="http://schemas.microsoft.com/office/powerpoint/2010/main" val="9717860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EA43B-7E69-CAAC-24E1-087C18775D05}"/>
              </a:ext>
            </a:extLst>
          </p:cNvPr>
          <p:cNvSpPr>
            <a:spLocks noGrp="1"/>
          </p:cNvSpPr>
          <p:nvPr>
            <p:ph type="title"/>
          </p:nvPr>
        </p:nvSpPr>
        <p:spPr/>
        <p:txBody>
          <a:bodyPr/>
          <a:lstStyle/>
          <a:p>
            <a:r>
              <a:rPr lang="en-US" dirty="0"/>
              <a:t>Average Payload Mass by F9 v1.1</a:t>
            </a:r>
          </a:p>
        </p:txBody>
      </p:sp>
      <p:sp>
        <p:nvSpPr>
          <p:cNvPr id="3" name="Content Placeholder 2">
            <a:extLst>
              <a:ext uri="{FF2B5EF4-FFF2-40B4-BE49-F238E27FC236}">
                <a16:creationId xmlns:a16="http://schemas.microsoft.com/office/drawing/2014/main" id="{C51C3887-9024-F29D-B1F9-ABDBD0E5FDAD}"/>
              </a:ext>
            </a:extLst>
          </p:cNvPr>
          <p:cNvSpPr>
            <a:spLocks noGrp="1"/>
          </p:cNvSpPr>
          <p:nvPr>
            <p:ph idx="1"/>
          </p:nvPr>
        </p:nvSpPr>
        <p:spPr/>
        <p:txBody>
          <a:bodyPr vert="horz" lIns="91440" tIns="45720" rIns="91440" bIns="45720" rtlCol="0" anchor="t">
            <a:normAutofit/>
          </a:bodyPr>
          <a:lstStyle/>
          <a:p>
            <a:r>
              <a:rPr lang="en-US" dirty="0">
                <a:latin typeface="Consolas"/>
              </a:rPr>
              <a:t>Query: %</a:t>
            </a:r>
            <a:r>
              <a:rPr lang="en-US" dirty="0" err="1">
                <a:latin typeface="Consolas"/>
              </a:rPr>
              <a:t>sql</a:t>
            </a:r>
            <a:r>
              <a:rPr lang="en-US" dirty="0">
                <a:latin typeface="Consolas"/>
              </a:rPr>
              <a:t> SELECT AVG(PAYLOAD_MASS__KG_) FROM SPACEXTBL WHERE BOOSTER_VERSION = 'F9 v1.1'</a:t>
            </a:r>
          </a:p>
          <a:p>
            <a:endParaRPr lang="en-US" dirty="0"/>
          </a:p>
          <a:p>
            <a:r>
              <a:rPr lang="en-US" dirty="0"/>
              <a:t>A WHERE statement is used to filter data for booster F9 v1.1</a:t>
            </a:r>
          </a:p>
          <a:p>
            <a:endParaRPr lang="en-US" dirty="0"/>
          </a:p>
        </p:txBody>
      </p:sp>
      <p:pic>
        <p:nvPicPr>
          <p:cNvPr id="5" name="Picture 5">
            <a:extLst>
              <a:ext uri="{FF2B5EF4-FFF2-40B4-BE49-F238E27FC236}">
                <a16:creationId xmlns:a16="http://schemas.microsoft.com/office/drawing/2014/main" id="{01CF1ECF-2A65-7ED4-395E-EA70CA3248A1}"/>
              </a:ext>
            </a:extLst>
          </p:cNvPr>
          <p:cNvPicPr>
            <a:picLocks noChangeAspect="1"/>
          </p:cNvPicPr>
          <p:nvPr/>
        </p:nvPicPr>
        <p:blipFill>
          <a:blip r:embed="rId2"/>
          <a:stretch>
            <a:fillRect/>
          </a:stretch>
        </p:blipFill>
        <p:spPr>
          <a:xfrm>
            <a:off x="8598649" y="3655893"/>
            <a:ext cx="2413419" cy="696403"/>
          </a:xfrm>
          <a:prstGeom prst="rect">
            <a:avLst/>
          </a:prstGeom>
        </p:spPr>
      </p:pic>
    </p:spTree>
    <p:extLst>
      <p:ext uri="{BB962C8B-B14F-4D97-AF65-F5344CB8AC3E}">
        <p14:creationId xmlns:p14="http://schemas.microsoft.com/office/powerpoint/2010/main" val="20006179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E333A-2997-7A46-1AF1-323CB705D413}"/>
              </a:ext>
            </a:extLst>
          </p:cNvPr>
          <p:cNvSpPr>
            <a:spLocks noGrp="1"/>
          </p:cNvSpPr>
          <p:nvPr>
            <p:ph type="title"/>
          </p:nvPr>
        </p:nvSpPr>
        <p:spPr/>
        <p:txBody>
          <a:bodyPr/>
          <a:lstStyle/>
          <a:p>
            <a:r>
              <a:rPr lang="en-US"/>
              <a:t>First Successful Ground Landing Date</a:t>
            </a:r>
          </a:p>
          <a:p>
            <a:endParaRPr lang="en-US" dirty="0"/>
          </a:p>
        </p:txBody>
      </p:sp>
      <p:sp>
        <p:nvSpPr>
          <p:cNvPr id="3" name="Content Placeholder 2">
            <a:extLst>
              <a:ext uri="{FF2B5EF4-FFF2-40B4-BE49-F238E27FC236}">
                <a16:creationId xmlns:a16="http://schemas.microsoft.com/office/drawing/2014/main" id="{C6EAD48F-6453-AF49-ED11-778FC38EE649}"/>
              </a:ext>
            </a:extLst>
          </p:cNvPr>
          <p:cNvSpPr>
            <a:spLocks noGrp="1"/>
          </p:cNvSpPr>
          <p:nvPr>
            <p:ph idx="1"/>
          </p:nvPr>
        </p:nvSpPr>
        <p:spPr>
          <a:xfrm>
            <a:off x="1088136" y="2447778"/>
            <a:ext cx="8283746" cy="3838722"/>
          </a:xfrm>
        </p:spPr>
        <p:txBody>
          <a:bodyPr vert="horz" lIns="91440" tIns="45720" rIns="91440" bIns="45720" rtlCol="0" anchor="t">
            <a:normAutofit/>
          </a:bodyPr>
          <a:lstStyle/>
          <a:p>
            <a:r>
              <a:rPr lang="en-US" dirty="0">
                <a:latin typeface="Consolas"/>
              </a:rPr>
              <a:t>Query: %</a:t>
            </a:r>
            <a:r>
              <a:rPr lang="en-US" dirty="0" err="1">
                <a:latin typeface="Consolas"/>
              </a:rPr>
              <a:t>sql</a:t>
            </a:r>
            <a:r>
              <a:rPr lang="en-US" dirty="0">
                <a:latin typeface="Consolas"/>
              </a:rPr>
              <a:t> SELECT MIN(DATE) FROM SPACEXTBL WHERE </a:t>
            </a:r>
            <a:r>
              <a:rPr lang="en-US" dirty="0" err="1">
                <a:latin typeface="Consolas"/>
              </a:rPr>
              <a:t>Landing_Outcome</a:t>
            </a:r>
            <a:r>
              <a:rPr lang="en-US" dirty="0">
                <a:latin typeface="Consolas"/>
              </a:rPr>
              <a:t> = 'Success (ground pad)' GROUP BY DATE</a:t>
            </a:r>
          </a:p>
          <a:p>
            <a:endParaRPr lang="en-US" dirty="0">
              <a:latin typeface="Consolas"/>
            </a:endParaRPr>
          </a:p>
          <a:p>
            <a:r>
              <a:rPr lang="en-US" dirty="0"/>
              <a:t>Here data is grouped by date and filtered by landing outcome.  The first successful landing corresponds to the date 22/12/2015.</a:t>
            </a:r>
          </a:p>
          <a:p>
            <a:endParaRPr lang="en-US" dirty="0"/>
          </a:p>
        </p:txBody>
      </p:sp>
      <p:pic>
        <p:nvPicPr>
          <p:cNvPr id="4" name="Picture 4">
            <a:extLst>
              <a:ext uri="{FF2B5EF4-FFF2-40B4-BE49-F238E27FC236}">
                <a16:creationId xmlns:a16="http://schemas.microsoft.com/office/drawing/2014/main" id="{451EB322-B147-E3CE-A3E3-64A1C08E5D30}"/>
              </a:ext>
            </a:extLst>
          </p:cNvPr>
          <p:cNvPicPr>
            <a:picLocks noChangeAspect="1"/>
          </p:cNvPicPr>
          <p:nvPr/>
        </p:nvPicPr>
        <p:blipFill>
          <a:blip r:embed="rId2"/>
          <a:stretch>
            <a:fillRect/>
          </a:stretch>
        </p:blipFill>
        <p:spPr>
          <a:xfrm>
            <a:off x="10134151" y="3029849"/>
            <a:ext cx="923925" cy="2609850"/>
          </a:xfrm>
          <a:prstGeom prst="rect">
            <a:avLst/>
          </a:prstGeom>
        </p:spPr>
      </p:pic>
    </p:spTree>
    <p:extLst>
      <p:ext uri="{BB962C8B-B14F-4D97-AF65-F5344CB8AC3E}">
        <p14:creationId xmlns:p14="http://schemas.microsoft.com/office/powerpoint/2010/main" val="25145275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1BB0D-377C-6096-2AE9-21EF671C59CC}"/>
              </a:ext>
            </a:extLst>
          </p:cNvPr>
          <p:cNvSpPr>
            <a:spLocks noGrp="1"/>
          </p:cNvSpPr>
          <p:nvPr>
            <p:ph type="title"/>
          </p:nvPr>
        </p:nvSpPr>
        <p:spPr/>
        <p:txBody>
          <a:bodyPr>
            <a:normAutofit fontScale="90000"/>
          </a:bodyPr>
          <a:lstStyle/>
          <a:p>
            <a:r>
              <a:rPr lang="en-US"/>
              <a:t>Successful Drone Ship Landing with Payload between 4000 and 6000</a:t>
            </a:r>
          </a:p>
          <a:p>
            <a:endParaRPr lang="en-US" dirty="0"/>
          </a:p>
        </p:txBody>
      </p:sp>
      <p:sp>
        <p:nvSpPr>
          <p:cNvPr id="3" name="Content Placeholder 2">
            <a:extLst>
              <a:ext uri="{FF2B5EF4-FFF2-40B4-BE49-F238E27FC236}">
                <a16:creationId xmlns:a16="http://schemas.microsoft.com/office/drawing/2014/main" id="{C4C41136-1DD5-D496-7A49-08EB23C53C50}"/>
              </a:ext>
            </a:extLst>
          </p:cNvPr>
          <p:cNvSpPr>
            <a:spLocks noGrp="1"/>
          </p:cNvSpPr>
          <p:nvPr>
            <p:ph idx="1"/>
          </p:nvPr>
        </p:nvSpPr>
        <p:spPr/>
        <p:txBody>
          <a:bodyPr vert="horz" lIns="91440" tIns="45720" rIns="91440" bIns="45720" rtlCol="0" anchor="t">
            <a:normAutofit/>
          </a:bodyPr>
          <a:lstStyle/>
          <a:p>
            <a:r>
              <a:rPr lang="en-US" dirty="0">
                <a:latin typeface="Consolas"/>
              </a:rPr>
              <a:t>Query: %</a:t>
            </a:r>
            <a:r>
              <a:rPr lang="en-US" dirty="0" err="1">
                <a:latin typeface="Consolas"/>
              </a:rPr>
              <a:t>sql</a:t>
            </a:r>
            <a:r>
              <a:rPr lang="en-US" dirty="0">
                <a:latin typeface="Consolas"/>
              </a:rPr>
              <a:t> SELECT </a:t>
            </a:r>
            <a:r>
              <a:rPr lang="en-US" dirty="0" err="1">
                <a:latin typeface="Consolas"/>
              </a:rPr>
              <a:t>Booster_Version</a:t>
            </a:r>
            <a:r>
              <a:rPr lang="en-US" dirty="0">
                <a:latin typeface="Consolas"/>
              </a:rPr>
              <a:t> FROM SPACEXTBL WHERE </a:t>
            </a:r>
            <a:r>
              <a:rPr lang="en-US" dirty="0" err="1">
                <a:latin typeface="Consolas"/>
              </a:rPr>
              <a:t>Landing_Outcome</a:t>
            </a:r>
            <a:r>
              <a:rPr lang="en-US" dirty="0">
                <a:latin typeface="Consolas"/>
              </a:rPr>
              <a:t> = 'Success (drone ship)' AND PAYLOAD_MASS__KG_ BETWEEN 4000 AND 6000 </a:t>
            </a:r>
            <a:endParaRPr lang="en-US" dirty="0"/>
          </a:p>
          <a:p>
            <a:endParaRPr lang="en-US" dirty="0">
              <a:latin typeface="Consolas"/>
            </a:endParaRPr>
          </a:p>
          <a:p>
            <a:r>
              <a:rPr lang="en-US" dirty="0"/>
              <a:t>Data is filtered using a BETWEEN statement for PAYLOAD_MASS__KG_</a:t>
            </a:r>
          </a:p>
        </p:txBody>
      </p:sp>
      <p:pic>
        <p:nvPicPr>
          <p:cNvPr id="4" name="Picture 4">
            <a:extLst>
              <a:ext uri="{FF2B5EF4-FFF2-40B4-BE49-F238E27FC236}">
                <a16:creationId xmlns:a16="http://schemas.microsoft.com/office/drawing/2014/main" id="{79A8F906-0AAB-EC26-FCBA-DAD148790E85}"/>
              </a:ext>
            </a:extLst>
          </p:cNvPr>
          <p:cNvPicPr>
            <a:picLocks noChangeAspect="1"/>
          </p:cNvPicPr>
          <p:nvPr/>
        </p:nvPicPr>
        <p:blipFill>
          <a:blip r:embed="rId2"/>
          <a:stretch>
            <a:fillRect/>
          </a:stretch>
        </p:blipFill>
        <p:spPr>
          <a:xfrm>
            <a:off x="9392189" y="3423878"/>
            <a:ext cx="1703357" cy="2008696"/>
          </a:xfrm>
          <a:prstGeom prst="rect">
            <a:avLst/>
          </a:prstGeom>
        </p:spPr>
      </p:pic>
    </p:spTree>
    <p:extLst>
      <p:ext uri="{BB962C8B-B14F-4D97-AF65-F5344CB8AC3E}">
        <p14:creationId xmlns:p14="http://schemas.microsoft.com/office/powerpoint/2010/main" val="1429541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30DD7-F568-6AAE-1F07-9482A4A85361}"/>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905A8ECF-DEA9-C93D-EFB8-1CA98537BCBB}"/>
              </a:ext>
            </a:extLst>
          </p:cNvPr>
          <p:cNvSpPr>
            <a:spLocks noGrp="1"/>
          </p:cNvSpPr>
          <p:nvPr>
            <p:ph idx="1"/>
          </p:nvPr>
        </p:nvSpPr>
        <p:spPr/>
        <p:txBody>
          <a:bodyPr vert="horz" lIns="91440" tIns="45720" rIns="91440" bIns="45720" rtlCol="0" anchor="t">
            <a:normAutofit/>
          </a:bodyPr>
          <a:lstStyle/>
          <a:p>
            <a:r>
              <a:rPr lang="en-US" dirty="0"/>
              <a:t>SpaceX reuses the first stage booster to lower the total cost of launching a payload to orbit.</a:t>
            </a:r>
          </a:p>
          <a:p>
            <a:r>
              <a:rPr lang="en-US" dirty="0"/>
              <a:t>The goal is to predict whether if the landing is going to be successful or not using different features such as orbit type and payload mass.</a:t>
            </a:r>
          </a:p>
          <a:p>
            <a:r>
              <a:rPr lang="en-US" dirty="0"/>
              <a:t>It was found that as more launches are done, the higher is the success rate of the booster.</a:t>
            </a:r>
          </a:p>
          <a:p>
            <a:r>
              <a:rPr lang="en-US" dirty="0"/>
              <a:t>The best algorithm to predict the landing outcome of the rocker booster was Decision Tree.</a:t>
            </a:r>
          </a:p>
          <a:p>
            <a:endParaRPr lang="en-US" dirty="0"/>
          </a:p>
        </p:txBody>
      </p:sp>
    </p:spTree>
    <p:extLst>
      <p:ext uri="{BB962C8B-B14F-4D97-AF65-F5344CB8AC3E}">
        <p14:creationId xmlns:p14="http://schemas.microsoft.com/office/powerpoint/2010/main" val="370974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BADBC-BB47-DA7A-EB2F-962D290325E6}"/>
              </a:ext>
            </a:extLst>
          </p:cNvPr>
          <p:cNvSpPr>
            <a:spLocks noGrp="1"/>
          </p:cNvSpPr>
          <p:nvPr>
            <p:ph type="title"/>
          </p:nvPr>
        </p:nvSpPr>
        <p:spPr/>
        <p:txBody>
          <a:bodyPr/>
          <a:lstStyle/>
          <a:p>
            <a:r>
              <a:rPr lang="en-US"/>
              <a:t>Total Number of Successful and Failure Mission Outcomes</a:t>
            </a:r>
          </a:p>
          <a:p>
            <a:endParaRPr lang="en-US" dirty="0"/>
          </a:p>
        </p:txBody>
      </p:sp>
      <p:sp>
        <p:nvSpPr>
          <p:cNvPr id="3" name="Content Placeholder 2">
            <a:extLst>
              <a:ext uri="{FF2B5EF4-FFF2-40B4-BE49-F238E27FC236}">
                <a16:creationId xmlns:a16="http://schemas.microsoft.com/office/drawing/2014/main" id="{8901D655-25F1-E114-EE5F-27774445AD45}"/>
              </a:ext>
            </a:extLst>
          </p:cNvPr>
          <p:cNvSpPr>
            <a:spLocks noGrp="1"/>
          </p:cNvSpPr>
          <p:nvPr>
            <p:ph idx="1"/>
          </p:nvPr>
        </p:nvSpPr>
        <p:spPr>
          <a:xfrm>
            <a:off x="1088136" y="2447778"/>
            <a:ext cx="7191066" cy="3838722"/>
          </a:xfrm>
        </p:spPr>
        <p:txBody>
          <a:bodyPr vert="horz" lIns="91440" tIns="45720" rIns="91440" bIns="45720" rtlCol="0" anchor="t">
            <a:normAutofit/>
          </a:bodyPr>
          <a:lstStyle/>
          <a:p>
            <a:r>
              <a:rPr lang="en-US" dirty="0">
                <a:latin typeface="Consolas"/>
              </a:rPr>
              <a:t>Query: %</a:t>
            </a:r>
            <a:r>
              <a:rPr lang="en-US" dirty="0" err="1">
                <a:latin typeface="Consolas"/>
              </a:rPr>
              <a:t>sql</a:t>
            </a:r>
            <a:r>
              <a:rPr lang="en-US" dirty="0">
                <a:latin typeface="Consolas"/>
              </a:rPr>
              <a:t> SELECT </a:t>
            </a:r>
            <a:r>
              <a:rPr lang="en-US" dirty="0" err="1">
                <a:latin typeface="Consolas"/>
              </a:rPr>
              <a:t>Mission_Outcome</a:t>
            </a:r>
            <a:r>
              <a:rPr lang="en-US" dirty="0">
                <a:latin typeface="Consolas"/>
              </a:rPr>
              <a:t> ,  COUNT(*) FROM SPACEXTBL GROUP BY </a:t>
            </a:r>
            <a:r>
              <a:rPr lang="en-US" dirty="0" err="1">
                <a:latin typeface="Consolas"/>
              </a:rPr>
              <a:t>Mission_Outcome</a:t>
            </a:r>
          </a:p>
          <a:p>
            <a:endParaRPr lang="en-US" dirty="0">
              <a:latin typeface="Consolas"/>
            </a:endParaRPr>
          </a:p>
          <a:p>
            <a:r>
              <a:rPr lang="en-US" dirty="0"/>
              <a:t>Here the different Mission Outcomes is displayed, for a total of a 100 successful launches and 1 as a failure.</a:t>
            </a:r>
          </a:p>
          <a:p>
            <a:endParaRPr lang="en-US" dirty="0"/>
          </a:p>
        </p:txBody>
      </p:sp>
      <p:pic>
        <p:nvPicPr>
          <p:cNvPr id="4" name="Picture 4">
            <a:extLst>
              <a:ext uri="{FF2B5EF4-FFF2-40B4-BE49-F238E27FC236}">
                <a16:creationId xmlns:a16="http://schemas.microsoft.com/office/drawing/2014/main" id="{46C61817-D7E4-A594-C043-9A3A130671D4}"/>
              </a:ext>
            </a:extLst>
          </p:cNvPr>
          <p:cNvPicPr>
            <a:picLocks noChangeAspect="1"/>
          </p:cNvPicPr>
          <p:nvPr/>
        </p:nvPicPr>
        <p:blipFill>
          <a:blip r:embed="rId2"/>
          <a:stretch>
            <a:fillRect/>
          </a:stretch>
        </p:blipFill>
        <p:spPr>
          <a:xfrm>
            <a:off x="8275608" y="3600488"/>
            <a:ext cx="2743200" cy="1526081"/>
          </a:xfrm>
          <a:prstGeom prst="rect">
            <a:avLst/>
          </a:prstGeom>
        </p:spPr>
      </p:pic>
    </p:spTree>
    <p:extLst>
      <p:ext uri="{BB962C8B-B14F-4D97-AF65-F5344CB8AC3E}">
        <p14:creationId xmlns:p14="http://schemas.microsoft.com/office/powerpoint/2010/main" val="3706912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6A65F-11FB-ED9E-CB29-70E00882DCD0}"/>
              </a:ext>
            </a:extLst>
          </p:cNvPr>
          <p:cNvSpPr>
            <a:spLocks noGrp="1"/>
          </p:cNvSpPr>
          <p:nvPr>
            <p:ph type="title"/>
          </p:nvPr>
        </p:nvSpPr>
        <p:spPr/>
        <p:txBody>
          <a:bodyPr/>
          <a:lstStyle/>
          <a:p>
            <a:r>
              <a:rPr lang="en-US"/>
              <a:t>Boosters Carried Maximum Payload</a:t>
            </a:r>
          </a:p>
          <a:p>
            <a:endParaRPr lang="en-US" dirty="0"/>
          </a:p>
        </p:txBody>
      </p:sp>
      <p:sp>
        <p:nvSpPr>
          <p:cNvPr id="3" name="Content Placeholder 2">
            <a:extLst>
              <a:ext uri="{FF2B5EF4-FFF2-40B4-BE49-F238E27FC236}">
                <a16:creationId xmlns:a16="http://schemas.microsoft.com/office/drawing/2014/main" id="{DAAB240F-250F-48CC-0506-A6F48D693A63}"/>
              </a:ext>
            </a:extLst>
          </p:cNvPr>
          <p:cNvSpPr>
            <a:spLocks noGrp="1"/>
          </p:cNvSpPr>
          <p:nvPr>
            <p:ph idx="1"/>
          </p:nvPr>
        </p:nvSpPr>
        <p:spPr>
          <a:xfrm>
            <a:off x="1088136" y="2447778"/>
            <a:ext cx="8671934" cy="3838722"/>
          </a:xfrm>
        </p:spPr>
        <p:txBody>
          <a:bodyPr vert="horz" lIns="91440" tIns="45720" rIns="91440" bIns="45720" rtlCol="0" anchor="t">
            <a:normAutofit/>
          </a:bodyPr>
          <a:lstStyle/>
          <a:p>
            <a:r>
              <a:rPr lang="en-US" dirty="0">
                <a:latin typeface="Consolas"/>
              </a:rPr>
              <a:t>Query: %</a:t>
            </a:r>
            <a:r>
              <a:rPr lang="en-US" dirty="0" err="1">
                <a:latin typeface="Consolas"/>
              </a:rPr>
              <a:t>sql</a:t>
            </a:r>
            <a:r>
              <a:rPr lang="en-US" dirty="0">
                <a:latin typeface="Consolas"/>
              </a:rPr>
              <a:t> SELECT </a:t>
            </a:r>
            <a:r>
              <a:rPr lang="en-US" dirty="0" err="1">
                <a:latin typeface="Consolas"/>
              </a:rPr>
              <a:t>Booster_Version</a:t>
            </a:r>
            <a:r>
              <a:rPr lang="en-US" dirty="0">
                <a:latin typeface="Consolas"/>
              </a:rPr>
              <a:t> FROM SPACEXTBL WHERE PAYLOAD_MASS__KG_ = (SELECT MAX(PAYLOAD_MASS__KG_) FROM SPACEXTBL)</a:t>
            </a:r>
          </a:p>
          <a:p>
            <a:endParaRPr lang="en-US" dirty="0"/>
          </a:p>
          <a:p>
            <a:r>
              <a:rPr lang="en-US" dirty="0"/>
              <a:t>A subquery is used to select the maximum payload: </a:t>
            </a:r>
            <a:r>
              <a:rPr lang="en-US" dirty="0">
                <a:latin typeface="Consolas"/>
              </a:rPr>
              <a:t>SELECT MAX(PAYLOAD_MASS__KG_) FROM SPACEXTBL</a:t>
            </a:r>
            <a:endParaRPr lang="en-US" dirty="0"/>
          </a:p>
          <a:p>
            <a:endParaRPr lang="en-US" dirty="0"/>
          </a:p>
        </p:txBody>
      </p:sp>
      <p:pic>
        <p:nvPicPr>
          <p:cNvPr id="4" name="Picture 4">
            <a:extLst>
              <a:ext uri="{FF2B5EF4-FFF2-40B4-BE49-F238E27FC236}">
                <a16:creationId xmlns:a16="http://schemas.microsoft.com/office/drawing/2014/main" id="{E00E4E7D-B58D-09B3-E7E1-3E346D3ECAFC}"/>
              </a:ext>
            </a:extLst>
          </p:cNvPr>
          <p:cNvPicPr>
            <a:picLocks noChangeAspect="1"/>
          </p:cNvPicPr>
          <p:nvPr/>
        </p:nvPicPr>
        <p:blipFill>
          <a:blip r:embed="rId2"/>
          <a:stretch>
            <a:fillRect/>
          </a:stretch>
        </p:blipFill>
        <p:spPr>
          <a:xfrm>
            <a:off x="9766090" y="2442982"/>
            <a:ext cx="1228725" cy="3438525"/>
          </a:xfrm>
          <a:prstGeom prst="rect">
            <a:avLst/>
          </a:prstGeom>
        </p:spPr>
      </p:pic>
    </p:spTree>
    <p:extLst>
      <p:ext uri="{BB962C8B-B14F-4D97-AF65-F5344CB8AC3E}">
        <p14:creationId xmlns:p14="http://schemas.microsoft.com/office/powerpoint/2010/main" val="33695104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36B-E366-A584-6B61-BF17DC6451DB}"/>
              </a:ext>
            </a:extLst>
          </p:cNvPr>
          <p:cNvSpPr>
            <a:spLocks noGrp="1"/>
          </p:cNvSpPr>
          <p:nvPr>
            <p:ph type="title"/>
          </p:nvPr>
        </p:nvSpPr>
        <p:spPr/>
        <p:txBody>
          <a:bodyPr/>
          <a:lstStyle/>
          <a:p>
            <a:r>
              <a:rPr lang="en-US"/>
              <a:t>2015 Launch Records</a:t>
            </a:r>
          </a:p>
          <a:p>
            <a:endParaRPr lang="en-US" dirty="0"/>
          </a:p>
        </p:txBody>
      </p:sp>
      <p:sp>
        <p:nvSpPr>
          <p:cNvPr id="3" name="Content Placeholder 2">
            <a:extLst>
              <a:ext uri="{FF2B5EF4-FFF2-40B4-BE49-F238E27FC236}">
                <a16:creationId xmlns:a16="http://schemas.microsoft.com/office/drawing/2014/main" id="{0E4C95BA-5295-AAB3-8094-9F619B23F795}"/>
              </a:ext>
            </a:extLst>
          </p:cNvPr>
          <p:cNvSpPr>
            <a:spLocks noGrp="1"/>
          </p:cNvSpPr>
          <p:nvPr>
            <p:ph idx="1"/>
          </p:nvPr>
        </p:nvSpPr>
        <p:spPr/>
        <p:txBody>
          <a:bodyPr vert="horz" lIns="91440" tIns="45720" rIns="91440" bIns="45720" rtlCol="0" anchor="t">
            <a:normAutofit/>
          </a:bodyPr>
          <a:lstStyle/>
          <a:p>
            <a:r>
              <a:rPr lang="en-US" dirty="0">
                <a:latin typeface="Consolas"/>
              </a:rPr>
              <a:t>Query: %</a:t>
            </a:r>
            <a:r>
              <a:rPr lang="en-US" dirty="0" err="1">
                <a:latin typeface="Consolas"/>
              </a:rPr>
              <a:t>sql</a:t>
            </a:r>
            <a:r>
              <a:rPr lang="en-US" dirty="0">
                <a:latin typeface="Consolas"/>
              </a:rPr>
              <a:t> SELECT Date, </a:t>
            </a:r>
            <a:r>
              <a:rPr lang="en-US" dirty="0" err="1">
                <a:latin typeface="Consolas"/>
              </a:rPr>
              <a:t>Booster_Version</a:t>
            </a:r>
            <a:r>
              <a:rPr lang="en-US" dirty="0">
                <a:latin typeface="Consolas"/>
              </a:rPr>
              <a:t>, </a:t>
            </a:r>
            <a:r>
              <a:rPr lang="en-US" dirty="0" err="1">
                <a:latin typeface="Consolas"/>
              </a:rPr>
              <a:t>Launch_Site</a:t>
            </a:r>
            <a:r>
              <a:rPr lang="en-US" dirty="0">
                <a:latin typeface="Consolas"/>
              </a:rPr>
              <a:t>, </a:t>
            </a:r>
            <a:r>
              <a:rPr lang="en-US" dirty="0" err="1">
                <a:latin typeface="Consolas"/>
              </a:rPr>
              <a:t>Landing_Outcome</a:t>
            </a:r>
            <a:r>
              <a:rPr lang="en-US" dirty="0">
                <a:latin typeface="Consolas"/>
              </a:rPr>
              <a:t> FROM SPACEXTBL WHERE </a:t>
            </a:r>
            <a:r>
              <a:rPr lang="en-US" dirty="0" err="1">
                <a:latin typeface="Consolas"/>
              </a:rPr>
              <a:t>Landing_Outcome</a:t>
            </a:r>
            <a:r>
              <a:rPr lang="en-US" dirty="0">
                <a:latin typeface="Consolas"/>
              </a:rPr>
              <a:t> = 'Failure (drone ship)' AND Date LIKE '%/2015'</a:t>
            </a:r>
          </a:p>
          <a:p>
            <a:endParaRPr lang="en-US" dirty="0"/>
          </a:p>
          <a:p>
            <a:endParaRPr lang="en-US" dirty="0"/>
          </a:p>
          <a:p>
            <a:r>
              <a:rPr lang="en-US" dirty="0"/>
              <a:t>Data is filtered where the landing outcome is </a:t>
            </a:r>
            <a:r>
              <a:rPr lang="en-US" dirty="0" err="1"/>
              <a:t>faliure</a:t>
            </a:r>
            <a:r>
              <a:rPr lang="en-US" dirty="0"/>
              <a:t> for Drone Ship within the year 2015.</a:t>
            </a:r>
          </a:p>
          <a:p>
            <a:endParaRPr lang="en-US" dirty="0"/>
          </a:p>
        </p:txBody>
      </p:sp>
      <p:pic>
        <p:nvPicPr>
          <p:cNvPr id="4" name="Picture 4">
            <a:extLst>
              <a:ext uri="{FF2B5EF4-FFF2-40B4-BE49-F238E27FC236}">
                <a16:creationId xmlns:a16="http://schemas.microsoft.com/office/drawing/2014/main" id="{815F0A4B-599C-C478-9FBF-77B41F98177F}"/>
              </a:ext>
            </a:extLst>
          </p:cNvPr>
          <p:cNvPicPr>
            <a:picLocks noChangeAspect="1"/>
          </p:cNvPicPr>
          <p:nvPr/>
        </p:nvPicPr>
        <p:blipFill>
          <a:blip r:embed="rId2"/>
          <a:stretch>
            <a:fillRect/>
          </a:stretch>
        </p:blipFill>
        <p:spPr>
          <a:xfrm>
            <a:off x="5817079" y="3424802"/>
            <a:ext cx="5331124" cy="1086698"/>
          </a:xfrm>
          <a:prstGeom prst="rect">
            <a:avLst/>
          </a:prstGeom>
        </p:spPr>
      </p:pic>
    </p:spTree>
    <p:extLst>
      <p:ext uri="{BB962C8B-B14F-4D97-AF65-F5344CB8AC3E}">
        <p14:creationId xmlns:p14="http://schemas.microsoft.com/office/powerpoint/2010/main" val="8704730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4DD4F-BBCD-09F0-B52E-4A6BD7657BD9}"/>
              </a:ext>
            </a:extLst>
          </p:cNvPr>
          <p:cNvSpPr>
            <a:spLocks noGrp="1"/>
          </p:cNvSpPr>
          <p:nvPr>
            <p:ph type="title"/>
          </p:nvPr>
        </p:nvSpPr>
        <p:spPr/>
        <p:txBody>
          <a:bodyPr/>
          <a:lstStyle/>
          <a:p>
            <a:r>
              <a:rPr lang="en-US"/>
              <a:t>Rank Landing Outcomes Between 2010-06-04 and 2017-03-20</a:t>
            </a:r>
          </a:p>
          <a:p>
            <a:endParaRPr lang="en-US" dirty="0"/>
          </a:p>
        </p:txBody>
      </p:sp>
      <p:sp>
        <p:nvSpPr>
          <p:cNvPr id="3" name="Content Placeholder 2">
            <a:extLst>
              <a:ext uri="{FF2B5EF4-FFF2-40B4-BE49-F238E27FC236}">
                <a16:creationId xmlns:a16="http://schemas.microsoft.com/office/drawing/2014/main" id="{7AA00F3E-277C-6447-7746-7D7C1C71D422}"/>
              </a:ext>
            </a:extLst>
          </p:cNvPr>
          <p:cNvSpPr>
            <a:spLocks noGrp="1"/>
          </p:cNvSpPr>
          <p:nvPr>
            <p:ph idx="1"/>
          </p:nvPr>
        </p:nvSpPr>
        <p:spPr/>
        <p:txBody>
          <a:bodyPr vert="horz" lIns="91440" tIns="45720" rIns="91440" bIns="45720" rtlCol="0" anchor="t">
            <a:normAutofit/>
          </a:bodyPr>
          <a:lstStyle/>
          <a:p>
            <a:r>
              <a:rPr lang="en-US" dirty="0">
                <a:latin typeface="Consolas"/>
              </a:rPr>
              <a:t>Query: %</a:t>
            </a:r>
            <a:r>
              <a:rPr lang="en-US" err="1">
                <a:latin typeface="Consolas"/>
              </a:rPr>
              <a:t>sql</a:t>
            </a:r>
            <a:r>
              <a:rPr lang="en-US" dirty="0">
                <a:latin typeface="Consolas"/>
              </a:rPr>
              <a:t> SELECT COUNT(*), </a:t>
            </a:r>
            <a:r>
              <a:rPr lang="en-US" err="1">
                <a:latin typeface="Consolas"/>
              </a:rPr>
              <a:t>Landing_Outcome</a:t>
            </a:r>
            <a:r>
              <a:rPr lang="en-US" dirty="0">
                <a:latin typeface="Consolas"/>
              </a:rPr>
              <a:t> FROM SPACEXTBL GROUP BY </a:t>
            </a:r>
            <a:r>
              <a:rPr lang="en-US" err="1">
                <a:latin typeface="Consolas"/>
              </a:rPr>
              <a:t>Landing_Outcome</a:t>
            </a:r>
            <a:r>
              <a:rPr lang="en-US" dirty="0">
                <a:latin typeface="Consolas"/>
              </a:rPr>
              <a:t> ORDER BY COUNT(*) DESC </a:t>
            </a:r>
          </a:p>
          <a:p>
            <a:endParaRPr lang="en-US" dirty="0"/>
          </a:p>
          <a:p>
            <a:r>
              <a:rPr lang="en-US" dirty="0"/>
              <a:t>Data is ordered by </a:t>
            </a:r>
            <a:r>
              <a:rPr lang="en-US" dirty="0">
                <a:latin typeface="Consolas"/>
              </a:rPr>
              <a:t>COUNT(*) DESC</a:t>
            </a:r>
            <a:r>
              <a:rPr lang="en-US" dirty="0">
                <a:latin typeface="Neue Haas Grotesk Text Pro"/>
              </a:rPr>
              <a:t> to get a descending list. </a:t>
            </a:r>
            <a:endParaRPr lang="en-US">
              <a:latin typeface="Neue Haas Grotesk Text Pro"/>
            </a:endParaRPr>
          </a:p>
          <a:p>
            <a:endParaRPr lang="en-US" dirty="0"/>
          </a:p>
        </p:txBody>
      </p:sp>
      <p:pic>
        <p:nvPicPr>
          <p:cNvPr id="4" name="Picture 4">
            <a:extLst>
              <a:ext uri="{FF2B5EF4-FFF2-40B4-BE49-F238E27FC236}">
                <a16:creationId xmlns:a16="http://schemas.microsoft.com/office/drawing/2014/main" id="{DE4E2268-C32F-3869-7A23-C1B196A78F84}"/>
              </a:ext>
            </a:extLst>
          </p:cNvPr>
          <p:cNvPicPr>
            <a:picLocks noChangeAspect="1"/>
          </p:cNvPicPr>
          <p:nvPr/>
        </p:nvPicPr>
        <p:blipFill>
          <a:blip r:embed="rId2"/>
          <a:stretch>
            <a:fillRect/>
          </a:stretch>
        </p:blipFill>
        <p:spPr>
          <a:xfrm>
            <a:off x="8250267" y="2878976"/>
            <a:ext cx="2305050" cy="3400425"/>
          </a:xfrm>
          <a:prstGeom prst="rect">
            <a:avLst/>
          </a:prstGeom>
        </p:spPr>
      </p:pic>
    </p:spTree>
    <p:extLst>
      <p:ext uri="{BB962C8B-B14F-4D97-AF65-F5344CB8AC3E}">
        <p14:creationId xmlns:p14="http://schemas.microsoft.com/office/powerpoint/2010/main" val="36125767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0" name="Rectangle 9">
            <a:extLst>
              <a:ext uri="{FF2B5EF4-FFF2-40B4-BE49-F238E27FC236}">
                <a16:creationId xmlns:a16="http://schemas.microsoft.com/office/drawing/2014/main" id="{9C2687F0-F398-4AE7-AD52-8EFF1868AD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5890D5-7E96-D2A4-8E53-CC4522E1CA74}"/>
              </a:ext>
            </a:extLst>
          </p:cNvPr>
          <p:cNvSpPr>
            <a:spLocks noGrp="1"/>
          </p:cNvSpPr>
          <p:nvPr>
            <p:ph type="title"/>
          </p:nvPr>
        </p:nvSpPr>
        <p:spPr>
          <a:xfrm>
            <a:off x="1056581" y="2286000"/>
            <a:ext cx="9306619" cy="3676997"/>
          </a:xfrm>
        </p:spPr>
        <p:txBody>
          <a:bodyPr vert="horz" lIns="91440" tIns="45720" rIns="91440" bIns="45720" rtlCol="0" anchor="b">
            <a:normAutofit/>
          </a:bodyPr>
          <a:lstStyle/>
          <a:p>
            <a:r>
              <a:rPr lang="en-US" sz="8000" cap="all" dirty="0"/>
              <a:t>Launch Sites proximities analysis</a:t>
            </a:r>
            <a:endParaRPr lang="en-US" dirty="0"/>
          </a:p>
        </p:txBody>
      </p:sp>
      <p:cxnSp>
        <p:nvCxnSpPr>
          <p:cNvPr id="12" name="Straight Connector 11">
            <a:extLst>
              <a:ext uri="{FF2B5EF4-FFF2-40B4-BE49-F238E27FC236}">
                <a16:creationId xmlns:a16="http://schemas.microsoft.com/office/drawing/2014/main" id="{97FA15B5-C79E-4424-B2C8-47B1870D02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2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07271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B168A7-66FE-4359-9866-CBB841A7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BA9B8B-669A-6FD4-91A4-038E676FC843}"/>
              </a:ext>
            </a:extLst>
          </p:cNvPr>
          <p:cNvSpPr>
            <a:spLocks noGrp="1"/>
          </p:cNvSpPr>
          <p:nvPr>
            <p:ph type="title"/>
          </p:nvPr>
        </p:nvSpPr>
        <p:spPr>
          <a:xfrm>
            <a:off x="1091204" y="1091868"/>
            <a:ext cx="3785596" cy="2042160"/>
          </a:xfrm>
        </p:spPr>
        <p:txBody>
          <a:bodyPr>
            <a:normAutofit/>
          </a:bodyPr>
          <a:lstStyle/>
          <a:p>
            <a:r>
              <a:rPr lang="en-US" sz="4000"/>
              <a:t>World Map and Launch Sites</a:t>
            </a:r>
          </a:p>
          <a:p>
            <a:endParaRPr lang="en-US" sz="4000"/>
          </a:p>
        </p:txBody>
      </p:sp>
      <p:cxnSp>
        <p:nvCxnSpPr>
          <p:cNvPr id="11" name="Straight Connector 10">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6344"/>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00A0DD4-6B16-C2EE-D31D-FAB631E1C285}"/>
              </a:ext>
            </a:extLst>
          </p:cNvPr>
          <p:cNvSpPr>
            <a:spLocks noGrp="1"/>
          </p:cNvSpPr>
          <p:nvPr>
            <p:ph idx="1"/>
          </p:nvPr>
        </p:nvSpPr>
        <p:spPr>
          <a:xfrm>
            <a:off x="1097280" y="3204755"/>
            <a:ext cx="3675826" cy="2957506"/>
          </a:xfrm>
        </p:spPr>
        <p:txBody>
          <a:bodyPr vert="horz" lIns="91440" tIns="45720" rIns="91440" bIns="45720" rtlCol="0" anchor="t">
            <a:normAutofit/>
          </a:bodyPr>
          <a:lstStyle/>
          <a:p>
            <a:pPr>
              <a:lnSpc>
                <a:spcPct val="120000"/>
              </a:lnSpc>
            </a:pPr>
            <a:r>
              <a:rPr lang="en-US" sz="1100" dirty="0"/>
              <a:t>Launch sites are located in the United States in both West and East coasts. All sites are located close to the equator.</a:t>
            </a:r>
            <a:endParaRPr lang="en-US" dirty="0"/>
          </a:p>
          <a:p>
            <a:pPr>
              <a:lnSpc>
                <a:spcPct val="120000"/>
              </a:lnSpc>
            </a:pPr>
            <a:endParaRPr lang="en-US" sz="1100"/>
          </a:p>
        </p:txBody>
      </p:sp>
      <p:pic>
        <p:nvPicPr>
          <p:cNvPr id="4" name="Picture 4">
            <a:extLst>
              <a:ext uri="{FF2B5EF4-FFF2-40B4-BE49-F238E27FC236}">
                <a16:creationId xmlns:a16="http://schemas.microsoft.com/office/drawing/2014/main" id="{370DEC8F-27F7-3254-E3E9-89D915260E00}"/>
              </a:ext>
            </a:extLst>
          </p:cNvPr>
          <p:cNvPicPr>
            <a:picLocks noChangeAspect="1"/>
          </p:cNvPicPr>
          <p:nvPr/>
        </p:nvPicPr>
        <p:blipFill rotWithShape="1">
          <a:blip r:embed="rId2"/>
          <a:srcRect r="17116" b="-2"/>
          <a:stretch/>
        </p:blipFill>
        <p:spPr>
          <a:xfrm>
            <a:off x="5524500" y="10"/>
            <a:ext cx="6667501" cy="6857990"/>
          </a:xfrm>
          <a:prstGeom prst="rect">
            <a:avLst/>
          </a:prstGeom>
        </p:spPr>
      </p:pic>
    </p:spTree>
    <p:extLst>
      <p:ext uri="{BB962C8B-B14F-4D97-AF65-F5344CB8AC3E}">
        <p14:creationId xmlns:p14="http://schemas.microsoft.com/office/powerpoint/2010/main" val="42461643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1B1731-39D9-4145-8343-C209E1F09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BE0D19-907C-7139-06E1-A9FE8B3998EF}"/>
              </a:ext>
            </a:extLst>
          </p:cNvPr>
          <p:cNvSpPr>
            <a:spLocks noGrp="1"/>
          </p:cNvSpPr>
          <p:nvPr>
            <p:ph type="title"/>
          </p:nvPr>
        </p:nvSpPr>
        <p:spPr>
          <a:xfrm>
            <a:off x="1091203" y="1069848"/>
            <a:ext cx="6308775" cy="2049620"/>
          </a:xfrm>
        </p:spPr>
        <p:txBody>
          <a:bodyPr>
            <a:normAutofit/>
          </a:bodyPr>
          <a:lstStyle/>
          <a:p>
            <a:r>
              <a:rPr lang="en-US" sz="6000" dirty="0"/>
              <a:t>Colored labeled markers</a:t>
            </a:r>
          </a:p>
          <a:p>
            <a:endParaRPr lang="en-US" sz="6000"/>
          </a:p>
        </p:txBody>
      </p:sp>
      <p:cxnSp>
        <p:nvCxnSpPr>
          <p:cNvPr id="11" name="Straight Connector 10">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6683"/>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1420ED-47BE-F1B9-EAEA-0C745BEBDC21}"/>
              </a:ext>
            </a:extLst>
          </p:cNvPr>
          <p:cNvSpPr>
            <a:spLocks noGrp="1"/>
          </p:cNvSpPr>
          <p:nvPr>
            <p:ph idx="1"/>
          </p:nvPr>
        </p:nvSpPr>
        <p:spPr>
          <a:xfrm>
            <a:off x="1097280" y="3180522"/>
            <a:ext cx="6223996" cy="3105978"/>
          </a:xfrm>
        </p:spPr>
        <p:txBody>
          <a:bodyPr vert="horz" lIns="91440" tIns="45720" rIns="91440" bIns="45720" rtlCol="0" anchor="t">
            <a:normAutofit/>
          </a:bodyPr>
          <a:lstStyle/>
          <a:p>
            <a:pPr>
              <a:lnSpc>
                <a:spcPct val="120000"/>
              </a:lnSpc>
            </a:pPr>
            <a:r>
              <a:rPr lang="en-US" sz="1700" dirty="0"/>
              <a:t>Markers where assigned for different outcomes of missions where green is successful and red is failure.</a:t>
            </a:r>
          </a:p>
          <a:p>
            <a:pPr>
              <a:lnSpc>
                <a:spcPct val="120000"/>
              </a:lnSpc>
            </a:pPr>
            <a:endParaRPr lang="en-US" sz="1700"/>
          </a:p>
          <a:p>
            <a:pPr>
              <a:lnSpc>
                <a:spcPct val="120000"/>
              </a:lnSpc>
            </a:pPr>
            <a:endParaRPr lang="en-US" sz="1700"/>
          </a:p>
        </p:txBody>
      </p:sp>
      <p:pic>
        <p:nvPicPr>
          <p:cNvPr id="4" name="Picture 4">
            <a:extLst>
              <a:ext uri="{FF2B5EF4-FFF2-40B4-BE49-F238E27FC236}">
                <a16:creationId xmlns:a16="http://schemas.microsoft.com/office/drawing/2014/main" id="{5EB67EAB-3BE6-1977-08F1-A6CF686536F4}"/>
              </a:ext>
            </a:extLst>
          </p:cNvPr>
          <p:cNvPicPr>
            <a:picLocks noChangeAspect="1"/>
          </p:cNvPicPr>
          <p:nvPr/>
        </p:nvPicPr>
        <p:blipFill rotWithShape="1">
          <a:blip r:embed="rId2"/>
          <a:srcRect l="12870" r="5705"/>
          <a:stretch/>
        </p:blipFill>
        <p:spPr>
          <a:xfrm>
            <a:off x="8534400" y="10"/>
            <a:ext cx="3657601" cy="6857990"/>
          </a:xfrm>
          <a:prstGeom prst="rect">
            <a:avLst/>
          </a:prstGeom>
        </p:spPr>
      </p:pic>
    </p:spTree>
    <p:extLst>
      <p:ext uri="{BB962C8B-B14F-4D97-AF65-F5344CB8AC3E}">
        <p14:creationId xmlns:p14="http://schemas.microsoft.com/office/powerpoint/2010/main" val="17006437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B168A7-66FE-4359-9866-CBB841A7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4363F2-F44B-3A8B-3E06-21BC300D8167}"/>
              </a:ext>
            </a:extLst>
          </p:cNvPr>
          <p:cNvSpPr>
            <a:spLocks noGrp="1"/>
          </p:cNvSpPr>
          <p:nvPr>
            <p:ph type="title"/>
          </p:nvPr>
        </p:nvSpPr>
        <p:spPr>
          <a:xfrm>
            <a:off x="1091204" y="1091868"/>
            <a:ext cx="4147804" cy="2042160"/>
          </a:xfrm>
        </p:spPr>
        <p:txBody>
          <a:bodyPr>
            <a:normAutofit/>
          </a:bodyPr>
          <a:lstStyle/>
          <a:p>
            <a:r>
              <a:rPr lang="en-US" sz="4000" dirty="0"/>
              <a:t>Launch Site distance from Coastline</a:t>
            </a:r>
          </a:p>
        </p:txBody>
      </p:sp>
      <p:cxnSp>
        <p:nvCxnSpPr>
          <p:cNvPr id="11" name="Straight Connector 10">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800" y="1186344"/>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9306A22-FED5-5314-21EF-4B568C6CB8E1}"/>
              </a:ext>
            </a:extLst>
          </p:cNvPr>
          <p:cNvSpPr>
            <a:spLocks noGrp="1"/>
          </p:cNvSpPr>
          <p:nvPr>
            <p:ph idx="1"/>
          </p:nvPr>
        </p:nvSpPr>
        <p:spPr>
          <a:xfrm>
            <a:off x="1120232" y="3204755"/>
            <a:ext cx="4147804" cy="2966043"/>
          </a:xfrm>
        </p:spPr>
        <p:txBody>
          <a:bodyPr vert="horz" lIns="91440" tIns="45720" rIns="91440" bIns="45720" rtlCol="0" anchor="t">
            <a:normAutofit/>
          </a:bodyPr>
          <a:lstStyle/>
          <a:p>
            <a:pPr>
              <a:lnSpc>
                <a:spcPct val="120000"/>
              </a:lnSpc>
            </a:pPr>
            <a:r>
              <a:rPr lang="en-US" sz="1100" dirty="0"/>
              <a:t>Distances from the launch site to different landmarks is calculated. </a:t>
            </a:r>
            <a:endParaRPr lang="en-US"/>
          </a:p>
          <a:p>
            <a:pPr>
              <a:lnSpc>
                <a:spcPct val="120000"/>
              </a:lnSpc>
            </a:pPr>
            <a:r>
              <a:rPr lang="en-US" sz="1100" dirty="0"/>
              <a:t>In this slide, the distance from the coastline is shown.</a:t>
            </a:r>
          </a:p>
          <a:p>
            <a:pPr>
              <a:lnSpc>
                <a:spcPct val="120000"/>
              </a:lnSpc>
            </a:pPr>
            <a:endParaRPr lang="en-US" sz="1100"/>
          </a:p>
        </p:txBody>
      </p:sp>
      <p:pic>
        <p:nvPicPr>
          <p:cNvPr id="4" name="Picture 4">
            <a:extLst>
              <a:ext uri="{FF2B5EF4-FFF2-40B4-BE49-F238E27FC236}">
                <a16:creationId xmlns:a16="http://schemas.microsoft.com/office/drawing/2014/main" id="{D01969DB-A29D-833B-3C77-9A21981A2594}"/>
              </a:ext>
            </a:extLst>
          </p:cNvPr>
          <p:cNvPicPr>
            <a:picLocks noChangeAspect="1"/>
          </p:cNvPicPr>
          <p:nvPr/>
        </p:nvPicPr>
        <p:blipFill>
          <a:blip r:embed="rId2"/>
          <a:stretch>
            <a:fillRect/>
          </a:stretch>
        </p:blipFill>
        <p:spPr>
          <a:xfrm>
            <a:off x="6096000" y="2106283"/>
            <a:ext cx="5492377" cy="2636340"/>
          </a:xfrm>
          <a:prstGeom prst="rect">
            <a:avLst/>
          </a:prstGeom>
        </p:spPr>
      </p:pic>
    </p:spTree>
    <p:extLst>
      <p:ext uri="{BB962C8B-B14F-4D97-AF65-F5344CB8AC3E}">
        <p14:creationId xmlns:p14="http://schemas.microsoft.com/office/powerpoint/2010/main" val="3006693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0" name="Rectangle 9">
            <a:extLst>
              <a:ext uri="{FF2B5EF4-FFF2-40B4-BE49-F238E27FC236}">
                <a16:creationId xmlns:a16="http://schemas.microsoft.com/office/drawing/2014/main" id="{9C2687F0-F398-4AE7-AD52-8EFF1868AD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5890D5-7E96-D2A4-8E53-CC4522E1CA74}"/>
              </a:ext>
            </a:extLst>
          </p:cNvPr>
          <p:cNvSpPr>
            <a:spLocks noGrp="1"/>
          </p:cNvSpPr>
          <p:nvPr>
            <p:ph type="title"/>
          </p:nvPr>
        </p:nvSpPr>
        <p:spPr>
          <a:xfrm>
            <a:off x="1056581" y="2286000"/>
            <a:ext cx="9306619" cy="3676997"/>
          </a:xfrm>
        </p:spPr>
        <p:txBody>
          <a:bodyPr vert="horz" lIns="91440" tIns="45720" rIns="91440" bIns="45720" rtlCol="0" anchor="b">
            <a:normAutofit fontScale="90000"/>
          </a:bodyPr>
          <a:lstStyle/>
          <a:p>
            <a:r>
              <a:rPr lang="en-US" sz="8000" cap="all" dirty="0"/>
              <a:t>Build a dashboard with </a:t>
            </a:r>
            <a:r>
              <a:rPr lang="en-US" sz="8000" cap="all" dirty="0" err="1"/>
              <a:t>plotly</a:t>
            </a:r>
            <a:r>
              <a:rPr lang="en-US" sz="8000" cap="all" dirty="0"/>
              <a:t> dash</a:t>
            </a:r>
            <a:endParaRPr lang="en-US" dirty="0"/>
          </a:p>
        </p:txBody>
      </p:sp>
      <p:cxnSp>
        <p:nvCxnSpPr>
          <p:cNvPr id="12" name="Straight Connector 11">
            <a:extLst>
              <a:ext uri="{FF2B5EF4-FFF2-40B4-BE49-F238E27FC236}">
                <a16:creationId xmlns:a16="http://schemas.microsoft.com/office/drawing/2014/main" id="{97FA15B5-C79E-4424-B2C8-47B1870D02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2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89202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2145F0-5149-412D-9A3F-1E3051B39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3B15A5-87AD-0331-3B9C-4074F9D074EA}"/>
              </a:ext>
            </a:extLst>
          </p:cNvPr>
          <p:cNvSpPr>
            <a:spLocks noGrp="1"/>
          </p:cNvSpPr>
          <p:nvPr>
            <p:ph type="title"/>
          </p:nvPr>
        </p:nvSpPr>
        <p:spPr>
          <a:xfrm>
            <a:off x="1090940" y="1097279"/>
            <a:ext cx="10529560" cy="1225587"/>
          </a:xfrm>
        </p:spPr>
        <p:txBody>
          <a:bodyPr>
            <a:normAutofit/>
          </a:bodyPr>
          <a:lstStyle/>
          <a:p>
            <a:r>
              <a:rPr lang="en-US" sz="4000"/>
              <a:t>Success launches by all Sites</a:t>
            </a:r>
          </a:p>
          <a:p>
            <a:endParaRPr lang="en-US" sz="4000"/>
          </a:p>
        </p:txBody>
      </p:sp>
      <p:cxnSp>
        <p:nvCxnSpPr>
          <p:cNvPr id="11" name="Straight Connector 10">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5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8FD1D05-3B5A-1189-70AA-59617D2D000F}"/>
              </a:ext>
            </a:extLst>
          </p:cNvPr>
          <p:cNvSpPr>
            <a:spLocks noGrp="1"/>
          </p:cNvSpPr>
          <p:nvPr>
            <p:ph idx="1"/>
          </p:nvPr>
        </p:nvSpPr>
        <p:spPr>
          <a:xfrm>
            <a:off x="1096684" y="2455816"/>
            <a:ext cx="4052300" cy="3830683"/>
          </a:xfrm>
        </p:spPr>
        <p:txBody>
          <a:bodyPr vert="horz" lIns="91440" tIns="45720" rIns="91440" bIns="45720" rtlCol="0" anchor="t">
            <a:normAutofit/>
          </a:bodyPr>
          <a:lstStyle/>
          <a:p>
            <a:pPr>
              <a:buNone/>
            </a:pPr>
            <a:r>
              <a:rPr lang="en-US" dirty="0">
                <a:ea typeface="+mn-lt"/>
                <a:cs typeface="+mn-lt"/>
              </a:rPr>
              <a:t>KSC LC-39A is the most successful site.</a:t>
            </a:r>
          </a:p>
          <a:p>
            <a:pPr marL="0" indent="0">
              <a:buNone/>
            </a:pPr>
            <a:endParaRPr lang="en-US" dirty="0"/>
          </a:p>
          <a:p>
            <a:endParaRPr lang="en-US" dirty="0"/>
          </a:p>
        </p:txBody>
      </p:sp>
      <p:pic>
        <p:nvPicPr>
          <p:cNvPr id="4" name="Picture 4">
            <a:extLst>
              <a:ext uri="{FF2B5EF4-FFF2-40B4-BE49-F238E27FC236}">
                <a16:creationId xmlns:a16="http://schemas.microsoft.com/office/drawing/2014/main" id="{BE6D877F-62BE-D9C1-7176-08C3D0ACBF3B}"/>
              </a:ext>
            </a:extLst>
          </p:cNvPr>
          <p:cNvPicPr>
            <a:picLocks noChangeAspect="1"/>
          </p:cNvPicPr>
          <p:nvPr/>
        </p:nvPicPr>
        <p:blipFill>
          <a:blip r:embed="rId2"/>
          <a:stretch>
            <a:fillRect/>
          </a:stretch>
        </p:blipFill>
        <p:spPr>
          <a:xfrm>
            <a:off x="5158598" y="1995741"/>
            <a:ext cx="6624271" cy="3773731"/>
          </a:xfrm>
          <a:prstGeom prst="rect">
            <a:avLst/>
          </a:prstGeom>
        </p:spPr>
      </p:pic>
    </p:spTree>
    <p:extLst>
      <p:ext uri="{BB962C8B-B14F-4D97-AF65-F5344CB8AC3E}">
        <p14:creationId xmlns:p14="http://schemas.microsoft.com/office/powerpoint/2010/main" val="3812915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1B1731-39D9-4145-8343-C209E1F09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903910-C937-4CA3-4CCD-9D2698B01085}"/>
              </a:ext>
            </a:extLst>
          </p:cNvPr>
          <p:cNvSpPr>
            <a:spLocks noGrp="1"/>
          </p:cNvSpPr>
          <p:nvPr>
            <p:ph type="title"/>
          </p:nvPr>
        </p:nvSpPr>
        <p:spPr>
          <a:xfrm>
            <a:off x="1091203" y="1069848"/>
            <a:ext cx="6308775" cy="2049620"/>
          </a:xfrm>
        </p:spPr>
        <p:txBody>
          <a:bodyPr>
            <a:normAutofit/>
          </a:bodyPr>
          <a:lstStyle/>
          <a:p>
            <a:r>
              <a:rPr lang="en-US" sz="6000"/>
              <a:t>Introduction</a:t>
            </a:r>
          </a:p>
        </p:txBody>
      </p:sp>
      <p:cxnSp>
        <p:nvCxnSpPr>
          <p:cNvPr id="11" name="Straight Connector 10">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6683"/>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5305DAD-7877-C0A2-156B-2600A7A52626}"/>
              </a:ext>
            </a:extLst>
          </p:cNvPr>
          <p:cNvSpPr>
            <a:spLocks noGrp="1"/>
          </p:cNvSpPr>
          <p:nvPr>
            <p:ph idx="1"/>
          </p:nvPr>
        </p:nvSpPr>
        <p:spPr>
          <a:xfrm>
            <a:off x="1140412" y="2389767"/>
            <a:ext cx="6223996" cy="3105978"/>
          </a:xfrm>
        </p:spPr>
        <p:txBody>
          <a:bodyPr vert="horz" lIns="91440" tIns="45720" rIns="91440" bIns="45720" rtlCol="0" anchor="t">
            <a:noAutofit/>
          </a:bodyPr>
          <a:lstStyle/>
          <a:p>
            <a:pPr marL="285750" indent="-285750">
              <a:lnSpc>
                <a:spcPct val="120000"/>
              </a:lnSpc>
              <a:buFont typeface="Calibri" panose="020B0504020202020204" pitchFamily="34" charset="0"/>
              <a:buChar char="-"/>
            </a:pPr>
            <a:r>
              <a:rPr lang="en-US" sz="1600" dirty="0"/>
              <a:t>Falcon 9 is the world's first orbital class reusable rocket. Reusability allows SpaceX to </a:t>
            </a:r>
            <a:r>
              <a:rPr lang="en-US" sz="1600" err="1"/>
              <a:t>refly</a:t>
            </a:r>
            <a:r>
              <a:rPr lang="en-US" sz="1600" dirty="0"/>
              <a:t> the most expensive parts of the rocket, which in turn drives down the cost of space access. </a:t>
            </a:r>
          </a:p>
          <a:p>
            <a:pPr>
              <a:lnSpc>
                <a:spcPct val="120000"/>
              </a:lnSpc>
            </a:pPr>
            <a:r>
              <a:rPr lang="en-US" sz="1600" dirty="0"/>
              <a:t>The rocket has been used to launch a wide variety of payloads, including satellites, the Dragon spacecraft, and the Crew Dragon spacecraft. It has also been used to launch the first commercial crewed spacecraft to the International Space Station.</a:t>
            </a:r>
          </a:p>
          <a:p>
            <a:pPr>
              <a:lnSpc>
                <a:spcPct val="120000"/>
              </a:lnSpc>
            </a:pPr>
            <a:r>
              <a:rPr lang="en-US" sz="1600" dirty="0"/>
              <a:t>They key objective of this project is to analyze and predict whether If the first stage is going to land successfully, using different features such as orbit and payload mass.</a:t>
            </a:r>
          </a:p>
          <a:p>
            <a:pPr>
              <a:lnSpc>
                <a:spcPct val="120000"/>
              </a:lnSpc>
            </a:pPr>
            <a:endParaRPr lang="en-US" sz="1400"/>
          </a:p>
        </p:txBody>
      </p:sp>
      <p:pic>
        <p:nvPicPr>
          <p:cNvPr id="4" name="Picture 4">
            <a:extLst>
              <a:ext uri="{FF2B5EF4-FFF2-40B4-BE49-F238E27FC236}">
                <a16:creationId xmlns:a16="http://schemas.microsoft.com/office/drawing/2014/main" id="{0BFF2AEC-0BCF-2F92-1446-5326E92AE5A7}"/>
              </a:ext>
            </a:extLst>
          </p:cNvPr>
          <p:cNvPicPr>
            <a:picLocks noChangeAspect="1"/>
          </p:cNvPicPr>
          <p:nvPr/>
        </p:nvPicPr>
        <p:blipFill rotWithShape="1">
          <a:blip r:embed="rId2"/>
          <a:srcRect l="4438" r="6301"/>
          <a:stretch/>
        </p:blipFill>
        <p:spPr>
          <a:xfrm>
            <a:off x="8591909" y="10"/>
            <a:ext cx="3657601" cy="6857990"/>
          </a:xfrm>
          <a:prstGeom prst="rect">
            <a:avLst/>
          </a:prstGeom>
        </p:spPr>
      </p:pic>
    </p:spTree>
    <p:extLst>
      <p:ext uri="{BB962C8B-B14F-4D97-AF65-F5344CB8AC3E}">
        <p14:creationId xmlns:p14="http://schemas.microsoft.com/office/powerpoint/2010/main" val="1095886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03ACE-F98E-C010-31B1-928967016935}"/>
              </a:ext>
            </a:extLst>
          </p:cNvPr>
          <p:cNvSpPr>
            <a:spLocks noGrp="1"/>
          </p:cNvSpPr>
          <p:nvPr>
            <p:ph type="title"/>
          </p:nvPr>
        </p:nvSpPr>
        <p:spPr/>
        <p:txBody>
          <a:bodyPr/>
          <a:lstStyle/>
          <a:p>
            <a:r>
              <a:rPr lang="en-US" dirty="0"/>
              <a:t>Site with highest success ratio</a:t>
            </a:r>
          </a:p>
          <a:p>
            <a:endParaRPr lang="en-US" dirty="0"/>
          </a:p>
        </p:txBody>
      </p:sp>
      <p:sp>
        <p:nvSpPr>
          <p:cNvPr id="3" name="Content Placeholder 2">
            <a:extLst>
              <a:ext uri="{FF2B5EF4-FFF2-40B4-BE49-F238E27FC236}">
                <a16:creationId xmlns:a16="http://schemas.microsoft.com/office/drawing/2014/main" id="{02EE0E0A-8555-3F3B-33D7-CBF4DF07F72C}"/>
              </a:ext>
            </a:extLst>
          </p:cNvPr>
          <p:cNvSpPr>
            <a:spLocks noGrp="1"/>
          </p:cNvSpPr>
          <p:nvPr>
            <p:ph idx="1"/>
          </p:nvPr>
        </p:nvSpPr>
        <p:spPr>
          <a:xfrm>
            <a:off x="1088136" y="2447778"/>
            <a:ext cx="4258085" cy="3838722"/>
          </a:xfrm>
        </p:spPr>
        <p:txBody>
          <a:bodyPr vert="horz" lIns="91440" tIns="45720" rIns="91440" bIns="45720" rtlCol="0" anchor="t">
            <a:normAutofit/>
          </a:bodyPr>
          <a:lstStyle/>
          <a:p>
            <a:pPr marL="0" indent="0">
              <a:buNone/>
            </a:pPr>
            <a:r>
              <a:rPr lang="en-US" dirty="0"/>
              <a:t>KSC LC 39-A has a 76.9% success rate.</a:t>
            </a:r>
          </a:p>
          <a:p>
            <a:endParaRPr lang="en-US" dirty="0"/>
          </a:p>
          <a:p>
            <a:endParaRPr lang="en-US" dirty="0"/>
          </a:p>
        </p:txBody>
      </p:sp>
      <p:pic>
        <p:nvPicPr>
          <p:cNvPr id="4" name="Picture 4">
            <a:extLst>
              <a:ext uri="{FF2B5EF4-FFF2-40B4-BE49-F238E27FC236}">
                <a16:creationId xmlns:a16="http://schemas.microsoft.com/office/drawing/2014/main" id="{B95B979F-4BE2-34CC-A2D7-E3952D3BD2AF}"/>
              </a:ext>
            </a:extLst>
          </p:cNvPr>
          <p:cNvPicPr>
            <a:picLocks noChangeAspect="1"/>
          </p:cNvPicPr>
          <p:nvPr/>
        </p:nvPicPr>
        <p:blipFill>
          <a:blip r:embed="rId2"/>
          <a:stretch>
            <a:fillRect/>
          </a:stretch>
        </p:blipFill>
        <p:spPr>
          <a:xfrm>
            <a:off x="5342626" y="2068536"/>
            <a:ext cx="6452558" cy="3698588"/>
          </a:xfrm>
          <a:prstGeom prst="rect">
            <a:avLst/>
          </a:prstGeom>
        </p:spPr>
      </p:pic>
    </p:spTree>
    <p:extLst>
      <p:ext uri="{BB962C8B-B14F-4D97-AF65-F5344CB8AC3E}">
        <p14:creationId xmlns:p14="http://schemas.microsoft.com/office/powerpoint/2010/main" val="37541725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CC301-5487-E78E-D3B6-99463B1323CA}"/>
              </a:ext>
            </a:extLst>
          </p:cNvPr>
          <p:cNvSpPr>
            <a:spLocks noGrp="1"/>
          </p:cNvSpPr>
          <p:nvPr>
            <p:ph type="title"/>
          </p:nvPr>
        </p:nvSpPr>
        <p:spPr/>
        <p:txBody>
          <a:bodyPr/>
          <a:lstStyle/>
          <a:p>
            <a:r>
              <a:rPr lang="en-US" dirty="0"/>
              <a:t>Class vs. Payload Mass </a:t>
            </a:r>
          </a:p>
          <a:p>
            <a:endParaRPr lang="en-US" dirty="0"/>
          </a:p>
        </p:txBody>
      </p:sp>
      <p:sp>
        <p:nvSpPr>
          <p:cNvPr id="3" name="Content Placeholder 2">
            <a:extLst>
              <a:ext uri="{FF2B5EF4-FFF2-40B4-BE49-F238E27FC236}">
                <a16:creationId xmlns:a16="http://schemas.microsoft.com/office/drawing/2014/main" id="{794E4266-F9C7-8B84-A8A5-71E3B6B0A71D}"/>
              </a:ext>
            </a:extLst>
          </p:cNvPr>
          <p:cNvSpPr>
            <a:spLocks noGrp="1"/>
          </p:cNvSpPr>
          <p:nvPr>
            <p:ph idx="1"/>
          </p:nvPr>
        </p:nvSpPr>
        <p:spPr>
          <a:xfrm>
            <a:off x="1088136" y="2447778"/>
            <a:ext cx="4229331" cy="3838722"/>
          </a:xfrm>
        </p:spPr>
        <p:txBody>
          <a:bodyPr vert="horz" lIns="91440" tIns="45720" rIns="91440" bIns="45720" rtlCol="0" anchor="t">
            <a:normAutofit/>
          </a:bodyPr>
          <a:lstStyle/>
          <a:p>
            <a:r>
              <a:rPr lang="en-US" dirty="0"/>
              <a:t>Payloads between 2000 and 6000 [kg] success rates.</a:t>
            </a:r>
          </a:p>
          <a:p>
            <a:endParaRPr lang="en-US" dirty="0"/>
          </a:p>
          <a:p>
            <a:endParaRPr lang="en-US" dirty="0"/>
          </a:p>
        </p:txBody>
      </p:sp>
      <p:pic>
        <p:nvPicPr>
          <p:cNvPr id="4" name="Picture 4">
            <a:extLst>
              <a:ext uri="{FF2B5EF4-FFF2-40B4-BE49-F238E27FC236}">
                <a16:creationId xmlns:a16="http://schemas.microsoft.com/office/drawing/2014/main" id="{BFF47EBD-FE56-E230-94A8-4A0A6B9A1EB9}"/>
              </a:ext>
            </a:extLst>
          </p:cNvPr>
          <p:cNvPicPr>
            <a:picLocks noChangeAspect="1"/>
          </p:cNvPicPr>
          <p:nvPr/>
        </p:nvPicPr>
        <p:blipFill>
          <a:blip r:embed="rId2"/>
          <a:stretch>
            <a:fillRect/>
          </a:stretch>
        </p:blipFill>
        <p:spPr>
          <a:xfrm>
            <a:off x="5313872" y="1740997"/>
            <a:ext cx="6438181" cy="4957515"/>
          </a:xfrm>
          <a:prstGeom prst="rect">
            <a:avLst/>
          </a:prstGeom>
        </p:spPr>
      </p:pic>
    </p:spTree>
    <p:extLst>
      <p:ext uri="{BB962C8B-B14F-4D97-AF65-F5344CB8AC3E}">
        <p14:creationId xmlns:p14="http://schemas.microsoft.com/office/powerpoint/2010/main" val="35188536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0" name="Rectangle 9">
            <a:extLst>
              <a:ext uri="{FF2B5EF4-FFF2-40B4-BE49-F238E27FC236}">
                <a16:creationId xmlns:a16="http://schemas.microsoft.com/office/drawing/2014/main" id="{9C2687F0-F398-4AE7-AD52-8EFF1868AD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5890D5-7E96-D2A4-8E53-CC4522E1CA74}"/>
              </a:ext>
            </a:extLst>
          </p:cNvPr>
          <p:cNvSpPr>
            <a:spLocks noGrp="1"/>
          </p:cNvSpPr>
          <p:nvPr>
            <p:ph type="title"/>
          </p:nvPr>
        </p:nvSpPr>
        <p:spPr>
          <a:xfrm>
            <a:off x="1056581" y="2286000"/>
            <a:ext cx="9306619" cy="3676997"/>
          </a:xfrm>
        </p:spPr>
        <p:txBody>
          <a:bodyPr vert="horz" lIns="91440" tIns="45720" rIns="91440" bIns="45720" rtlCol="0" anchor="b">
            <a:normAutofit/>
          </a:bodyPr>
          <a:lstStyle/>
          <a:p>
            <a:r>
              <a:rPr lang="en-US" sz="8000" cap="all" dirty="0"/>
              <a:t>Predictive analysis - classification</a:t>
            </a:r>
            <a:endParaRPr lang="en-US" dirty="0"/>
          </a:p>
        </p:txBody>
      </p:sp>
      <p:cxnSp>
        <p:nvCxnSpPr>
          <p:cNvPr id="12" name="Straight Connector 11">
            <a:extLst>
              <a:ext uri="{FF2B5EF4-FFF2-40B4-BE49-F238E27FC236}">
                <a16:creationId xmlns:a16="http://schemas.microsoft.com/office/drawing/2014/main" id="{97FA15B5-C79E-4424-B2C8-47B1870D02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2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91684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B168A7-66FE-4359-9866-CBB841A7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524B53-1590-536F-2A41-09CF0788255B}"/>
              </a:ext>
            </a:extLst>
          </p:cNvPr>
          <p:cNvSpPr>
            <a:spLocks noGrp="1"/>
          </p:cNvSpPr>
          <p:nvPr>
            <p:ph type="title"/>
          </p:nvPr>
        </p:nvSpPr>
        <p:spPr>
          <a:xfrm>
            <a:off x="1091204" y="1091868"/>
            <a:ext cx="4147804" cy="2042160"/>
          </a:xfrm>
        </p:spPr>
        <p:txBody>
          <a:bodyPr>
            <a:normAutofit/>
          </a:bodyPr>
          <a:lstStyle/>
          <a:p>
            <a:r>
              <a:rPr lang="en-US" sz="4000"/>
              <a:t>Classification Accuracy</a:t>
            </a:r>
          </a:p>
          <a:p>
            <a:endParaRPr lang="en-US" sz="4000"/>
          </a:p>
        </p:txBody>
      </p:sp>
      <p:cxnSp>
        <p:nvCxnSpPr>
          <p:cNvPr id="11" name="Straight Connector 10">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800" y="1186344"/>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9D77741-90C2-451A-1372-0BA7BA56896B}"/>
              </a:ext>
            </a:extLst>
          </p:cNvPr>
          <p:cNvSpPr>
            <a:spLocks noGrp="1"/>
          </p:cNvSpPr>
          <p:nvPr>
            <p:ph idx="1"/>
          </p:nvPr>
        </p:nvSpPr>
        <p:spPr>
          <a:xfrm>
            <a:off x="1120232" y="3204755"/>
            <a:ext cx="4147804" cy="2966043"/>
          </a:xfrm>
        </p:spPr>
        <p:txBody>
          <a:bodyPr vert="horz" lIns="91440" tIns="45720" rIns="91440" bIns="45720" rtlCol="0" anchor="t">
            <a:normAutofit/>
          </a:bodyPr>
          <a:lstStyle/>
          <a:p>
            <a:r>
              <a:rPr lang="en-US" dirty="0"/>
              <a:t>Decision Tree has the highest accuracy with 89% approximately.</a:t>
            </a:r>
          </a:p>
          <a:p>
            <a:endParaRPr lang="en-US" dirty="0"/>
          </a:p>
        </p:txBody>
      </p:sp>
      <p:pic>
        <p:nvPicPr>
          <p:cNvPr id="4" name="Picture 4">
            <a:extLst>
              <a:ext uri="{FF2B5EF4-FFF2-40B4-BE49-F238E27FC236}">
                <a16:creationId xmlns:a16="http://schemas.microsoft.com/office/drawing/2014/main" id="{B0281475-3795-1C92-F17C-945B333499DA}"/>
              </a:ext>
            </a:extLst>
          </p:cNvPr>
          <p:cNvPicPr>
            <a:picLocks noChangeAspect="1"/>
          </p:cNvPicPr>
          <p:nvPr/>
        </p:nvPicPr>
        <p:blipFill>
          <a:blip r:embed="rId2"/>
          <a:stretch>
            <a:fillRect/>
          </a:stretch>
        </p:blipFill>
        <p:spPr>
          <a:xfrm>
            <a:off x="6096000" y="1143000"/>
            <a:ext cx="5492377" cy="4146743"/>
          </a:xfrm>
          <a:prstGeom prst="rect">
            <a:avLst/>
          </a:prstGeom>
        </p:spPr>
      </p:pic>
    </p:spTree>
    <p:extLst>
      <p:ext uri="{BB962C8B-B14F-4D97-AF65-F5344CB8AC3E}">
        <p14:creationId xmlns:p14="http://schemas.microsoft.com/office/powerpoint/2010/main" val="40409721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B168A7-66FE-4359-9866-CBB841A7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22A4DD-2CAC-3131-E220-E11AB160AEEF}"/>
              </a:ext>
            </a:extLst>
          </p:cNvPr>
          <p:cNvSpPr>
            <a:spLocks noGrp="1"/>
          </p:cNvSpPr>
          <p:nvPr>
            <p:ph type="title"/>
          </p:nvPr>
        </p:nvSpPr>
        <p:spPr>
          <a:xfrm>
            <a:off x="1091204" y="1091868"/>
            <a:ext cx="4147804" cy="2042160"/>
          </a:xfrm>
        </p:spPr>
        <p:txBody>
          <a:bodyPr>
            <a:normAutofit/>
          </a:bodyPr>
          <a:lstStyle/>
          <a:p>
            <a:r>
              <a:rPr lang="en-US" sz="4000" dirty="0"/>
              <a:t>Confusion Matrix for Decision Tree</a:t>
            </a:r>
          </a:p>
          <a:p>
            <a:endParaRPr lang="en-US" sz="4000"/>
          </a:p>
        </p:txBody>
      </p:sp>
      <p:cxnSp>
        <p:nvCxnSpPr>
          <p:cNvPr id="11" name="Straight Connector 10">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800" y="1186344"/>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ED9772E-5185-E18D-834E-CC1939072C04}"/>
              </a:ext>
            </a:extLst>
          </p:cNvPr>
          <p:cNvSpPr>
            <a:spLocks noGrp="1"/>
          </p:cNvSpPr>
          <p:nvPr>
            <p:ph idx="1"/>
          </p:nvPr>
        </p:nvSpPr>
        <p:spPr>
          <a:xfrm>
            <a:off x="1120232" y="3204755"/>
            <a:ext cx="4147804" cy="2966043"/>
          </a:xfrm>
        </p:spPr>
        <p:txBody>
          <a:bodyPr vert="horz" lIns="91440" tIns="45720" rIns="91440" bIns="45720" rtlCol="0" anchor="t">
            <a:normAutofit/>
          </a:bodyPr>
          <a:lstStyle/>
          <a:p>
            <a:r>
              <a:rPr lang="en-US" dirty="0"/>
              <a:t>For this algorithm 4 entries were labeled wrong: 1 as did not land but landed and 3 that landed and did not land.</a:t>
            </a:r>
          </a:p>
          <a:p>
            <a:endParaRPr lang="en-US" dirty="0"/>
          </a:p>
        </p:txBody>
      </p:sp>
      <p:pic>
        <p:nvPicPr>
          <p:cNvPr id="4" name="Picture 4">
            <a:extLst>
              <a:ext uri="{FF2B5EF4-FFF2-40B4-BE49-F238E27FC236}">
                <a16:creationId xmlns:a16="http://schemas.microsoft.com/office/drawing/2014/main" id="{38713AB4-2F26-717D-4F7E-B73DC6402E03}"/>
              </a:ext>
            </a:extLst>
          </p:cNvPr>
          <p:cNvPicPr>
            <a:picLocks noChangeAspect="1"/>
          </p:cNvPicPr>
          <p:nvPr/>
        </p:nvPicPr>
        <p:blipFill>
          <a:blip r:embed="rId2"/>
          <a:stretch>
            <a:fillRect/>
          </a:stretch>
        </p:blipFill>
        <p:spPr>
          <a:xfrm>
            <a:off x="6096000" y="1143000"/>
            <a:ext cx="5492377" cy="4695982"/>
          </a:xfrm>
          <a:prstGeom prst="rect">
            <a:avLst/>
          </a:prstGeom>
        </p:spPr>
      </p:pic>
    </p:spTree>
    <p:extLst>
      <p:ext uri="{BB962C8B-B14F-4D97-AF65-F5344CB8AC3E}">
        <p14:creationId xmlns:p14="http://schemas.microsoft.com/office/powerpoint/2010/main" val="14049809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92C7-0EFF-D90E-73FD-05A14F28F847}"/>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921707F7-1990-24E8-2746-080E83311C91}"/>
              </a:ext>
            </a:extLst>
          </p:cNvPr>
          <p:cNvSpPr>
            <a:spLocks noGrp="1"/>
          </p:cNvSpPr>
          <p:nvPr>
            <p:ph idx="1"/>
          </p:nvPr>
        </p:nvSpPr>
        <p:spPr/>
        <p:txBody>
          <a:bodyPr vert="horz" lIns="91440" tIns="45720" rIns="91440" bIns="45720" rtlCol="0" anchor="t">
            <a:normAutofit/>
          </a:bodyPr>
          <a:lstStyle/>
          <a:p>
            <a:r>
              <a:rPr lang="en-US" b="1" dirty="0"/>
              <a:t>As more launches happen, the success rate increases.</a:t>
            </a:r>
          </a:p>
          <a:p>
            <a:r>
              <a:rPr lang="en-US" b="1" dirty="0">
                <a:ea typeface="+mn-lt"/>
                <a:cs typeface="+mn-lt"/>
              </a:rPr>
              <a:t>KSC LC-39A is the most successful site.</a:t>
            </a:r>
          </a:p>
          <a:p>
            <a:r>
              <a:rPr lang="en-US" b="1" dirty="0">
                <a:ea typeface="+mn-lt"/>
                <a:cs typeface="+mn-lt"/>
              </a:rPr>
              <a:t>Success rate increases from 2013 to 2020, having a small decline in 2018.</a:t>
            </a:r>
            <a:endParaRPr lang="en-US" b="1" dirty="0"/>
          </a:p>
          <a:p>
            <a:r>
              <a:rPr lang="en-US" b="1" dirty="0">
                <a:ea typeface="+mn-lt"/>
                <a:cs typeface="+mn-lt"/>
              </a:rPr>
              <a:t>ES-L1, GEO, HEO and SSO have a 100% of success rate. Meanwhile SO has a 0%. </a:t>
            </a:r>
            <a:endParaRPr lang="en-US" b="1" dirty="0"/>
          </a:p>
          <a:p>
            <a:pPr>
              <a:buFont typeface="Calibri" panose="020B0504020202020204" pitchFamily="34" charset="0"/>
              <a:buChar char="-"/>
            </a:pPr>
            <a:r>
              <a:rPr lang="en-US" b="1" dirty="0"/>
              <a:t>Decision Tree was the best algorithm for the dataset.</a:t>
            </a:r>
          </a:p>
          <a:p>
            <a:endParaRPr lang="en-US" dirty="0"/>
          </a:p>
        </p:txBody>
      </p:sp>
    </p:spTree>
    <p:extLst>
      <p:ext uri="{BB962C8B-B14F-4D97-AF65-F5344CB8AC3E}">
        <p14:creationId xmlns:p14="http://schemas.microsoft.com/office/powerpoint/2010/main" val="10245833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F08B6-80B4-F955-CAB8-ECC27BE8053C}"/>
              </a:ext>
            </a:extLst>
          </p:cNvPr>
          <p:cNvSpPr>
            <a:spLocks noGrp="1"/>
          </p:cNvSpPr>
          <p:nvPr>
            <p:ph type="title"/>
          </p:nvPr>
        </p:nvSpPr>
        <p:spPr/>
        <p:txBody>
          <a:bodyPr/>
          <a:lstStyle/>
          <a:p>
            <a:r>
              <a:rPr lang="en-US"/>
              <a:t>Appendix</a:t>
            </a:r>
          </a:p>
          <a:p>
            <a:endParaRPr lang="en-US" dirty="0"/>
          </a:p>
        </p:txBody>
      </p:sp>
      <p:sp>
        <p:nvSpPr>
          <p:cNvPr id="3" name="Content Placeholder 2">
            <a:extLst>
              <a:ext uri="{FF2B5EF4-FFF2-40B4-BE49-F238E27FC236}">
                <a16:creationId xmlns:a16="http://schemas.microsoft.com/office/drawing/2014/main" id="{C3F30FE4-80E4-3E6B-017E-3D205ED752DC}"/>
              </a:ext>
            </a:extLst>
          </p:cNvPr>
          <p:cNvSpPr>
            <a:spLocks noGrp="1"/>
          </p:cNvSpPr>
          <p:nvPr>
            <p:ph idx="1"/>
          </p:nvPr>
        </p:nvSpPr>
        <p:spPr/>
        <p:txBody>
          <a:bodyPr vert="horz" lIns="91440" tIns="45720" rIns="91440" bIns="45720" rtlCol="0" anchor="t">
            <a:normAutofit fontScale="77500" lnSpcReduction="20000"/>
          </a:bodyPr>
          <a:lstStyle/>
          <a:p>
            <a:r>
              <a:rPr lang="en-US" dirty="0"/>
              <a:t>The bar plot for the accuracy of the models was not  part of the tasks. The following code </a:t>
            </a:r>
            <a:r>
              <a:rPr lang="en-US"/>
              <a:t>will perform the plot: </a:t>
            </a:r>
            <a:endParaRPr lang="en-US" dirty="0"/>
          </a:p>
          <a:p>
            <a:pPr marL="0" indent="0">
              <a:lnSpc>
                <a:spcPct val="120000"/>
              </a:lnSpc>
              <a:buNone/>
            </a:pPr>
            <a:r>
              <a:rPr lang="en-US" dirty="0">
                <a:latin typeface="Consolas"/>
              </a:rPr>
              <a:t>models = {'</a:t>
            </a:r>
            <a:r>
              <a:rPr lang="en-US" err="1">
                <a:latin typeface="Consolas"/>
              </a:rPr>
              <a:t>KNeighbors</a:t>
            </a:r>
            <a:r>
              <a:rPr lang="en-US" dirty="0">
                <a:latin typeface="Consolas"/>
              </a:rPr>
              <a:t>':</a:t>
            </a:r>
            <a:r>
              <a:rPr lang="en-US" err="1">
                <a:latin typeface="Consolas"/>
              </a:rPr>
              <a:t>knn_cv.best_score</a:t>
            </a:r>
            <a:r>
              <a:rPr lang="en-US" dirty="0">
                <a:latin typeface="Consolas"/>
              </a:rPr>
              <a:t>_,</a:t>
            </a:r>
          </a:p>
          <a:p>
            <a:pPr marL="274320" lvl="1" indent="0">
              <a:lnSpc>
                <a:spcPct val="120000"/>
              </a:lnSpc>
              <a:spcBef>
                <a:spcPts val="1000"/>
              </a:spcBef>
              <a:buNone/>
            </a:pPr>
            <a:r>
              <a:rPr lang="en-US">
                <a:latin typeface="Consolas"/>
              </a:rPr>
              <a:t>              '</a:t>
            </a:r>
            <a:r>
              <a:rPr lang="en-US" err="1">
                <a:latin typeface="Consolas"/>
              </a:rPr>
              <a:t>DecisionTree</a:t>
            </a:r>
            <a:r>
              <a:rPr lang="en-US">
                <a:latin typeface="Consolas"/>
              </a:rPr>
              <a:t>':</a:t>
            </a:r>
            <a:r>
              <a:rPr lang="en-US" err="1">
                <a:latin typeface="Consolas"/>
              </a:rPr>
              <a:t>tree_cv.best_score</a:t>
            </a:r>
            <a:r>
              <a:rPr lang="en-US">
                <a:latin typeface="Consolas"/>
              </a:rPr>
              <a:t>_,</a:t>
            </a:r>
          </a:p>
          <a:p>
            <a:pPr marL="274320" lvl="1" indent="0">
              <a:lnSpc>
                <a:spcPct val="120000"/>
              </a:lnSpc>
              <a:spcBef>
                <a:spcPts val="1000"/>
              </a:spcBef>
              <a:buNone/>
            </a:pPr>
            <a:r>
              <a:rPr lang="en-US" dirty="0">
                <a:latin typeface="Consolas"/>
              </a:rPr>
              <a:t>              '</a:t>
            </a:r>
            <a:r>
              <a:rPr lang="en-US" err="1">
                <a:latin typeface="Consolas"/>
              </a:rPr>
              <a:t>LogisticRegression</a:t>
            </a:r>
            <a:r>
              <a:rPr lang="en-US" dirty="0">
                <a:latin typeface="Consolas"/>
              </a:rPr>
              <a:t>':</a:t>
            </a:r>
            <a:r>
              <a:rPr lang="en-US" err="1">
                <a:latin typeface="Consolas"/>
              </a:rPr>
              <a:t>logreg_cv.best_score</a:t>
            </a:r>
            <a:r>
              <a:rPr lang="en-US" dirty="0">
                <a:latin typeface="Consolas"/>
              </a:rPr>
              <a:t>_,</a:t>
            </a:r>
          </a:p>
          <a:p>
            <a:pPr marL="274320" lvl="1" indent="0">
              <a:lnSpc>
                <a:spcPct val="120000"/>
              </a:lnSpc>
              <a:spcBef>
                <a:spcPts val="1000"/>
              </a:spcBef>
              <a:buNone/>
            </a:pPr>
            <a:r>
              <a:rPr lang="en-US" dirty="0">
                <a:latin typeface="Consolas"/>
              </a:rPr>
              <a:t>              '</a:t>
            </a:r>
            <a:r>
              <a:rPr lang="en-US" err="1">
                <a:latin typeface="Consolas"/>
              </a:rPr>
              <a:t>SupportVector</a:t>
            </a:r>
            <a:r>
              <a:rPr lang="en-US" dirty="0">
                <a:latin typeface="Consolas"/>
              </a:rPr>
              <a:t>': </a:t>
            </a:r>
            <a:r>
              <a:rPr lang="en-US" err="1">
                <a:latin typeface="Consolas"/>
              </a:rPr>
              <a:t>svm_cv.best_score</a:t>
            </a:r>
            <a:r>
              <a:rPr lang="en-US" dirty="0">
                <a:latin typeface="Consolas"/>
              </a:rPr>
              <a:t>_}</a:t>
            </a:r>
          </a:p>
          <a:p>
            <a:pPr marL="274320" lvl="1" indent="0">
              <a:lnSpc>
                <a:spcPct val="120000"/>
              </a:lnSpc>
              <a:spcBef>
                <a:spcPts val="1000"/>
              </a:spcBef>
              <a:buNone/>
            </a:pPr>
            <a:br>
              <a:rPr lang="en-US" dirty="0"/>
            </a:br>
            <a:endParaRPr lang="en-US">
              <a:latin typeface="Consolas"/>
            </a:endParaRPr>
          </a:p>
          <a:p>
            <a:pPr marL="274320" lvl="1" indent="0">
              <a:lnSpc>
                <a:spcPct val="120000"/>
              </a:lnSpc>
              <a:spcBef>
                <a:spcPts val="1000"/>
              </a:spcBef>
              <a:buNone/>
            </a:pPr>
            <a:r>
              <a:rPr lang="en-US" dirty="0">
                <a:latin typeface="Consolas"/>
              </a:rPr>
              <a:t>algo = max(models, key=</a:t>
            </a:r>
            <a:r>
              <a:rPr lang="en-US" err="1">
                <a:latin typeface="Consolas"/>
              </a:rPr>
              <a:t>models.get</a:t>
            </a:r>
            <a:r>
              <a:rPr lang="en-US" dirty="0">
                <a:latin typeface="Consolas"/>
              </a:rPr>
              <a:t>)</a:t>
            </a:r>
          </a:p>
          <a:p>
            <a:pPr marL="274320" lvl="1" indent="0">
              <a:lnSpc>
                <a:spcPct val="120000"/>
              </a:lnSpc>
              <a:spcBef>
                <a:spcPts val="1000"/>
              </a:spcBef>
              <a:buNone/>
            </a:pPr>
            <a:r>
              <a:rPr lang="en-US" dirty="0">
                <a:latin typeface="Consolas"/>
              </a:rPr>
              <a:t>print('Best model is', </a:t>
            </a:r>
            <a:r>
              <a:rPr lang="en-US" err="1">
                <a:latin typeface="Consolas"/>
              </a:rPr>
              <a:t>algo,'with</a:t>
            </a:r>
            <a:r>
              <a:rPr lang="en-US" dirty="0">
                <a:latin typeface="Consolas"/>
              </a:rPr>
              <a:t> a score of', models[algo])</a:t>
            </a:r>
          </a:p>
          <a:p>
            <a:pPr marL="274320" lvl="1" indent="0">
              <a:lnSpc>
                <a:spcPct val="120000"/>
              </a:lnSpc>
              <a:spcBef>
                <a:spcPts val="1000"/>
              </a:spcBef>
              <a:buNone/>
            </a:pPr>
            <a:br>
              <a:rPr lang="en-US" dirty="0"/>
            </a:br>
            <a:endParaRPr lang="en-US">
              <a:latin typeface="Consolas"/>
            </a:endParaRPr>
          </a:p>
          <a:p>
            <a:pPr marL="274320" lvl="1" indent="0">
              <a:lnSpc>
                <a:spcPct val="120000"/>
              </a:lnSpc>
              <a:spcBef>
                <a:spcPts val="1000"/>
              </a:spcBef>
              <a:buNone/>
            </a:pPr>
            <a:r>
              <a:rPr lang="en-US" err="1">
                <a:latin typeface="Consolas"/>
              </a:rPr>
              <a:t>sns.barplot</a:t>
            </a:r>
            <a:r>
              <a:rPr lang="en-US" dirty="0">
                <a:latin typeface="Consolas"/>
              </a:rPr>
              <a:t>(</a:t>
            </a:r>
            <a:r>
              <a:rPr lang="en-US" err="1">
                <a:latin typeface="Consolas"/>
              </a:rPr>
              <a:t>pd.DataFrame</a:t>
            </a:r>
            <a:r>
              <a:rPr lang="en-US" dirty="0">
                <a:latin typeface="Consolas"/>
              </a:rPr>
              <a:t>(models, index = [0]))</a:t>
            </a:r>
          </a:p>
          <a:p>
            <a:pPr marL="502920" lvl="1"/>
            <a:endParaRPr lang="en-US" dirty="0"/>
          </a:p>
          <a:p>
            <a:endParaRPr lang="en-US" dirty="0"/>
          </a:p>
        </p:txBody>
      </p:sp>
    </p:spTree>
    <p:extLst>
      <p:ext uri="{BB962C8B-B14F-4D97-AF65-F5344CB8AC3E}">
        <p14:creationId xmlns:p14="http://schemas.microsoft.com/office/powerpoint/2010/main" val="1700852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0" name="Rectangle 9">
            <a:extLst>
              <a:ext uri="{FF2B5EF4-FFF2-40B4-BE49-F238E27FC236}">
                <a16:creationId xmlns:a16="http://schemas.microsoft.com/office/drawing/2014/main" id="{9C2687F0-F398-4AE7-AD52-8EFF1868AD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5890D5-7E96-D2A4-8E53-CC4522E1CA74}"/>
              </a:ext>
            </a:extLst>
          </p:cNvPr>
          <p:cNvSpPr>
            <a:spLocks noGrp="1"/>
          </p:cNvSpPr>
          <p:nvPr>
            <p:ph type="title"/>
          </p:nvPr>
        </p:nvSpPr>
        <p:spPr>
          <a:xfrm>
            <a:off x="1056581" y="2286000"/>
            <a:ext cx="9306619" cy="3676997"/>
          </a:xfrm>
        </p:spPr>
        <p:txBody>
          <a:bodyPr vert="horz" lIns="91440" tIns="45720" rIns="91440" bIns="45720" rtlCol="0" anchor="b">
            <a:normAutofit/>
          </a:bodyPr>
          <a:lstStyle/>
          <a:p>
            <a:r>
              <a:rPr lang="en-US" sz="8000" cap="all" dirty="0"/>
              <a:t>Methodology</a:t>
            </a:r>
          </a:p>
        </p:txBody>
      </p:sp>
      <p:cxnSp>
        <p:nvCxnSpPr>
          <p:cNvPr id="12" name="Straight Connector 11">
            <a:extLst>
              <a:ext uri="{FF2B5EF4-FFF2-40B4-BE49-F238E27FC236}">
                <a16:creationId xmlns:a16="http://schemas.microsoft.com/office/drawing/2014/main" id="{97FA15B5-C79E-4424-B2C8-47B1870D02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2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1074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FC868-4E3A-3763-D464-C82448F8F3C5}"/>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F6D2E2ED-1A7C-6706-780E-220189EC4D56}"/>
              </a:ext>
            </a:extLst>
          </p:cNvPr>
          <p:cNvSpPr>
            <a:spLocks noGrp="1"/>
          </p:cNvSpPr>
          <p:nvPr>
            <p:ph idx="1"/>
          </p:nvPr>
        </p:nvSpPr>
        <p:spPr>
          <a:xfrm>
            <a:off x="1088136" y="2217741"/>
            <a:ext cx="9922764" cy="3838722"/>
          </a:xfrm>
        </p:spPr>
        <p:txBody>
          <a:bodyPr vert="horz" lIns="91440" tIns="45720" rIns="91440" bIns="45720" rtlCol="0" anchor="t">
            <a:noAutofit/>
          </a:bodyPr>
          <a:lstStyle/>
          <a:p>
            <a:pPr marL="0" indent="0">
              <a:buNone/>
            </a:pPr>
            <a:r>
              <a:rPr lang="en-US" b="1" dirty="0"/>
              <a:t>Data collection methodology:</a:t>
            </a:r>
            <a:endParaRPr lang="en-US" dirty="0"/>
          </a:p>
          <a:p>
            <a:pPr marL="457200" lvl="2"/>
            <a:r>
              <a:rPr lang="en-US" dirty="0"/>
              <a:t>SpaceX API</a:t>
            </a:r>
          </a:p>
          <a:p>
            <a:pPr marL="457200" lvl="2"/>
            <a:r>
              <a:rPr lang="en-US" dirty="0"/>
              <a:t>Web Scraping from Wikipedia</a:t>
            </a:r>
          </a:p>
          <a:p>
            <a:pPr marL="0" indent="0">
              <a:buNone/>
            </a:pPr>
            <a:r>
              <a:rPr lang="en-US" b="1" dirty="0"/>
              <a:t>Perform data wrangling</a:t>
            </a:r>
          </a:p>
          <a:p>
            <a:pPr marL="457200" lvl="2">
              <a:spcBef>
                <a:spcPts val="1000"/>
              </a:spcBef>
            </a:pPr>
            <a:r>
              <a:rPr lang="en-US" dirty="0"/>
              <a:t>Dropping unnecessary columns</a:t>
            </a:r>
          </a:p>
          <a:p>
            <a:pPr marL="457200" lvl="2"/>
            <a:r>
              <a:rPr lang="en-US" dirty="0"/>
              <a:t>One Hot Encoding categorical variables</a:t>
            </a:r>
          </a:p>
          <a:p>
            <a:r>
              <a:rPr lang="en-US" b="1" dirty="0"/>
              <a:t>Perform exploratory data analysis (EDA) using visualization and SQL</a:t>
            </a:r>
          </a:p>
          <a:p>
            <a:r>
              <a:rPr lang="en-US" b="1" dirty="0"/>
              <a:t>Perform interactive visual analytics using Folium and </a:t>
            </a:r>
            <a:r>
              <a:rPr lang="en-US" b="1" dirty="0" err="1"/>
              <a:t>Plotly</a:t>
            </a:r>
            <a:r>
              <a:rPr lang="en-US" b="1" dirty="0"/>
              <a:t> Dash</a:t>
            </a:r>
          </a:p>
          <a:p>
            <a:r>
              <a:rPr lang="en-US" b="1" dirty="0"/>
              <a:t>Perform predictive analysis using classification models</a:t>
            </a:r>
          </a:p>
          <a:p>
            <a:pPr marL="0" lvl="1" indent="0">
              <a:spcBef>
                <a:spcPts val="1000"/>
              </a:spcBef>
              <a:buNone/>
            </a:pPr>
            <a:endParaRPr lang="en-US" dirty="0">
              <a:solidFill>
                <a:srgbClr val="000000"/>
              </a:solidFill>
              <a:latin typeface="Neue Haas Grotesk Text Pro"/>
              <a:cs typeface="Arial"/>
            </a:endParaRPr>
          </a:p>
        </p:txBody>
      </p:sp>
    </p:spTree>
    <p:extLst>
      <p:ext uri="{BB962C8B-B14F-4D97-AF65-F5344CB8AC3E}">
        <p14:creationId xmlns:p14="http://schemas.microsoft.com/office/powerpoint/2010/main" val="527218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A284-BA61-BAE1-2EC8-5F3CD346B05C}"/>
              </a:ext>
            </a:extLst>
          </p:cNvPr>
          <p:cNvSpPr>
            <a:spLocks noGrp="1"/>
          </p:cNvSpPr>
          <p:nvPr>
            <p:ph type="title"/>
          </p:nvPr>
        </p:nvSpPr>
        <p:spPr/>
        <p:txBody>
          <a:bodyPr/>
          <a:lstStyle/>
          <a:p>
            <a:r>
              <a:rPr lang="en-US" dirty="0"/>
              <a:t>Data Collection</a:t>
            </a:r>
          </a:p>
        </p:txBody>
      </p:sp>
      <p:sp>
        <p:nvSpPr>
          <p:cNvPr id="3" name="Content Placeholder 2">
            <a:extLst>
              <a:ext uri="{FF2B5EF4-FFF2-40B4-BE49-F238E27FC236}">
                <a16:creationId xmlns:a16="http://schemas.microsoft.com/office/drawing/2014/main" id="{4098CDF6-E672-28BE-5889-2AB78EFE4D4F}"/>
              </a:ext>
            </a:extLst>
          </p:cNvPr>
          <p:cNvSpPr>
            <a:spLocks noGrp="1"/>
          </p:cNvSpPr>
          <p:nvPr>
            <p:ph idx="1"/>
          </p:nvPr>
        </p:nvSpPr>
        <p:spPr/>
        <p:txBody>
          <a:bodyPr vert="horz" lIns="91440" tIns="45720" rIns="91440" bIns="45720" rtlCol="0" anchor="t">
            <a:normAutofit/>
          </a:bodyPr>
          <a:lstStyle/>
          <a:p>
            <a:pPr>
              <a:lnSpc>
                <a:spcPct val="100000"/>
              </a:lnSpc>
              <a:spcBef>
                <a:spcPts val="1400"/>
              </a:spcBef>
            </a:pPr>
            <a:r>
              <a:rPr lang="en-US" dirty="0"/>
              <a:t>Data was collected using two methods: SpaceX API and Web scrapping </a:t>
            </a:r>
          </a:p>
          <a:p>
            <a:pPr lvl="1" indent="-285750">
              <a:lnSpc>
                <a:spcPct val="100000"/>
              </a:lnSpc>
              <a:spcBef>
                <a:spcPts val="1400"/>
              </a:spcBef>
            </a:pPr>
            <a:r>
              <a:rPr lang="en-US" b="1" dirty="0"/>
              <a:t>SpaceX API:</a:t>
            </a:r>
          </a:p>
          <a:p>
            <a:pPr lvl="1" indent="-285750">
              <a:lnSpc>
                <a:spcPct val="100000"/>
              </a:lnSpc>
              <a:spcBef>
                <a:spcPts val="1400"/>
              </a:spcBef>
            </a:pPr>
            <a:endParaRPr lang="en-US" dirty="0"/>
          </a:p>
          <a:p>
            <a:pPr lvl="1" indent="-285750">
              <a:lnSpc>
                <a:spcPct val="100000"/>
              </a:lnSpc>
              <a:spcBef>
                <a:spcPts val="1400"/>
              </a:spcBef>
            </a:pPr>
            <a:endParaRPr lang="en-US" dirty="0"/>
          </a:p>
          <a:p>
            <a:pPr lvl="1" indent="-285750">
              <a:lnSpc>
                <a:spcPct val="100000"/>
              </a:lnSpc>
              <a:spcBef>
                <a:spcPts val="1400"/>
              </a:spcBef>
            </a:pPr>
            <a:endParaRPr lang="en-US" dirty="0"/>
          </a:p>
          <a:p>
            <a:pPr lvl="1" indent="-285750">
              <a:lnSpc>
                <a:spcPct val="100000"/>
              </a:lnSpc>
              <a:spcBef>
                <a:spcPts val="1400"/>
              </a:spcBef>
            </a:pPr>
            <a:r>
              <a:rPr lang="en-US" b="1" dirty="0"/>
              <a:t>Web scrapping:</a:t>
            </a:r>
          </a:p>
          <a:p>
            <a:pPr marL="0" indent="0">
              <a:lnSpc>
                <a:spcPct val="100000"/>
              </a:lnSpc>
              <a:spcBef>
                <a:spcPts val="1400"/>
              </a:spcBef>
              <a:buNone/>
            </a:pPr>
            <a:endParaRPr lang="en-US" dirty="0"/>
          </a:p>
        </p:txBody>
      </p:sp>
      <p:pic>
        <p:nvPicPr>
          <p:cNvPr id="7" name="Picture 7">
            <a:extLst>
              <a:ext uri="{FF2B5EF4-FFF2-40B4-BE49-F238E27FC236}">
                <a16:creationId xmlns:a16="http://schemas.microsoft.com/office/drawing/2014/main" id="{B8C651A4-2AA6-FB7B-EF26-0D11548B9E89}"/>
              </a:ext>
            </a:extLst>
          </p:cNvPr>
          <p:cNvPicPr>
            <a:picLocks noChangeAspect="1"/>
          </p:cNvPicPr>
          <p:nvPr/>
        </p:nvPicPr>
        <p:blipFill>
          <a:blip r:embed="rId2"/>
          <a:stretch>
            <a:fillRect/>
          </a:stretch>
        </p:blipFill>
        <p:spPr>
          <a:xfrm>
            <a:off x="2999118" y="3167332"/>
            <a:ext cx="6107501" cy="1371600"/>
          </a:xfrm>
          <a:prstGeom prst="rect">
            <a:avLst/>
          </a:prstGeom>
        </p:spPr>
      </p:pic>
      <p:pic>
        <p:nvPicPr>
          <p:cNvPr id="8" name="Picture 8">
            <a:extLst>
              <a:ext uri="{FF2B5EF4-FFF2-40B4-BE49-F238E27FC236}">
                <a16:creationId xmlns:a16="http://schemas.microsoft.com/office/drawing/2014/main" id="{782E6F52-7F1C-EB9C-2270-15DF9B49FAEC}"/>
              </a:ext>
            </a:extLst>
          </p:cNvPr>
          <p:cNvPicPr>
            <a:picLocks noChangeAspect="1"/>
          </p:cNvPicPr>
          <p:nvPr/>
        </p:nvPicPr>
        <p:blipFill>
          <a:blip r:embed="rId3"/>
          <a:stretch>
            <a:fillRect/>
          </a:stretch>
        </p:blipFill>
        <p:spPr>
          <a:xfrm>
            <a:off x="3646098" y="4855234"/>
            <a:ext cx="4914181" cy="1618890"/>
          </a:xfrm>
          <a:prstGeom prst="rect">
            <a:avLst/>
          </a:prstGeom>
        </p:spPr>
      </p:pic>
    </p:spTree>
    <p:extLst>
      <p:ext uri="{BB962C8B-B14F-4D97-AF65-F5344CB8AC3E}">
        <p14:creationId xmlns:p14="http://schemas.microsoft.com/office/powerpoint/2010/main" val="4213241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C8FB8-981B-453A-2C8C-35EB3FDCE860}"/>
              </a:ext>
            </a:extLst>
          </p:cNvPr>
          <p:cNvSpPr>
            <a:spLocks noGrp="1"/>
          </p:cNvSpPr>
          <p:nvPr>
            <p:ph type="title"/>
          </p:nvPr>
        </p:nvSpPr>
        <p:spPr/>
        <p:txBody>
          <a:bodyPr/>
          <a:lstStyle/>
          <a:p>
            <a:r>
              <a:rPr lang="en-US" dirty="0"/>
              <a:t>Data Collection – SpaceX API</a:t>
            </a:r>
          </a:p>
        </p:txBody>
      </p:sp>
      <p:sp>
        <p:nvSpPr>
          <p:cNvPr id="3" name="Content Placeholder 2">
            <a:extLst>
              <a:ext uri="{FF2B5EF4-FFF2-40B4-BE49-F238E27FC236}">
                <a16:creationId xmlns:a16="http://schemas.microsoft.com/office/drawing/2014/main" id="{A3C78DF8-F078-0402-05A9-E6AC7405A36B}"/>
              </a:ext>
            </a:extLst>
          </p:cNvPr>
          <p:cNvSpPr>
            <a:spLocks noGrp="1"/>
          </p:cNvSpPr>
          <p:nvPr>
            <p:ph idx="1"/>
          </p:nvPr>
        </p:nvSpPr>
        <p:spPr>
          <a:xfrm>
            <a:off x="1088136" y="2447778"/>
            <a:ext cx="8643180" cy="3838722"/>
          </a:xfrm>
        </p:spPr>
        <p:txBody>
          <a:bodyPr vert="horz" lIns="91440" tIns="45720" rIns="91440" bIns="45720" rtlCol="0" anchor="t">
            <a:normAutofit/>
          </a:bodyPr>
          <a:lstStyle/>
          <a:p>
            <a:r>
              <a:rPr lang="en-US" dirty="0"/>
              <a:t>Data request to SpaceX API:</a:t>
            </a:r>
            <a:endParaRPr lang="en-US"/>
          </a:p>
          <a:p>
            <a:endParaRPr lang="en-US" dirty="0"/>
          </a:p>
          <a:p>
            <a:r>
              <a:rPr lang="en-US" dirty="0"/>
              <a:t>Normalize data into a data frame:</a:t>
            </a:r>
          </a:p>
          <a:p>
            <a:endParaRPr lang="en-US" dirty="0"/>
          </a:p>
          <a:p>
            <a:r>
              <a:rPr lang="en-US" dirty="0"/>
              <a:t>Data cleaning: Replacing </a:t>
            </a:r>
            <a:r>
              <a:rPr lang="en-US" dirty="0" err="1"/>
              <a:t>NaN</a:t>
            </a:r>
            <a:r>
              <a:rPr lang="en-US" dirty="0"/>
              <a:t> values with means for the Payload Mass column </a:t>
            </a:r>
          </a:p>
          <a:p>
            <a:r>
              <a:rPr lang="en-US" dirty="0" err="1"/>
              <a:t>Github</a:t>
            </a:r>
            <a:r>
              <a:rPr lang="en-US" dirty="0"/>
              <a:t>: </a:t>
            </a:r>
            <a:r>
              <a:rPr lang="en-US" dirty="0">
                <a:ea typeface="+mn-lt"/>
                <a:cs typeface="+mn-lt"/>
                <a:hlinkClick r:id="rId2"/>
              </a:rPr>
              <a:t>https://github.com/crimpydude/Capstone-Project/blob/main/jupyter-labs-spacex-data-collection-api.ipynb</a:t>
            </a:r>
          </a:p>
          <a:p>
            <a:endParaRPr lang="en-US" dirty="0"/>
          </a:p>
        </p:txBody>
      </p:sp>
      <p:pic>
        <p:nvPicPr>
          <p:cNvPr id="4" name="Picture 4">
            <a:extLst>
              <a:ext uri="{FF2B5EF4-FFF2-40B4-BE49-F238E27FC236}">
                <a16:creationId xmlns:a16="http://schemas.microsoft.com/office/drawing/2014/main" id="{EB2251F5-B40B-0F8E-C207-70BE21D04AA1}"/>
              </a:ext>
            </a:extLst>
          </p:cNvPr>
          <p:cNvPicPr>
            <a:picLocks noChangeAspect="1"/>
          </p:cNvPicPr>
          <p:nvPr/>
        </p:nvPicPr>
        <p:blipFill>
          <a:blip r:embed="rId3"/>
          <a:stretch>
            <a:fillRect/>
          </a:stretch>
        </p:blipFill>
        <p:spPr>
          <a:xfrm>
            <a:off x="1446363" y="2814538"/>
            <a:ext cx="5072332" cy="625077"/>
          </a:xfrm>
          <a:prstGeom prst="rect">
            <a:avLst/>
          </a:prstGeom>
        </p:spPr>
      </p:pic>
      <p:pic>
        <p:nvPicPr>
          <p:cNvPr id="6" name="Picture 6">
            <a:extLst>
              <a:ext uri="{FF2B5EF4-FFF2-40B4-BE49-F238E27FC236}">
                <a16:creationId xmlns:a16="http://schemas.microsoft.com/office/drawing/2014/main" id="{A0A3B98B-5DCB-1290-FA45-C63597FB2456}"/>
              </a:ext>
            </a:extLst>
          </p:cNvPr>
          <p:cNvPicPr>
            <a:picLocks noChangeAspect="1"/>
          </p:cNvPicPr>
          <p:nvPr/>
        </p:nvPicPr>
        <p:blipFill>
          <a:blip r:embed="rId4"/>
          <a:stretch>
            <a:fillRect/>
          </a:stretch>
        </p:blipFill>
        <p:spPr>
          <a:xfrm>
            <a:off x="9780917" y="1084053"/>
            <a:ext cx="1702279" cy="5106837"/>
          </a:xfrm>
          <a:prstGeom prst="rect">
            <a:avLst/>
          </a:prstGeom>
        </p:spPr>
      </p:pic>
      <p:pic>
        <p:nvPicPr>
          <p:cNvPr id="7" name="Picture 7">
            <a:extLst>
              <a:ext uri="{FF2B5EF4-FFF2-40B4-BE49-F238E27FC236}">
                <a16:creationId xmlns:a16="http://schemas.microsoft.com/office/drawing/2014/main" id="{49616F66-72A6-A24F-3015-93ED94EDBFE5}"/>
              </a:ext>
            </a:extLst>
          </p:cNvPr>
          <p:cNvPicPr>
            <a:picLocks noChangeAspect="1"/>
          </p:cNvPicPr>
          <p:nvPr/>
        </p:nvPicPr>
        <p:blipFill>
          <a:blip r:embed="rId5"/>
          <a:stretch>
            <a:fillRect/>
          </a:stretch>
        </p:blipFill>
        <p:spPr>
          <a:xfrm>
            <a:off x="1446362" y="3848784"/>
            <a:ext cx="6610709" cy="454394"/>
          </a:xfrm>
          <a:prstGeom prst="rect">
            <a:avLst/>
          </a:prstGeom>
        </p:spPr>
      </p:pic>
    </p:spTree>
    <p:extLst>
      <p:ext uri="{BB962C8B-B14F-4D97-AF65-F5344CB8AC3E}">
        <p14:creationId xmlns:p14="http://schemas.microsoft.com/office/powerpoint/2010/main" val="3249923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73642-3007-A1DB-7A2D-0FDCC411355D}"/>
              </a:ext>
            </a:extLst>
          </p:cNvPr>
          <p:cNvSpPr>
            <a:spLocks noGrp="1"/>
          </p:cNvSpPr>
          <p:nvPr>
            <p:ph type="title"/>
          </p:nvPr>
        </p:nvSpPr>
        <p:spPr/>
        <p:txBody>
          <a:bodyPr/>
          <a:lstStyle/>
          <a:p>
            <a:r>
              <a:rPr lang="en-US" dirty="0"/>
              <a:t>Data Collection - Scraping</a:t>
            </a:r>
          </a:p>
        </p:txBody>
      </p:sp>
      <p:sp>
        <p:nvSpPr>
          <p:cNvPr id="3" name="Content Placeholder 2">
            <a:extLst>
              <a:ext uri="{FF2B5EF4-FFF2-40B4-BE49-F238E27FC236}">
                <a16:creationId xmlns:a16="http://schemas.microsoft.com/office/drawing/2014/main" id="{3D787B93-7C88-832D-823A-44C786A7CB90}"/>
              </a:ext>
            </a:extLst>
          </p:cNvPr>
          <p:cNvSpPr>
            <a:spLocks noGrp="1"/>
          </p:cNvSpPr>
          <p:nvPr>
            <p:ph idx="1"/>
          </p:nvPr>
        </p:nvSpPr>
        <p:spPr/>
        <p:txBody>
          <a:bodyPr vert="horz" lIns="91440" tIns="45720" rIns="91440" bIns="45720" rtlCol="0" anchor="t">
            <a:normAutofit/>
          </a:bodyPr>
          <a:lstStyle/>
          <a:p>
            <a:r>
              <a:rPr lang="en-US" dirty="0"/>
              <a:t>Assign response to an object:</a:t>
            </a:r>
          </a:p>
          <a:p>
            <a:endParaRPr lang="en-US" dirty="0"/>
          </a:p>
          <a:p>
            <a:r>
              <a:rPr lang="en-US" dirty="0"/>
              <a:t>Create </a:t>
            </a:r>
            <a:r>
              <a:rPr lang="en-US" dirty="0" err="1"/>
              <a:t>BeautifulSoup</a:t>
            </a:r>
            <a:r>
              <a:rPr lang="en-US" dirty="0"/>
              <a:t> object:</a:t>
            </a:r>
          </a:p>
          <a:p>
            <a:endParaRPr lang="en-US" dirty="0"/>
          </a:p>
          <a:p>
            <a:r>
              <a:rPr lang="en-US" dirty="0"/>
              <a:t>Extract tables:</a:t>
            </a:r>
          </a:p>
          <a:p>
            <a:endParaRPr lang="en-US" dirty="0"/>
          </a:p>
          <a:p>
            <a:r>
              <a:rPr lang="en-US" err="1"/>
              <a:t>Github</a:t>
            </a:r>
            <a:r>
              <a:rPr lang="en-US"/>
              <a:t>: </a:t>
            </a:r>
            <a:r>
              <a:rPr lang="en-US" dirty="0">
                <a:ea typeface="+mn-lt"/>
                <a:cs typeface="+mn-lt"/>
                <a:hlinkClick r:id="rId2"/>
              </a:rPr>
              <a:t>https://github.com/crimpydude/Capstone-Project/blob/main/jupyter-labs-webscraping.ipynb</a:t>
            </a:r>
          </a:p>
        </p:txBody>
      </p:sp>
      <p:pic>
        <p:nvPicPr>
          <p:cNvPr id="4" name="Picture 4">
            <a:extLst>
              <a:ext uri="{FF2B5EF4-FFF2-40B4-BE49-F238E27FC236}">
                <a16:creationId xmlns:a16="http://schemas.microsoft.com/office/drawing/2014/main" id="{1A3BE1E5-84DB-5399-3B40-140431990B1D}"/>
              </a:ext>
            </a:extLst>
          </p:cNvPr>
          <p:cNvPicPr>
            <a:picLocks noChangeAspect="1"/>
          </p:cNvPicPr>
          <p:nvPr/>
        </p:nvPicPr>
        <p:blipFill>
          <a:blip r:embed="rId3"/>
          <a:stretch>
            <a:fillRect/>
          </a:stretch>
        </p:blipFill>
        <p:spPr>
          <a:xfrm>
            <a:off x="1378609" y="2969643"/>
            <a:ext cx="3899499" cy="343618"/>
          </a:xfrm>
          <a:prstGeom prst="rect">
            <a:avLst/>
          </a:prstGeom>
        </p:spPr>
      </p:pic>
      <p:pic>
        <p:nvPicPr>
          <p:cNvPr id="5" name="Picture 5">
            <a:extLst>
              <a:ext uri="{FF2B5EF4-FFF2-40B4-BE49-F238E27FC236}">
                <a16:creationId xmlns:a16="http://schemas.microsoft.com/office/drawing/2014/main" id="{5F532074-2267-CCF3-A12D-BC9C03FD3C6A}"/>
              </a:ext>
            </a:extLst>
          </p:cNvPr>
          <p:cNvPicPr>
            <a:picLocks noChangeAspect="1"/>
          </p:cNvPicPr>
          <p:nvPr/>
        </p:nvPicPr>
        <p:blipFill>
          <a:blip r:embed="rId4"/>
          <a:stretch>
            <a:fillRect/>
          </a:stretch>
        </p:blipFill>
        <p:spPr>
          <a:xfrm>
            <a:off x="1378609" y="3909024"/>
            <a:ext cx="3726970" cy="362668"/>
          </a:xfrm>
          <a:prstGeom prst="rect">
            <a:avLst/>
          </a:prstGeom>
        </p:spPr>
      </p:pic>
      <p:pic>
        <p:nvPicPr>
          <p:cNvPr id="6" name="Picture 6">
            <a:extLst>
              <a:ext uri="{FF2B5EF4-FFF2-40B4-BE49-F238E27FC236}">
                <a16:creationId xmlns:a16="http://schemas.microsoft.com/office/drawing/2014/main" id="{4BB83409-B186-0EF9-F1EE-46B58FD7F155}"/>
              </a:ext>
            </a:extLst>
          </p:cNvPr>
          <p:cNvPicPr>
            <a:picLocks noChangeAspect="1"/>
          </p:cNvPicPr>
          <p:nvPr/>
        </p:nvPicPr>
        <p:blipFill>
          <a:blip r:embed="rId5"/>
          <a:stretch>
            <a:fillRect/>
          </a:stretch>
        </p:blipFill>
        <p:spPr>
          <a:xfrm>
            <a:off x="1383910" y="4872218"/>
            <a:ext cx="3730744" cy="305339"/>
          </a:xfrm>
          <a:prstGeom prst="rect">
            <a:avLst/>
          </a:prstGeom>
        </p:spPr>
      </p:pic>
      <p:pic>
        <p:nvPicPr>
          <p:cNvPr id="7" name="Picture 7">
            <a:extLst>
              <a:ext uri="{FF2B5EF4-FFF2-40B4-BE49-F238E27FC236}">
                <a16:creationId xmlns:a16="http://schemas.microsoft.com/office/drawing/2014/main" id="{EF807C5C-D3E2-3596-9787-53BEE4744AF3}"/>
              </a:ext>
            </a:extLst>
          </p:cNvPr>
          <p:cNvPicPr>
            <a:picLocks noChangeAspect="1"/>
          </p:cNvPicPr>
          <p:nvPr/>
        </p:nvPicPr>
        <p:blipFill>
          <a:blip r:embed="rId6"/>
          <a:stretch>
            <a:fillRect/>
          </a:stretch>
        </p:blipFill>
        <p:spPr>
          <a:xfrm>
            <a:off x="9720737" y="854015"/>
            <a:ext cx="1621355" cy="5696310"/>
          </a:xfrm>
          <a:prstGeom prst="rect">
            <a:avLst/>
          </a:prstGeom>
        </p:spPr>
      </p:pic>
    </p:spTree>
    <p:extLst>
      <p:ext uri="{BB962C8B-B14F-4D97-AF65-F5344CB8AC3E}">
        <p14:creationId xmlns:p14="http://schemas.microsoft.com/office/powerpoint/2010/main" val="3905500122"/>
      </p:ext>
    </p:extLst>
  </p:cSld>
  <p:clrMapOvr>
    <a:masterClrMapping/>
  </p:clrMapOvr>
</p:sld>
</file>

<file path=ppt/theme/theme1.xml><?xml version="1.0" encoding="utf-8"?>
<a:theme xmlns:a="http://schemas.openxmlformats.org/drawingml/2006/main" name="BjornVTI">
  <a:themeElements>
    <a:clrScheme name="Bjorn">
      <a:dk1>
        <a:sysClr val="windowText" lastClr="000000"/>
      </a:dk1>
      <a:lt1>
        <a:sysClr val="window" lastClr="FFFFFF"/>
      </a:lt1>
      <a:dk2>
        <a:srgbClr val="252747"/>
      </a:dk2>
      <a:lt2>
        <a:srgbClr val="ECE4E9"/>
      </a:lt2>
      <a:accent1>
        <a:srgbClr val="736EB6"/>
      </a:accent1>
      <a:accent2>
        <a:srgbClr val="AB5991"/>
      </a:accent2>
      <a:accent3>
        <a:srgbClr val="AC9F39"/>
      </a:accent3>
      <a:accent4>
        <a:srgbClr val="756029"/>
      </a:accent4>
      <a:accent5>
        <a:srgbClr val="E87850"/>
      </a:accent5>
      <a:accent6>
        <a:srgbClr val="C6922A"/>
      </a:accent6>
      <a:hlink>
        <a:srgbClr val="736EB6"/>
      </a:hlink>
      <a:folHlink>
        <a:srgbClr val="AB5991"/>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VTI" id="{D01443FD-65CF-4AEF-9B9D-4466C96F9785}" vid="{36EF4262-385E-40E6-B073-FB18FD98BF4C}"/>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BjornVTI</vt:lpstr>
      <vt:lpstr>Data science captsone project</vt:lpstr>
      <vt:lpstr>Outline</vt:lpstr>
      <vt:lpstr>Executive Summary</vt:lpstr>
      <vt:lpstr>Introduction</vt:lpstr>
      <vt:lpstr>Methodology</vt:lpstr>
      <vt:lpstr>Methodology</vt:lpstr>
      <vt:lpstr>Data Collection</vt:lpstr>
      <vt:lpstr>Data Collection – SpaceX API</vt:lpstr>
      <vt:lpstr>Data Collection - Scraping</vt:lpstr>
      <vt:lpstr>Data Wrangling</vt:lpstr>
      <vt:lpstr>EDA with Data Visualization</vt:lpstr>
      <vt:lpstr>EDA with SQL</vt:lpstr>
      <vt:lpstr>Build an Interactive Map with Folium </vt:lpstr>
      <vt:lpstr>Build a Dashboard with Plotly Dash </vt:lpstr>
      <vt:lpstr>Predictive Analysis (Classification) </vt:lpstr>
      <vt:lpstr>Results</vt:lpstr>
      <vt:lpstr>Insights drawn from eda</vt:lpstr>
      <vt:lpstr>Flight Number vs. Launch Site</vt:lpstr>
      <vt:lpstr>Payload vs. Launch Site </vt:lpstr>
      <vt:lpstr>Success Rate vs. Orbit Type </vt:lpstr>
      <vt:lpstr>Flight Number vs. Orbit Type </vt:lpstr>
      <vt:lpstr>Payload vs. Orbit Type </vt:lpstr>
      <vt:lpstr>Launch Success Yearly Trend </vt:lpstr>
      <vt:lpstr>All Launch Site Names </vt:lpstr>
      <vt:lpstr>Launch Site Names Begin with 'CCA' </vt:lpstr>
      <vt:lpstr>Total Payload Mass </vt:lpstr>
      <vt:lpstr>Average Payload Mass by F9 v1.1</vt:lpstr>
      <vt:lpstr>First Successful Ground Landing Date </vt:lpstr>
      <vt:lpstr>Successful Drone Ship Landing with Payload between 4000 and 6000 </vt:lpstr>
      <vt:lpstr>Total Number of Successful and Failure Mission Outcomes </vt:lpstr>
      <vt:lpstr>Boosters Carried Maximum Payload </vt:lpstr>
      <vt:lpstr>2015 Launch Records </vt:lpstr>
      <vt:lpstr>Rank Landing Outcomes Between 2010-06-04 and 2017-03-20 </vt:lpstr>
      <vt:lpstr>Launch Sites proximities analysis</vt:lpstr>
      <vt:lpstr>World Map and Launch Sites </vt:lpstr>
      <vt:lpstr>Colored labeled markers </vt:lpstr>
      <vt:lpstr>Launch Site distance from Coastline</vt:lpstr>
      <vt:lpstr>Build a dashboard with plotly dash</vt:lpstr>
      <vt:lpstr>Success launches by all Sites </vt:lpstr>
      <vt:lpstr>Site with highest success ratio </vt:lpstr>
      <vt:lpstr>Class vs. Payload Mass  </vt:lpstr>
      <vt:lpstr>Predictive analysis - classification</vt:lpstr>
      <vt:lpstr>Classification Accuracy </vt:lpstr>
      <vt:lpstr>Confusion Matrix for Decision Tree </vt:lpstr>
      <vt:lpstr>Conclusions</vt:lpstr>
      <vt:lpstr>Appendix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1117</cp:revision>
  <dcterms:created xsi:type="dcterms:W3CDTF">2023-07-24T15:38:36Z</dcterms:created>
  <dcterms:modified xsi:type="dcterms:W3CDTF">2023-07-25T19:16:56Z</dcterms:modified>
</cp:coreProperties>
</file>