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4" autoAdjust="0"/>
    <p:restoredTop sz="94660"/>
  </p:normalViewPr>
  <p:slideViewPr>
    <p:cSldViewPr snapToGrid="0">
      <p:cViewPr>
        <p:scale>
          <a:sx n="75" d="100"/>
          <a:sy n="75" d="100"/>
        </p:scale>
        <p:origin x="-147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278F-5FDA-6DCF-FF5A-92AA51938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6A4B5-D1D9-ABA5-232B-8770D0546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358A5-966A-DFF3-2716-68C78EE1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889F-C662-447E-A38E-25A35D5B4554}" type="datetimeFigureOut">
              <a:rPr lang="LID4096" smtClean="0"/>
              <a:t>12/17/2023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74966-A1CE-65B7-D1F9-75E5D81C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FE590-0DD3-7198-CA82-E87A7408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F32E-53D4-4D7A-9D59-D963A23CA4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235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C09B-4670-356F-7DB0-8DB22746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DEA54-7C26-3767-14EA-5F911E145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AE298-8B7D-096F-9970-3866476F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889F-C662-447E-A38E-25A35D5B4554}" type="datetimeFigureOut">
              <a:rPr lang="LID4096" smtClean="0"/>
              <a:t>12/17/2023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BAF68-DEE1-5407-6383-15F38739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D0C8B-35C6-39E0-E31D-39DA42FF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F32E-53D4-4D7A-9D59-D963A23CA4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365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C243D-7EBC-23F1-3D2D-58729B944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73853-56A9-A02A-141B-2EAC632D5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5B2EC-CA28-D72B-A55F-7DAD09C3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889F-C662-447E-A38E-25A35D5B4554}" type="datetimeFigureOut">
              <a:rPr lang="LID4096" smtClean="0"/>
              <a:t>12/17/2023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F5ABC-6CF3-DD9F-1982-B4CAD428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0E496-8721-FC6D-504C-8DA04F58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F32E-53D4-4D7A-9D59-D963A23CA4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94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D7B5-3D3B-4AD7-5ED1-11E60044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D4DB8-A8C4-AFCC-0D9F-1B425C0A5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957DF-8B0C-6F88-B9DD-E2918512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889F-C662-447E-A38E-25A35D5B4554}" type="datetimeFigureOut">
              <a:rPr lang="LID4096" smtClean="0"/>
              <a:t>12/17/2023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46F9F-B14D-2774-BD23-9C989159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F26CF-5616-53DD-E3C8-9598F223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F32E-53D4-4D7A-9D59-D963A23CA4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3326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A42B-3B55-E7BB-B881-EE8A2C3C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07DD8-3C98-EBA9-BCA9-7F2CA9D1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E0EBC-D341-7E2C-861D-F4AA7418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889F-C662-447E-A38E-25A35D5B4554}" type="datetimeFigureOut">
              <a:rPr lang="LID4096" smtClean="0"/>
              <a:t>12/17/2023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753E0-977D-365B-985C-45AF80F7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20B7E-BE37-E4F3-AE38-99CB002A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F32E-53D4-4D7A-9D59-D963A23CA4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8605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25FB-5EFE-1021-E0FE-1FC73FFC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00A16-DB9A-271C-1249-ECF17C6E5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727D4-C2A4-EBA1-0A1F-2927444F4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96300-BCC0-F70C-F782-53D2A358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889F-C662-447E-A38E-25A35D5B4554}" type="datetimeFigureOut">
              <a:rPr lang="LID4096" smtClean="0"/>
              <a:t>12/17/2023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6EB77-737F-BED4-2A56-ADD4E3E1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8183D-FC73-078B-B725-51201238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F32E-53D4-4D7A-9D59-D963A23CA4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697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0B87-F451-68C2-E88E-FB70A275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905F5-F0C4-F536-4958-82919F6EE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BF1AA-0544-AEB5-F3B9-40160F3FB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B6788-114B-7BA4-977A-11B22D175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675C5-42D9-C8A9-2CB5-2092A3CA1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CD433-A399-10E5-2A22-A6B866DA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889F-C662-447E-A38E-25A35D5B4554}" type="datetimeFigureOut">
              <a:rPr lang="LID4096" smtClean="0"/>
              <a:t>12/17/2023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49966-68AA-0AF5-7DF2-91F9BCC3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F8912-C4A4-97A7-2E77-7A991221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F32E-53D4-4D7A-9D59-D963A23CA4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173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5D12-F7AC-37C5-7510-361B98FC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4BD27-F0CD-A84A-90EF-2A8FF526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889F-C662-447E-A38E-25A35D5B4554}" type="datetimeFigureOut">
              <a:rPr lang="LID4096" smtClean="0"/>
              <a:t>12/17/2023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DDF7D-0D09-F47F-7722-545F1BAE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78E5E-99AF-3879-BEF0-EC9D2FB9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F32E-53D4-4D7A-9D59-D963A23CA4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919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416EC-0B1F-2418-D8D4-CD094303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889F-C662-447E-A38E-25A35D5B4554}" type="datetimeFigureOut">
              <a:rPr lang="LID4096" smtClean="0"/>
              <a:t>12/17/2023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23779-F4F7-924E-4B37-6AB7F578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2553C-FFA5-9CD5-5FE8-0C2D320E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F32E-53D4-4D7A-9D59-D963A23CA4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164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57B8-26D3-EFE1-B925-F2F913AB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0879-89BC-5F67-9300-A5EB50BA1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A0B50-6158-D905-A9D5-A08FD2C3A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E1C8B-4058-7713-6661-6A8A87E8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889F-C662-447E-A38E-25A35D5B4554}" type="datetimeFigureOut">
              <a:rPr lang="LID4096" smtClean="0"/>
              <a:t>12/17/2023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AFD22-490E-BE30-2C51-F36C4E10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A1C3E-18B5-7F10-F7BA-873BF169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F32E-53D4-4D7A-9D59-D963A23CA4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650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1126-1826-FB54-3C59-BF645DEE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CE123-8E2D-C73E-12FF-F49DBA39E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FDD6D-BFB9-F34F-BADA-07C8E713A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F7879-A7FF-4D62-2C8D-B07E10FE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889F-C662-447E-A38E-25A35D5B4554}" type="datetimeFigureOut">
              <a:rPr lang="LID4096" smtClean="0"/>
              <a:t>12/17/2023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08498-28C4-1D08-81FE-87FFE3B5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A0791-C22A-567D-A298-7F12705F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F32E-53D4-4D7A-9D59-D963A23CA4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654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17B1DD-8575-7C15-2E7E-5DB7CAFA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5AAC7-87E7-54F7-E006-A874BC9F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FFF7A-6FBA-CC23-8F9E-E1E9D962C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8889F-C662-447E-A38E-25A35D5B4554}" type="datetimeFigureOut">
              <a:rPr lang="LID4096" smtClean="0"/>
              <a:t>12/17/2023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7A19A-0655-BABF-5484-2EDC463A7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47E04-144D-E4A7-E748-5D2EFC7F0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BF32E-53D4-4D7A-9D59-D963A23CA4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303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2878141-5C3D-00A0-576A-013E9FD7D390}"/>
              </a:ext>
            </a:extLst>
          </p:cNvPr>
          <p:cNvSpPr txBox="1"/>
          <p:nvPr/>
        </p:nvSpPr>
        <p:spPr>
          <a:xfrm>
            <a:off x="429209" y="373225"/>
            <a:ext cx="12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celeba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0C3241-53B1-69C7-585A-6B475DC1C604}"/>
              </a:ext>
            </a:extLst>
          </p:cNvPr>
          <p:cNvSpPr txBox="1"/>
          <p:nvPr/>
        </p:nvSpPr>
        <p:spPr>
          <a:xfrm>
            <a:off x="429209" y="998891"/>
            <a:ext cx="20713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Configs</a:t>
            </a:r>
          </a:p>
          <a:p>
            <a:r>
              <a:rPr lang="az-Latn-AZ" sz="1400" dirty="0"/>
              <a:t>{</a:t>
            </a:r>
          </a:p>
          <a:p>
            <a:r>
              <a:rPr lang="az-Latn-AZ" sz="1400" dirty="0"/>
              <a:t>    "batch_size": 64,</a:t>
            </a:r>
          </a:p>
          <a:p>
            <a:r>
              <a:rPr lang="az-Latn-AZ" sz="1400" dirty="0"/>
              <a:t>    "epochs": 2,</a:t>
            </a:r>
          </a:p>
          <a:p>
            <a:r>
              <a:rPr lang="az-Latn-AZ" sz="1400" dirty="0"/>
              <a:t>    "interval": 1000,</a:t>
            </a:r>
          </a:p>
          <a:p>
            <a:r>
              <a:rPr lang="az-Latn-AZ" sz="1400" dirty="0"/>
              <a:t>    "n_latent": 64,</a:t>
            </a:r>
          </a:p>
          <a:p>
            <a:r>
              <a:rPr lang="az-Latn-AZ" sz="1400" dirty="0"/>
              <a:t>    "lr": 0.0001,</a:t>
            </a:r>
          </a:p>
          <a:p>
            <a:r>
              <a:rPr lang="az-Latn-AZ" sz="1400" dirty="0"/>
              <a:t>    "channel_sizes_G": [</a:t>
            </a:r>
          </a:p>
          <a:p>
            <a:r>
              <a:rPr lang="az-Latn-AZ" sz="1400" dirty="0"/>
              <a:t>        512,</a:t>
            </a:r>
          </a:p>
          <a:p>
            <a:r>
              <a:rPr lang="az-Latn-AZ" sz="1400" dirty="0"/>
              <a:t>        256,</a:t>
            </a:r>
          </a:p>
          <a:p>
            <a:r>
              <a:rPr lang="az-Latn-AZ" sz="1400" dirty="0"/>
              <a:t>        128,</a:t>
            </a:r>
          </a:p>
          <a:p>
            <a:r>
              <a:rPr lang="az-Latn-AZ" sz="1400" dirty="0"/>
              <a:t>        64</a:t>
            </a:r>
          </a:p>
          <a:p>
            <a:r>
              <a:rPr lang="az-Latn-AZ" sz="1400" dirty="0"/>
              <a:t>    ],</a:t>
            </a:r>
          </a:p>
          <a:p>
            <a:r>
              <a:rPr lang="az-Latn-AZ" sz="1400" dirty="0"/>
              <a:t>    "channel_sizes_D": [</a:t>
            </a:r>
          </a:p>
          <a:p>
            <a:r>
              <a:rPr lang="az-Latn-AZ" sz="1400" dirty="0"/>
              <a:t>        64,</a:t>
            </a:r>
          </a:p>
          <a:p>
            <a:r>
              <a:rPr lang="az-Latn-AZ" sz="1400" dirty="0"/>
              <a:t>        128,</a:t>
            </a:r>
          </a:p>
          <a:p>
            <a:r>
              <a:rPr lang="az-Latn-AZ" sz="1400" dirty="0"/>
              <a:t>        256,</a:t>
            </a:r>
          </a:p>
          <a:p>
            <a:r>
              <a:rPr lang="az-Latn-AZ" sz="1400" dirty="0"/>
              <a:t>        512</a:t>
            </a:r>
          </a:p>
          <a:p>
            <a:r>
              <a:rPr lang="az-Latn-AZ" sz="1400" dirty="0"/>
              <a:t>    ],</a:t>
            </a:r>
          </a:p>
          <a:p>
            <a:r>
              <a:rPr lang="az-Latn-AZ" sz="1400" dirty="0"/>
              <a:t>    "weight_init": true,</a:t>
            </a:r>
          </a:p>
          <a:p>
            <a:r>
              <a:rPr lang="az-Latn-AZ" sz="1400" dirty="0"/>
              <a:t>    "datatype": "celeba",</a:t>
            </a:r>
          </a:p>
          <a:p>
            <a:r>
              <a:rPr lang="az-Latn-AZ" sz="1400" dirty="0"/>
              <a:t>    "time": 2901.5728046894073</a:t>
            </a:r>
          </a:p>
          <a:p>
            <a:r>
              <a:rPr lang="az-Latn-AZ" sz="1400" dirty="0"/>
              <a:t>}</a:t>
            </a:r>
            <a:endParaRPr lang="LID4096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130C09-D538-EABA-0B17-9B5A432BA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655" y="1605123"/>
            <a:ext cx="3647754" cy="36477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933366-97FF-3303-6591-3DCE084E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405" y="1605122"/>
            <a:ext cx="3647753" cy="36477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A9ACB2-363B-CFAE-600F-EA9171B5943E}"/>
              </a:ext>
            </a:extLst>
          </p:cNvPr>
          <p:cNvSpPr txBox="1"/>
          <p:nvPr/>
        </p:nvSpPr>
        <p:spPr>
          <a:xfrm>
            <a:off x="3923648" y="1069527"/>
            <a:ext cx="216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images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16A85B-5A29-3877-5330-8B9B676A4049}"/>
              </a:ext>
            </a:extLst>
          </p:cNvPr>
          <p:cNvSpPr txBox="1"/>
          <p:nvPr/>
        </p:nvSpPr>
        <p:spPr>
          <a:xfrm>
            <a:off x="7417837" y="1069527"/>
            <a:ext cx="317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 Cam from output layer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1A3B7-EB4C-E5A3-8DB7-E370A44A1CD1}"/>
              </a:ext>
            </a:extLst>
          </p:cNvPr>
          <p:cNvSpPr txBox="1"/>
          <p:nvPr/>
        </p:nvSpPr>
        <p:spPr>
          <a:xfrm>
            <a:off x="5696921" y="431693"/>
            <a:ext cx="216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6000 Iterations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2374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2878141-5C3D-00A0-576A-013E9FD7D390}"/>
              </a:ext>
            </a:extLst>
          </p:cNvPr>
          <p:cNvSpPr txBox="1"/>
          <p:nvPr/>
        </p:nvSpPr>
        <p:spPr>
          <a:xfrm>
            <a:off x="429209" y="373225"/>
            <a:ext cx="12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celeba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0C3241-53B1-69C7-585A-6B475DC1C604}"/>
              </a:ext>
            </a:extLst>
          </p:cNvPr>
          <p:cNvSpPr txBox="1"/>
          <p:nvPr/>
        </p:nvSpPr>
        <p:spPr>
          <a:xfrm>
            <a:off x="429209" y="998891"/>
            <a:ext cx="20713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Configs</a:t>
            </a:r>
          </a:p>
          <a:p>
            <a:r>
              <a:rPr lang="az-Latn-AZ" sz="1400" dirty="0"/>
              <a:t>{</a:t>
            </a:r>
          </a:p>
          <a:p>
            <a:r>
              <a:rPr lang="az-Latn-AZ" sz="1400" dirty="0"/>
              <a:t>    "batch_size": 64,</a:t>
            </a:r>
          </a:p>
          <a:p>
            <a:r>
              <a:rPr lang="az-Latn-AZ" sz="1400" dirty="0"/>
              <a:t>    "epochs": 2,</a:t>
            </a:r>
          </a:p>
          <a:p>
            <a:r>
              <a:rPr lang="az-Latn-AZ" sz="1400" dirty="0"/>
              <a:t>    "interval": 1000,</a:t>
            </a:r>
          </a:p>
          <a:p>
            <a:r>
              <a:rPr lang="az-Latn-AZ" sz="1400" dirty="0"/>
              <a:t>    "n_latent": 64,</a:t>
            </a:r>
          </a:p>
          <a:p>
            <a:r>
              <a:rPr lang="az-Latn-AZ" sz="1400" dirty="0"/>
              <a:t>    "lr": 0.0001,</a:t>
            </a:r>
          </a:p>
          <a:p>
            <a:r>
              <a:rPr lang="az-Latn-AZ" sz="1400" dirty="0"/>
              <a:t>    "channel_sizes_G": [</a:t>
            </a:r>
          </a:p>
          <a:p>
            <a:r>
              <a:rPr lang="az-Latn-AZ" sz="1400" dirty="0"/>
              <a:t>        512,</a:t>
            </a:r>
          </a:p>
          <a:p>
            <a:r>
              <a:rPr lang="az-Latn-AZ" sz="1400" dirty="0"/>
              <a:t>        256,</a:t>
            </a:r>
          </a:p>
          <a:p>
            <a:r>
              <a:rPr lang="az-Latn-AZ" sz="1400" dirty="0"/>
              <a:t>        128,</a:t>
            </a:r>
          </a:p>
          <a:p>
            <a:r>
              <a:rPr lang="az-Latn-AZ" sz="1400" dirty="0"/>
              <a:t>        64</a:t>
            </a:r>
          </a:p>
          <a:p>
            <a:r>
              <a:rPr lang="az-Latn-AZ" sz="1400" dirty="0"/>
              <a:t>    ],</a:t>
            </a:r>
          </a:p>
          <a:p>
            <a:r>
              <a:rPr lang="az-Latn-AZ" sz="1400" dirty="0"/>
              <a:t>    "channel_sizes_D": [</a:t>
            </a:r>
          </a:p>
          <a:p>
            <a:r>
              <a:rPr lang="az-Latn-AZ" sz="1400" dirty="0"/>
              <a:t>        64,</a:t>
            </a:r>
          </a:p>
          <a:p>
            <a:r>
              <a:rPr lang="az-Latn-AZ" sz="1400" dirty="0"/>
              <a:t>        128,</a:t>
            </a:r>
          </a:p>
          <a:p>
            <a:r>
              <a:rPr lang="az-Latn-AZ" sz="1400" dirty="0"/>
              <a:t>        256,</a:t>
            </a:r>
          </a:p>
          <a:p>
            <a:r>
              <a:rPr lang="az-Latn-AZ" sz="1400" dirty="0"/>
              <a:t>        512</a:t>
            </a:r>
          </a:p>
          <a:p>
            <a:r>
              <a:rPr lang="az-Latn-AZ" sz="1400" dirty="0"/>
              <a:t>    ],</a:t>
            </a:r>
          </a:p>
          <a:p>
            <a:r>
              <a:rPr lang="az-Latn-AZ" sz="1400" dirty="0"/>
              <a:t>    "weight_init": true,</a:t>
            </a:r>
          </a:p>
          <a:p>
            <a:r>
              <a:rPr lang="az-Latn-AZ" sz="1400" dirty="0"/>
              <a:t>    "datatype": "celeba",</a:t>
            </a:r>
          </a:p>
          <a:p>
            <a:r>
              <a:rPr lang="az-Latn-AZ" sz="1400" dirty="0"/>
              <a:t>    "time": 2901.5728046894073</a:t>
            </a:r>
          </a:p>
          <a:p>
            <a:r>
              <a:rPr lang="az-Latn-AZ" sz="1400" dirty="0"/>
              <a:t>}</a:t>
            </a:r>
            <a:endParaRPr lang="LID4096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9ACB2-363B-CFAE-600F-EA9171B5943E}"/>
              </a:ext>
            </a:extLst>
          </p:cNvPr>
          <p:cNvSpPr txBox="1"/>
          <p:nvPr/>
        </p:nvSpPr>
        <p:spPr>
          <a:xfrm>
            <a:off x="3923648" y="1069527"/>
            <a:ext cx="216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images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16A85B-5A29-3877-5330-8B9B676A4049}"/>
              </a:ext>
            </a:extLst>
          </p:cNvPr>
          <p:cNvSpPr txBox="1"/>
          <p:nvPr/>
        </p:nvSpPr>
        <p:spPr>
          <a:xfrm>
            <a:off x="7417837" y="1069527"/>
            <a:ext cx="317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 Cam from output layer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1A3B7-EB4C-E5A3-8DB7-E370A44A1CD1}"/>
              </a:ext>
            </a:extLst>
          </p:cNvPr>
          <p:cNvSpPr txBox="1"/>
          <p:nvPr/>
        </p:nvSpPr>
        <p:spPr>
          <a:xfrm>
            <a:off x="5696921" y="431693"/>
            <a:ext cx="216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4000 Iterations</a:t>
            </a:r>
            <a:endParaRPr lang="LID4096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35F043-C45B-CDED-461A-627E6CCB9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460" y="1605123"/>
            <a:ext cx="3647754" cy="36477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E16155-F1AE-14DD-E1F8-641546EDB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323" y="1605123"/>
            <a:ext cx="3647754" cy="364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4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2878141-5C3D-00A0-576A-013E9FD7D390}"/>
              </a:ext>
            </a:extLst>
          </p:cNvPr>
          <p:cNvSpPr txBox="1"/>
          <p:nvPr/>
        </p:nvSpPr>
        <p:spPr>
          <a:xfrm>
            <a:off x="429209" y="373225"/>
            <a:ext cx="12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celeba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0C3241-53B1-69C7-585A-6B475DC1C604}"/>
              </a:ext>
            </a:extLst>
          </p:cNvPr>
          <p:cNvSpPr txBox="1"/>
          <p:nvPr/>
        </p:nvSpPr>
        <p:spPr>
          <a:xfrm>
            <a:off x="429209" y="998891"/>
            <a:ext cx="20713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Configs</a:t>
            </a:r>
          </a:p>
          <a:p>
            <a:r>
              <a:rPr lang="az-Latn-AZ" sz="1400" dirty="0"/>
              <a:t>{</a:t>
            </a:r>
          </a:p>
          <a:p>
            <a:r>
              <a:rPr lang="az-Latn-AZ" sz="1400" dirty="0"/>
              <a:t>    "batch_size": 64,</a:t>
            </a:r>
          </a:p>
          <a:p>
            <a:r>
              <a:rPr lang="az-Latn-AZ" sz="1400" dirty="0"/>
              <a:t>    "epochs": 2,</a:t>
            </a:r>
          </a:p>
          <a:p>
            <a:r>
              <a:rPr lang="az-Latn-AZ" sz="1400" dirty="0"/>
              <a:t>    "interval": 1000,</a:t>
            </a:r>
          </a:p>
          <a:p>
            <a:r>
              <a:rPr lang="az-Latn-AZ" sz="1400" dirty="0"/>
              <a:t>    "n_latent": 64,</a:t>
            </a:r>
          </a:p>
          <a:p>
            <a:r>
              <a:rPr lang="az-Latn-AZ" sz="1400" dirty="0"/>
              <a:t>    "lr": 0.0001,</a:t>
            </a:r>
          </a:p>
          <a:p>
            <a:r>
              <a:rPr lang="az-Latn-AZ" sz="1400" dirty="0"/>
              <a:t>    "channel_sizes_G": [</a:t>
            </a:r>
          </a:p>
          <a:p>
            <a:r>
              <a:rPr lang="az-Latn-AZ" sz="1400" dirty="0"/>
              <a:t>        512,</a:t>
            </a:r>
          </a:p>
          <a:p>
            <a:r>
              <a:rPr lang="az-Latn-AZ" sz="1400" dirty="0"/>
              <a:t>        256,</a:t>
            </a:r>
          </a:p>
          <a:p>
            <a:r>
              <a:rPr lang="az-Latn-AZ" sz="1400" dirty="0"/>
              <a:t>        128,</a:t>
            </a:r>
          </a:p>
          <a:p>
            <a:r>
              <a:rPr lang="az-Latn-AZ" sz="1400" dirty="0"/>
              <a:t>        64</a:t>
            </a:r>
          </a:p>
          <a:p>
            <a:r>
              <a:rPr lang="az-Latn-AZ" sz="1400" dirty="0"/>
              <a:t>    ],</a:t>
            </a:r>
          </a:p>
          <a:p>
            <a:r>
              <a:rPr lang="az-Latn-AZ" sz="1400" dirty="0"/>
              <a:t>    "channel_sizes_D": [</a:t>
            </a:r>
          </a:p>
          <a:p>
            <a:r>
              <a:rPr lang="az-Latn-AZ" sz="1400" dirty="0"/>
              <a:t>        64,</a:t>
            </a:r>
          </a:p>
          <a:p>
            <a:r>
              <a:rPr lang="az-Latn-AZ" sz="1400" dirty="0"/>
              <a:t>        128,</a:t>
            </a:r>
          </a:p>
          <a:p>
            <a:r>
              <a:rPr lang="az-Latn-AZ" sz="1400" dirty="0"/>
              <a:t>        256,</a:t>
            </a:r>
          </a:p>
          <a:p>
            <a:r>
              <a:rPr lang="az-Latn-AZ" sz="1400" dirty="0"/>
              <a:t>        512</a:t>
            </a:r>
          </a:p>
          <a:p>
            <a:r>
              <a:rPr lang="az-Latn-AZ" sz="1400" dirty="0"/>
              <a:t>    ],</a:t>
            </a:r>
          </a:p>
          <a:p>
            <a:r>
              <a:rPr lang="az-Latn-AZ" sz="1400" dirty="0"/>
              <a:t>    "weight_init": true,</a:t>
            </a:r>
          </a:p>
          <a:p>
            <a:r>
              <a:rPr lang="az-Latn-AZ" sz="1400" dirty="0"/>
              <a:t>    "datatype": "celeba",</a:t>
            </a:r>
          </a:p>
          <a:p>
            <a:r>
              <a:rPr lang="az-Latn-AZ" sz="1400" dirty="0"/>
              <a:t>    "time": 2901.5728046894073</a:t>
            </a:r>
          </a:p>
          <a:p>
            <a:r>
              <a:rPr lang="az-Latn-AZ" sz="1400" dirty="0"/>
              <a:t>}</a:t>
            </a:r>
            <a:endParaRPr lang="LID4096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9ACB2-363B-CFAE-600F-EA9171B5943E}"/>
              </a:ext>
            </a:extLst>
          </p:cNvPr>
          <p:cNvSpPr txBox="1"/>
          <p:nvPr/>
        </p:nvSpPr>
        <p:spPr>
          <a:xfrm>
            <a:off x="3923648" y="1069527"/>
            <a:ext cx="216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images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16A85B-5A29-3877-5330-8B9B676A4049}"/>
              </a:ext>
            </a:extLst>
          </p:cNvPr>
          <p:cNvSpPr txBox="1"/>
          <p:nvPr/>
        </p:nvSpPr>
        <p:spPr>
          <a:xfrm>
            <a:off x="7417837" y="1069527"/>
            <a:ext cx="317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 Cam from output layer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1A3B7-EB4C-E5A3-8DB7-E370A44A1CD1}"/>
              </a:ext>
            </a:extLst>
          </p:cNvPr>
          <p:cNvSpPr txBox="1"/>
          <p:nvPr/>
        </p:nvSpPr>
        <p:spPr>
          <a:xfrm>
            <a:off x="5696921" y="431693"/>
            <a:ext cx="216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15500 Iterations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04D5C-DAEE-2097-314F-5C3CB51CA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903" y="1707361"/>
            <a:ext cx="3952309" cy="3952309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5B1CFE58-09EB-AF0B-A5DA-E8F203C297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0353AE-EFCE-BC81-0602-363091168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33" y="1707361"/>
            <a:ext cx="3952309" cy="395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5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2878141-5C3D-00A0-576A-013E9FD7D390}"/>
              </a:ext>
            </a:extLst>
          </p:cNvPr>
          <p:cNvSpPr txBox="1"/>
          <p:nvPr/>
        </p:nvSpPr>
        <p:spPr>
          <a:xfrm>
            <a:off x="429209" y="373225"/>
            <a:ext cx="12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mnist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0C3241-53B1-69C7-585A-6B475DC1C604}"/>
              </a:ext>
            </a:extLst>
          </p:cNvPr>
          <p:cNvSpPr txBox="1"/>
          <p:nvPr/>
        </p:nvSpPr>
        <p:spPr>
          <a:xfrm>
            <a:off x="429209" y="998891"/>
            <a:ext cx="207139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batch_size</a:t>
            </a:r>
            <a:r>
              <a:rPr lang="en-US" sz="1400" dirty="0"/>
              <a:t>": 64,</a:t>
            </a:r>
          </a:p>
          <a:p>
            <a:r>
              <a:rPr lang="en-US" sz="1400" dirty="0"/>
              <a:t>    "epochs": 4,</a:t>
            </a:r>
          </a:p>
          <a:p>
            <a:r>
              <a:rPr lang="en-US" sz="1400" dirty="0"/>
              <a:t>    "interval": 1000,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n_latent</a:t>
            </a:r>
            <a:r>
              <a:rPr lang="en-US" sz="1400" dirty="0"/>
              <a:t>": 64,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lr</a:t>
            </a:r>
            <a:r>
              <a:rPr lang="en-US" sz="1400" dirty="0"/>
              <a:t>": 0.0001,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channel_sizes_G</a:t>
            </a:r>
            <a:r>
              <a:rPr lang="en-US" sz="1400" dirty="0"/>
              <a:t>": [</a:t>
            </a:r>
          </a:p>
          <a:p>
            <a:r>
              <a:rPr lang="en-US" sz="1400" dirty="0"/>
              <a:t>        512,</a:t>
            </a:r>
          </a:p>
          <a:p>
            <a:r>
              <a:rPr lang="en-US" sz="1400" dirty="0"/>
              <a:t>        256,</a:t>
            </a:r>
          </a:p>
          <a:p>
            <a:r>
              <a:rPr lang="en-US" sz="1400" dirty="0"/>
              <a:t>        128</a:t>
            </a:r>
          </a:p>
          <a:p>
            <a:r>
              <a:rPr lang="en-US" sz="1400" dirty="0"/>
              <a:t>    ],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channel_sizes_D</a:t>
            </a:r>
            <a:r>
              <a:rPr lang="en-US" sz="1400" dirty="0"/>
              <a:t>": [</a:t>
            </a:r>
          </a:p>
          <a:p>
            <a:r>
              <a:rPr lang="en-US" sz="1400" dirty="0"/>
              <a:t>        128,</a:t>
            </a:r>
          </a:p>
          <a:p>
            <a:r>
              <a:rPr lang="en-US" sz="1400" dirty="0"/>
              <a:t>        256,</a:t>
            </a:r>
          </a:p>
          <a:p>
            <a:r>
              <a:rPr lang="en-US" sz="1400" dirty="0"/>
              <a:t>        512</a:t>
            </a:r>
          </a:p>
          <a:p>
            <a:r>
              <a:rPr lang="en-US" sz="1400" dirty="0"/>
              <a:t>    ],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weight_init</a:t>
            </a:r>
            <a:r>
              <a:rPr lang="en-US" sz="1400" dirty="0"/>
              <a:t>": true,</a:t>
            </a:r>
          </a:p>
          <a:p>
            <a:r>
              <a:rPr lang="en-US" sz="1400" dirty="0"/>
              <a:t>    "datatype": "</a:t>
            </a:r>
            <a:r>
              <a:rPr lang="en-US" sz="1400" dirty="0" err="1"/>
              <a:t>mnist</a:t>
            </a:r>
            <a:r>
              <a:rPr lang="en-US" sz="1400" dirty="0"/>
              <a:t>",</a:t>
            </a:r>
          </a:p>
          <a:p>
            <a:r>
              <a:rPr lang="en-US" sz="1400" dirty="0"/>
              <a:t>"time": 379.1541585922241</a:t>
            </a:r>
          </a:p>
          <a:p>
            <a:r>
              <a:rPr lang="en-US" sz="1400" dirty="0"/>
              <a:t>}</a:t>
            </a:r>
            <a:endParaRPr lang="LID4096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9ACB2-363B-CFAE-600F-EA9171B5943E}"/>
              </a:ext>
            </a:extLst>
          </p:cNvPr>
          <p:cNvSpPr txBox="1"/>
          <p:nvPr/>
        </p:nvSpPr>
        <p:spPr>
          <a:xfrm>
            <a:off x="3923648" y="1069527"/>
            <a:ext cx="216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images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16A85B-5A29-3877-5330-8B9B676A4049}"/>
              </a:ext>
            </a:extLst>
          </p:cNvPr>
          <p:cNvSpPr txBox="1"/>
          <p:nvPr/>
        </p:nvSpPr>
        <p:spPr>
          <a:xfrm>
            <a:off x="7417837" y="1069527"/>
            <a:ext cx="317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 Cam from output layer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1A3B7-EB4C-E5A3-8DB7-E370A44A1CD1}"/>
              </a:ext>
            </a:extLst>
          </p:cNvPr>
          <p:cNvSpPr txBox="1"/>
          <p:nvPr/>
        </p:nvSpPr>
        <p:spPr>
          <a:xfrm>
            <a:off x="5696921" y="431693"/>
            <a:ext cx="216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3000 Iterations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7E5F4-FA3E-2C5A-90CA-BF57F17ED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252" y="2062962"/>
            <a:ext cx="3386115" cy="3386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AC09D9-E430-3745-5310-FAE4167FE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223" y="2062961"/>
            <a:ext cx="3386115" cy="338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2878141-5C3D-00A0-576A-013E9FD7D390}"/>
              </a:ext>
            </a:extLst>
          </p:cNvPr>
          <p:cNvSpPr txBox="1"/>
          <p:nvPr/>
        </p:nvSpPr>
        <p:spPr>
          <a:xfrm>
            <a:off x="429208" y="373225"/>
            <a:ext cx="156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fashionmnist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9ACB2-363B-CFAE-600F-EA9171B5943E}"/>
              </a:ext>
            </a:extLst>
          </p:cNvPr>
          <p:cNvSpPr txBox="1"/>
          <p:nvPr/>
        </p:nvSpPr>
        <p:spPr>
          <a:xfrm>
            <a:off x="3923648" y="1069527"/>
            <a:ext cx="216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images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16A85B-5A29-3877-5330-8B9B676A4049}"/>
              </a:ext>
            </a:extLst>
          </p:cNvPr>
          <p:cNvSpPr txBox="1"/>
          <p:nvPr/>
        </p:nvSpPr>
        <p:spPr>
          <a:xfrm>
            <a:off x="7417837" y="1069527"/>
            <a:ext cx="317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 Cam from output layer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1A3B7-EB4C-E5A3-8DB7-E370A44A1CD1}"/>
              </a:ext>
            </a:extLst>
          </p:cNvPr>
          <p:cNvSpPr txBox="1"/>
          <p:nvPr/>
        </p:nvSpPr>
        <p:spPr>
          <a:xfrm>
            <a:off x="5696921" y="431693"/>
            <a:ext cx="216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3000 Iterations</a:t>
            </a:r>
            <a:endParaRPr lang="LID4096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C4AB66-0E3F-78D8-D614-FF0DB66DA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501" y="1859573"/>
            <a:ext cx="3610118" cy="3610118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07C2D24F-7B9C-6FEB-7122-D6121FCB73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F9D6B-6B7C-5193-AB5F-B1BDBF212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014" y="1859573"/>
            <a:ext cx="3610118" cy="361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3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2878141-5C3D-00A0-576A-013E9FD7D390}"/>
              </a:ext>
            </a:extLst>
          </p:cNvPr>
          <p:cNvSpPr txBox="1"/>
          <p:nvPr/>
        </p:nvSpPr>
        <p:spPr>
          <a:xfrm>
            <a:off x="429209" y="373225"/>
            <a:ext cx="12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cifar10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9ACB2-363B-CFAE-600F-EA9171B5943E}"/>
              </a:ext>
            </a:extLst>
          </p:cNvPr>
          <p:cNvSpPr txBox="1"/>
          <p:nvPr/>
        </p:nvSpPr>
        <p:spPr>
          <a:xfrm>
            <a:off x="3923648" y="1069527"/>
            <a:ext cx="216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images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16A85B-5A29-3877-5330-8B9B676A4049}"/>
              </a:ext>
            </a:extLst>
          </p:cNvPr>
          <p:cNvSpPr txBox="1"/>
          <p:nvPr/>
        </p:nvSpPr>
        <p:spPr>
          <a:xfrm>
            <a:off x="7417837" y="1069527"/>
            <a:ext cx="317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 Cam from output layer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1A3B7-EB4C-E5A3-8DB7-E370A44A1CD1}"/>
              </a:ext>
            </a:extLst>
          </p:cNvPr>
          <p:cNvSpPr txBox="1"/>
          <p:nvPr/>
        </p:nvSpPr>
        <p:spPr>
          <a:xfrm>
            <a:off x="5696921" y="431693"/>
            <a:ext cx="216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9000 Iterations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78E20-503F-116C-75A8-0FB75F1E7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608" y="1831986"/>
            <a:ext cx="4039059" cy="4039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9D7A7A-CD76-2656-C0A1-1269EA967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818" y="1832785"/>
            <a:ext cx="4039059" cy="403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6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F532A8-21CE-ECB0-323F-CC9213F53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3530163" y="838200"/>
            <a:ext cx="3252074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D9447A-779F-AB7B-3A48-A0D5ADB65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6774617" y="792480"/>
            <a:ext cx="325207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>
            <a:extLst>
              <a:ext uri="{FF2B5EF4-FFF2-40B4-BE49-F238E27FC236}">
                <a16:creationId xmlns:a16="http://schemas.microsoft.com/office/drawing/2014/main" id="{CBDFC4C4-C318-2797-0E44-AEC515A3E0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90"/>
          <a:stretch/>
        </p:blipFill>
        <p:spPr bwMode="auto">
          <a:xfrm>
            <a:off x="4878874" y="1567542"/>
            <a:ext cx="3147526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4486B4-AD18-C799-41FB-70FB6BDAEDD7}"/>
              </a:ext>
            </a:extLst>
          </p:cNvPr>
          <p:cNvSpPr/>
          <p:nvPr/>
        </p:nvSpPr>
        <p:spPr>
          <a:xfrm>
            <a:off x="5094514" y="1756228"/>
            <a:ext cx="827314" cy="870858"/>
          </a:xfrm>
          <a:prstGeom prst="rect">
            <a:avLst/>
          </a:prstGeom>
          <a:solidFill>
            <a:schemeClr val="bg1">
              <a:lumMod val="75000"/>
              <a:alpha val="5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42AA4F-DF56-7068-0114-44B306C4BE77}"/>
              </a:ext>
            </a:extLst>
          </p:cNvPr>
          <p:cNvSpPr/>
          <p:nvPr/>
        </p:nvSpPr>
        <p:spPr>
          <a:xfrm>
            <a:off x="5921828" y="1787070"/>
            <a:ext cx="827314" cy="870858"/>
          </a:xfrm>
          <a:prstGeom prst="rect">
            <a:avLst/>
          </a:prstGeom>
          <a:solidFill>
            <a:schemeClr val="bg1">
              <a:lumMod val="75000"/>
              <a:alpha val="5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35BC49-BC15-3E71-11C5-A69E7CC4E757}"/>
              </a:ext>
            </a:extLst>
          </p:cNvPr>
          <p:cNvSpPr/>
          <p:nvPr/>
        </p:nvSpPr>
        <p:spPr>
          <a:xfrm>
            <a:off x="6749142" y="1756228"/>
            <a:ext cx="827314" cy="870858"/>
          </a:xfrm>
          <a:prstGeom prst="rect">
            <a:avLst/>
          </a:prstGeom>
          <a:solidFill>
            <a:schemeClr val="bg1">
              <a:lumMod val="75000"/>
              <a:alpha val="5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9F4D3E-BAC2-F885-0663-A22E4FF4053D}"/>
              </a:ext>
            </a:extLst>
          </p:cNvPr>
          <p:cNvSpPr/>
          <p:nvPr/>
        </p:nvSpPr>
        <p:spPr>
          <a:xfrm>
            <a:off x="6749142" y="3164113"/>
            <a:ext cx="493486" cy="714829"/>
          </a:xfrm>
          <a:prstGeom prst="rect">
            <a:avLst/>
          </a:prstGeom>
          <a:solidFill>
            <a:schemeClr val="bg1">
              <a:lumMod val="75000"/>
              <a:alpha val="5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4498F-95F7-028D-4D6A-269B27E20EA0}"/>
              </a:ext>
            </a:extLst>
          </p:cNvPr>
          <p:cNvSpPr/>
          <p:nvPr/>
        </p:nvSpPr>
        <p:spPr>
          <a:xfrm>
            <a:off x="6749142" y="3878942"/>
            <a:ext cx="493486" cy="714829"/>
          </a:xfrm>
          <a:prstGeom prst="rect">
            <a:avLst/>
          </a:prstGeom>
          <a:solidFill>
            <a:schemeClr val="bg1">
              <a:lumMod val="75000"/>
              <a:alpha val="5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9F922E-9A6A-FAE2-CD21-5A805C08F7BD}"/>
              </a:ext>
            </a:extLst>
          </p:cNvPr>
          <p:cNvSpPr/>
          <p:nvPr/>
        </p:nvSpPr>
        <p:spPr>
          <a:xfrm>
            <a:off x="5921828" y="2895599"/>
            <a:ext cx="493486" cy="714829"/>
          </a:xfrm>
          <a:prstGeom prst="rect">
            <a:avLst/>
          </a:prstGeom>
          <a:solidFill>
            <a:schemeClr val="bg1">
              <a:lumMod val="75000"/>
              <a:alpha val="5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DDF7D-4762-4AA9-B703-12758E595C1F}"/>
              </a:ext>
            </a:extLst>
          </p:cNvPr>
          <p:cNvSpPr txBox="1"/>
          <p:nvPr/>
        </p:nvSpPr>
        <p:spPr>
          <a:xfrm>
            <a:off x="5843037" y="91768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Face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B0135-4989-BF33-173F-61A23931D243}"/>
              </a:ext>
            </a:extLst>
          </p:cNvPr>
          <p:cNvSpPr txBox="1"/>
          <p:nvPr/>
        </p:nvSpPr>
        <p:spPr>
          <a:xfrm>
            <a:off x="8425409" y="376827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Letter</a:t>
            </a:r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32C83B-F0F6-FB71-F407-735C6BF847BE}"/>
              </a:ext>
            </a:extLst>
          </p:cNvPr>
          <p:cNvSpPr/>
          <p:nvPr/>
        </p:nvSpPr>
        <p:spPr>
          <a:xfrm>
            <a:off x="7184570" y="3130869"/>
            <a:ext cx="493486" cy="714829"/>
          </a:xfrm>
          <a:prstGeom prst="rect">
            <a:avLst/>
          </a:prstGeom>
          <a:solidFill>
            <a:schemeClr val="bg1">
              <a:lumMod val="75000"/>
              <a:alpha val="5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ED83D5-D30D-0D27-8C0D-ADE93E49CB75}"/>
              </a:ext>
            </a:extLst>
          </p:cNvPr>
          <p:cNvSpPr/>
          <p:nvPr/>
        </p:nvSpPr>
        <p:spPr>
          <a:xfrm>
            <a:off x="7618054" y="3164113"/>
            <a:ext cx="493486" cy="714829"/>
          </a:xfrm>
          <a:prstGeom prst="rect">
            <a:avLst/>
          </a:prstGeom>
          <a:solidFill>
            <a:schemeClr val="bg1">
              <a:lumMod val="75000"/>
              <a:alpha val="5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C06BF0-F5EF-7A85-C4A0-7E35BCD3094F}"/>
              </a:ext>
            </a:extLst>
          </p:cNvPr>
          <p:cNvSpPr/>
          <p:nvPr/>
        </p:nvSpPr>
        <p:spPr>
          <a:xfrm>
            <a:off x="7659652" y="3889754"/>
            <a:ext cx="493486" cy="714829"/>
          </a:xfrm>
          <a:prstGeom prst="rect">
            <a:avLst/>
          </a:prstGeom>
          <a:solidFill>
            <a:schemeClr val="bg1">
              <a:lumMod val="75000"/>
              <a:alpha val="5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8B2D8C-75D3-CB78-F6FB-F00589812FF8}"/>
              </a:ext>
            </a:extLst>
          </p:cNvPr>
          <p:cNvSpPr/>
          <p:nvPr/>
        </p:nvSpPr>
        <p:spPr>
          <a:xfrm>
            <a:off x="7162667" y="3878941"/>
            <a:ext cx="493486" cy="714829"/>
          </a:xfrm>
          <a:prstGeom prst="rect">
            <a:avLst/>
          </a:prstGeom>
          <a:solidFill>
            <a:schemeClr val="bg1">
              <a:lumMod val="75000"/>
              <a:alpha val="5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57BE01-C145-0EEB-7C30-B67C289F29C7}"/>
              </a:ext>
            </a:extLst>
          </p:cNvPr>
          <p:cNvSpPr txBox="1"/>
          <p:nvPr/>
        </p:nvSpPr>
        <p:spPr>
          <a:xfrm>
            <a:off x="4236553" y="352515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Arm</a:t>
            </a:r>
            <a:endParaRPr lang="LID4096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C4EA88-73C0-81EE-30D7-5ECF37762136}"/>
              </a:ext>
            </a:extLst>
          </p:cNvPr>
          <p:cNvCxnSpPr/>
          <p:nvPr/>
        </p:nvCxnSpPr>
        <p:spPr>
          <a:xfrm flipH="1">
            <a:off x="5544587" y="1359594"/>
            <a:ext cx="671285" cy="25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C33CDF-36DD-469F-528C-ABC2D6FBF5D3}"/>
              </a:ext>
            </a:extLst>
          </p:cNvPr>
          <p:cNvCxnSpPr>
            <a:cxnSpLocks/>
            <a:stCxn id="12" idx="2"/>
            <a:endCxn id="6145" idx="0"/>
          </p:cNvCxnSpPr>
          <p:nvPr/>
        </p:nvCxnSpPr>
        <p:spPr>
          <a:xfrm>
            <a:off x="6452637" y="1287014"/>
            <a:ext cx="0" cy="28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AF834C-B756-C186-09DF-E4CFB59C4AA0}"/>
              </a:ext>
            </a:extLst>
          </p:cNvPr>
          <p:cNvCxnSpPr>
            <a:cxnSpLocks/>
          </p:cNvCxnSpPr>
          <p:nvPr/>
        </p:nvCxnSpPr>
        <p:spPr>
          <a:xfrm>
            <a:off x="6605037" y="1312369"/>
            <a:ext cx="557630" cy="25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1E1144-4CA7-CA3F-A2D0-83F62B6668CB}"/>
              </a:ext>
            </a:extLst>
          </p:cNvPr>
          <p:cNvCxnSpPr>
            <a:cxnSpLocks/>
          </p:cNvCxnSpPr>
          <p:nvPr/>
        </p:nvCxnSpPr>
        <p:spPr>
          <a:xfrm>
            <a:off x="8273009" y="3488283"/>
            <a:ext cx="280119" cy="35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A366E1-843A-ADEA-4ECA-61217183A324}"/>
              </a:ext>
            </a:extLst>
          </p:cNvPr>
          <p:cNvCxnSpPr>
            <a:cxnSpLocks/>
          </p:cNvCxnSpPr>
          <p:nvPr/>
        </p:nvCxnSpPr>
        <p:spPr>
          <a:xfrm>
            <a:off x="8273009" y="3952937"/>
            <a:ext cx="406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80AA60-402F-0349-004F-3F4B8B5A0BD5}"/>
              </a:ext>
            </a:extLst>
          </p:cNvPr>
          <p:cNvCxnSpPr>
            <a:cxnSpLocks/>
          </p:cNvCxnSpPr>
          <p:nvPr/>
        </p:nvCxnSpPr>
        <p:spPr>
          <a:xfrm flipV="1">
            <a:off x="8285349" y="4060177"/>
            <a:ext cx="390108" cy="36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200D02-F9EB-7001-FB45-D98A2B3BBA67}"/>
              </a:ext>
            </a:extLst>
          </p:cNvPr>
          <p:cNvCxnSpPr>
            <a:cxnSpLocks/>
          </p:cNvCxnSpPr>
          <p:nvPr/>
        </p:nvCxnSpPr>
        <p:spPr>
          <a:xfrm flipH="1">
            <a:off x="5208527" y="3381044"/>
            <a:ext cx="671702" cy="28594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1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47BA1A5-8CE8-4DB7-5018-8B3CFE356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668655"/>
            <a:ext cx="2342201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5052E386-A5D7-8FF3-A3A2-7C03A0B6F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813" y="668655"/>
            <a:ext cx="3167235" cy="209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D0C9AFF6-8497-7277-1ABF-ABBCF8890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95" y="2979737"/>
            <a:ext cx="3376653" cy="22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50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459</Words>
  <Application>Microsoft Office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Sisung Kim</dc:creator>
  <cp:lastModifiedBy>Sisung Kim</cp:lastModifiedBy>
  <cp:revision>1</cp:revision>
  <dcterms:created xsi:type="dcterms:W3CDTF">2023-12-18T00:05:18Z</dcterms:created>
  <dcterms:modified xsi:type="dcterms:W3CDTF">2023-12-18T14:04:16Z</dcterms:modified>
</cp:coreProperties>
</file>