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A474-A05E-FD67-9953-9A9F9E24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C995B-FD5A-FE03-BDED-72E525BF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3226-C4F9-C68C-55AA-F7A1A182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7221-C430-6B27-8703-44808BFC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7A77-2795-556F-F390-236E623A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62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4D67-22DA-3B6E-A6EE-A62F54CA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0A31D-A23E-F033-D8A8-5A0A9FFC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A330-A261-F843-1693-FA8181C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A700-C582-05AB-8613-B5BAE068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536E-32FE-3FC2-0AB3-2224850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804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288C2-DA7C-0D2E-95FF-DD16ACD99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CA33-3E6C-8E1E-950F-38234127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2467-2116-849E-01AE-688FD9F9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0084-DA4B-C8F8-037B-72909CD9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F7B7-14ED-E85C-AD04-DAEE37B3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73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C913-B032-F10E-11C6-12D58CCA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7BBE-225C-4DD5-64F6-E42E62F2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C89E-6508-A4D4-FA4D-EF32865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0311-AD77-6C98-4DAF-4C00BFF7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88E8-BFCD-D1B3-EE11-D0B29718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23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4DE4-DB1F-D3F5-02A6-6FD4C8DB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02DA-9AEF-A2A8-D297-9E4D96D0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A632-13E2-4356-BC9F-78ED54A5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9BD1-5696-57F6-C9B0-BE5B39BF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9B5B-3438-7003-97AE-9B44F19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03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74A1-476F-C6D7-8C91-4D19CE0A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B12C-B24D-9D30-1488-CBDA1FEA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C9A4-2832-B95F-E3A3-6383A772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6BE92-5A20-112B-8F2C-C786240E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BDAA-098C-40A1-DEEE-7F9DC78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431C-CF2C-B705-E64F-F92BFA0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2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C908-5DBE-D206-B007-5942FCD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041C-5566-19E8-6906-A2E5A978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A028-9EFC-0FC5-7CC2-0BA9618D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0D8D5-1F7B-812E-CF5D-CEECF339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A61E3-1F8A-C310-3DD8-ED8D03E4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A20C3-75BA-7373-8375-E91D47F9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8BE42-C2F9-AC46-D66D-D452C29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A35AD-B1DF-930B-3B5F-027F258E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586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871F-0E83-9A84-535F-92151EAF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5BDC-D217-3A1E-9DB8-97B0354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2E529-462F-FE34-2EAF-A426EFF1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83A5C-AE6C-7457-B81C-B6CB828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38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884B8-4EA9-5006-505D-E8EF24D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6E256-1831-C405-B351-CE72CF87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7444-A87C-B2DE-2C4E-597A018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91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9D40-8190-60F5-DC00-213D97FB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1327-EAE2-5563-F34B-9BB6FB46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28BF-4F89-495D-D594-10D63A9E9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38D17-2FC9-F7A0-3365-0FA131F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1A64-FC54-7E31-D15E-CDEE8C6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EB4F-E165-00D4-D42E-902F897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43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92C8-4023-6BA2-7F14-9D4EE4BE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BAC74-B818-D7A2-87EF-E882FB00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34540-D58C-5BF4-503C-0651F7C6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0235-03FC-BE6B-E86E-FC624658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3DA04-99B2-57B4-7918-596E8F77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4299-0A99-94DD-7E4E-B5CB37E6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93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2E348-8CB8-CA6D-0E34-B0132DA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56EF-F5E4-5EC0-7337-39233229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2FD5-6C7B-CF73-C227-3475A6A1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7B4B-8742-43C3-B54A-F5E05BE9A220}" type="datetimeFigureOut">
              <a:rPr lang="LID4096" smtClean="0"/>
              <a:t>12/14/2023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0758-91AB-CDDE-C6B3-DF3DCDEA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1ACD-BBB1-7F08-5387-6B33ECC3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A89-5437-4FD9-A775-4F973117D9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0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DCC6D-A847-E7F8-356B-502B2FF61B2B}"/>
              </a:ext>
            </a:extLst>
          </p:cNvPr>
          <p:cNvSpPr txBox="1"/>
          <p:nvPr/>
        </p:nvSpPr>
        <p:spPr>
          <a:xfrm>
            <a:off x="648586" y="274347"/>
            <a:ext cx="26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CEDA4-D621-6033-7445-3E8782CC1B39}"/>
              </a:ext>
            </a:extLst>
          </p:cNvPr>
          <p:cNvSpPr txBox="1"/>
          <p:nvPr/>
        </p:nvSpPr>
        <p:spPr>
          <a:xfrm>
            <a:off x="5693954" y="2946758"/>
            <a:ext cx="263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[128, 256, 512, 1024, 2048]</a:t>
            </a:r>
            <a:endParaRPr lang="en-US" sz="1200" b="0" i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[784, 1024, 512, 256]</a:t>
            </a:r>
            <a:endParaRPr lang="LID4096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4057C-F65A-139C-A867-DC1BFEE5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83" y="1264708"/>
            <a:ext cx="14478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A0D16-ED7F-B8AB-890E-7E6D1BC2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80" y="1264708"/>
            <a:ext cx="14478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11DE0-7DE8-7110-B780-62C2BA1CB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77" y="1264708"/>
            <a:ext cx="1447800" cy="1447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2327C7-ACB0-45C2-16AA-DA0880A6D8D6}"/>
              </a:ext>
            </a:extLst>
          </p:cNvPr>
          <p:cNvSpPr txBox="1"/>
          <p:nvPr/>
        </p:nvSpPr>
        <p:spPr>
          <a:xfrm>
            <a:off x="3393779" y="2971740"/>
            <a:ext cx="223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[128, 256, 512, 1024]</a:t>
            </a:r>
            <a:endParaRPr lang="en-US" sz="1200" b="0" i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[784, 512, 256]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C4C06-F270-44F6-60A9-750515083945}"/>
              </a:ext>
            </a:extLst>
          </p:cNvPr>
          <p:cNvSpPr txBox="1"/>
          <p:nvPr/>
        </p:nvSpPr>
        <p:spPr>
          <a:xfrm>
            <a:off x="771746" y="2977745"/>
            <a:ext cx="263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[128, 256, 512]</a:t>
            </a:r>
            <a:endParaRPr lang="en-US" sz="1200" b="0" i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DE" sz="1200" b="0" i="0" dirty="0">
                <a:effectLst/>
                <a:latin typeface="Consolas" panose="020B0609020204030204" pitchFamily="49" charset="0"/>
              </a:rPr>
              <a:t>[784, 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256</a:t>
            </a:r>
            <a:r>
              <a:rPr lang="en-DE" sz="1200" b="0" i="0" dirty="0">
                <a:effectLst/>
                <a:latin typeface="Consolas" panose="020B0609020204030204" pitchFamily="49" charset="0"/>
              </a:rPr>
              <a:t>]</a:t>
            </a:r>
            <a:endParaRPr lang="LID4096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6488E-17EF-CA6A-EC2B-EE5481939B00}"/>
              </a:ext>
            </a:extLst>
          </p:cNvPr>
          <p:cNvSpPr txBox="1"/>
          <p:nvPr/>
        </p:nvSpPr>
        <p:spPr>
          <a:xfrm>
            <a:off x="3250906" y="3473814"/>
            <a:ext cx="263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Generator Hidden Features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Discriminator Hidden Features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2468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DCC6D-A847-E7F8-356B-502B2FF61B2B}"/>
              </a:ext>
            </a:extLst>
          </p:cNvPr>
          <p:cNvSpPr txBox="1"/>
          <p:nvPr/>
        </p:nvSpPr>
        <p:spPr>
          <a:xfrm>
            <a:off x="648586" y="274347"/>
            <a:ext cx="26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Experiment2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56AFF-6BC0-158F-011D-4FB8AF80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3821520"/>
            <a:ext cx="1447800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EC5EC-E96C-8B92-32DD-8B252DD0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36" y="1879750"/>
            <a:ext cx="14478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97D37E-F4AD-8234-BBA4-0B3EF11C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1" y="1879750"/>
            <a:ext cx="1447800" cy="1447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F2804C-1B7F-B744-9B0F-3738DB5D89B6}"/>
              </a:ext>
            </a:extLst>
          </p:cNvPr>
          <p:cNvSpPr txBox="1"/>
          <p:nvPr/>
        </p:nvSpPr>
        <p:spPr>
          <a:xfrm>
            <a:off x="2462318" y="846216"/>
            <a:ext cx="263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Tanh </a:t>
            </a:r>
          </a:p>
          <a:p>
            <a:pPr algn="ctr"/>
            <a:r>
              <a:rPr lang="en-US" dirty="0"/>
              <a:t>for Image output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115DE-5ACD-A338-8F70-4E8CBF8FB3FE}"/>
              </a:ext>
            </a:extLst>
          </p:cNvPr>
          <p:cNvSpPr txBox="1"/>
          <p:nvPr/>
        </p:nvSpPr>
        <p:spPr>
          <a:xfrm>
            <a:off x="550237" y="2280484"/>
            <a:ext cx="263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BCELoss</a:t>
            </a:r>
            <a:endParaRPr lang="en-US" dirty="0"/>
          </a:p>
          <a:p>
            <a:pPr algn="ctr"/>
            <a:r>
              <a:rPr lang="en-US" dirty="0"/>
              <a:t>for classification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51C9D-2BAF-FB17-7690-A4C940FB2662}"/>
              </a:ext>
            </a:extLst>
          </p:cNvPr>
          <p:cNvSpPr txBox="1"/>
          <p:nvPr/>
        </p:nvSpPr>
        <p:spPr>
          <a:xfrm>
            <a:off x="508591" y="4266462"/>
            <a:ext cx="263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CrossEntropyLoss</a:t>
            </a:r>
            <a:endParaRPr lang="en-US" dirty="0"/>
          </a:p>
          <a:p>
            <a:pPr algn="ctr"/>
            <a:r>
              <a:rPr lang="en-US" dirty="0"/>
              <a:t>for classification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CEDA4-D621-6033-7445-3E8782CC1B39}"/>
              </a:ext>
            </a:extLst>
          </p:cNvPr>
          <p:cNvSpPr txBox="1"/>
          <p:nvPr/>
        </p:nvSpPr>
        <p:spPr>
          <a:xfrm>
            <a:off x="4654398" y="846035"/>
            <a:ext cx="263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Activation</a:t>
            </a:r>
          </a:p>
          <a:p>
            <a:pPr algn="ctr"/>
            <a:r>
              <a:rPr lang="en-US" dirty="0"/>
              <a:t>for Image output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55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DCC6D-A847-E7F8-356B-502B2FF61B2B}"/>
              </a:ext>
            </a:extLst>
          </p:cNvPr>
          <p:cNvSpPr txBox="1"/>
          <p:nvPr/>
        </p:nvSpPr>
        <p:spPr>
          <a:xfrm>
            <a:off x="648586" y="274347"/>
            <a:ext cx="26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Experiment3</a:t>
            </a: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7D37E-F4AD-8234-BBA4-0B3EF11C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25" y="3233471"/>
            <a:ext cx="1447800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E115DE-5ACD-A338-8F70-4E8CBF8FB3FE}"/>
              </a:ext>
            </a:extLst>
          </p:cNvPr>
          <p:cNvSpPr txBox="1"/>
          <p:nvPr/>
        </p:nvSpPr>
        <p:spPr>
          <a:xfrm>
            <a:off x="1290083" y="2166801"/>
            <a:ext cx="15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Epoch 0.5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51C9D-2BAF-FB17-7690-A4C940FB2662}"/>
              </a:ext>
            </a:extLst>
          </p:cNvPr>
          <p:cNvSpPr txBox="1"/>
          <p:nvPr/>
        </p:nvSpPr>
        <p:spPr>
          <a:xfrm>
            <a:off x="1274991" y="3727148"/>
            <a:ext cx="15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Epoch 1.5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F166E-7549-08E4-3F8D-5DB8FB97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50" y="3249857"/>
            <a:ext cx="1447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C0EBA-2225-BE0F-EC6E-BB7C9E716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33471"/>
            <a:ext cx="14478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DE431-7695-308D-0975-4BDF490F6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19693"/>
            <a:ext cx="1447800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622EFB-8555-C355-F238-937324437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650" y="1619693"/>
            <a:ext cx="1447800" cy="1447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029A2-791A-AFCA-AE11-A5CBC2258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325" y="1619693"/>
            <a:ext cx="1447800" cy="144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1B7CFC-C71A-EFB4-517D-F86525BE6BA5}"/>
              </a:ext>
            </a:extLst>
          </p:cNvPr>
          <p:cNvSpPr txBox="1"/>
          <p:nvPr/>
        </p:nvSpPr>
        <p:spPr>
          <a:xfrm>
            <a:off x="1154518" y="1032337"/>
            <a:ext cx="20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Latent dimension: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5C29A-4FE6-A392-299C-36F4BD7BE49F}"/>
              </a:ext>
            </a:extLst>
          </p:cNvPr>
          <p:cNvSpPr txBox="1"/>
          <p:nvPr/>
        </p:nvSpPr>
        <p:spPr>
          <a:xfrm>
            <a:off x="2986405" y="1088158"/>
            <a:ext cx="11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BFD47-23D0-2F01-7167-90BECD0A45A1}"/>
              </a:ext>
            </a:extLst>
          </p:cNvPr>
          <p:cNvSpPr txBox="1"/>
          <p:nvPr/>
        </p:nvSpPr>
        <p:spPr>
          <a:xfrm>
            <a:off x="4656611" y="1084383"/>
            <a:ext cx="11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FB5FE0-3DBD-1020-F7B1-5288C73D1F85}"/>
              </a:ext>
            </a:extLst>
          </p:cNvPr>
          <p:cNvSpPr txBox="1"/>
          <p:nvPr/>
        </p:nvSpPr>
        <p:spPr>
          <a:xfrm>
            <a:off x="6241755" y="1084383"/>
            <a:ext cx="11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873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Sisung Kim</dc:creator>
  <cp:lastModifiedBy>Sisung Kim</cp:lastModifiedBy>
  <cp:revision>1</cp:revision>
  <dcterms:created xsi:type="dcterms:W3CDTF">2023-12-14T12:42:41Z</dcterms:created>
  <dcterms:modified xsi:type="dcterms:W3CDTF">2023-12-14T12:59:14Z</dcterms:modified>
</cp:coreProperties>
</file>