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56" r:id="rId9"/>
    <p:sldId id="261" r:id="rId10"/>
    <p:sldId id="260" r:id="rId11"/>
    <p:sldId id="262" r:id="rId12"/>
    <p:sldId id="258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/>
    <p:restoredTop sz="82177"/>
  </p:normalViewPr>
  <p:slideViewPr>
    <p:cSldViewPr snapToGrid="0">
      <p:cViewPr varScale="1">
        <p:scale>
          <a:sx n="104" d="100"/>
          <a:sy n="104" d="100"/>
        </p:scale>
        <p:origin x="1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896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shelcode loader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1491-844D-79A1-5FC4-0B592698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5FA7-D7D8-4BAD-1A1A-76268069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2998-434E-7745-786C-25D79BE0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857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BC26-AE94-B0C3-F3DD-417E80B6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CCDDD-C51E-97CE-924E-748A9684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38107</TotalTime>
  <Words>368</Words>
  <Application>Microsoft Macintosh PowerPoint</Application>
  <PresentationFormat>Widescreen</PresentationFormat>
  <Paragraphs>60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MSDN Functions needed</vt:lpstr>
      <vt:lpstr>Custom Remote Shellcode Loader</vt:lpstr>
      <vt:lpstr>MSDN Functions needed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14</cp:revision>
  <dcterms:created xsi:type="dcterms:W3CDTF">2024-12-19T12:05:14Z</dcterms:created>
  <dcterms:modified xsi:type="dcterms:W3CDTF">2025-03-08T22:06:19Z</dcterms:modified>
</cp:coreProperties>
</file>