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69" r:id="rId10"/>
    <p:sldId id="261" r:id="rId11"/>
    <p:sldId id="256" r:id="rId12"/>
    <p:sldId id="260" r:id="rId13"/>
    <p:sldId id="25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4"/>
    <p:restoredTop sz="82163"/>
  </p:normalViewPr>
  <p:slideViewPr>
    <p:cSldViewPr snapToGrid="0">
      <p:cViewPr>
        <p:scale>
          <a:sx n="180" d="100"/>
          <a:sy n="18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46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1023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shellcode loader, unhooking</a:t>
            </a:r>
          </a:p>
          <a:p>
            <a:r>
              <a:rPr lang="en-BE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584004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BE" b="1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134BB-017B-1A99-8375-99863AB681E1}"/>
              </a:ext>
            </a:extLst>
          </p:cNvPr>
          <p:cNvSpPr txBox="1"/>
          <p:nvPr/>
        </p:nvSpPr>
        <p:spPr>
          <a:xfrm>
            <a:off x="1027814" y="135235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1 : Rubeus (Signature Bypass)</a:t>
            </a:r>
            <a:br>
              <a:rPr lang="en-BE" sz="1400"/>
            </a:br>
            <a:r>
              <a:rPr lang="en-BE" sz="1400"/>
              <a:t>- Yara</a:t>
            </a:r>
          </a:p>
          <a:p>
            <a:r>
              <a:rPr lang="en-BE" sz="1400"/>
              <a:t>- GoCheck</a:t>
            </a:r>
          </a:p>
          <a:p>
            <a:r>
              <a:rPr lang="en-BE" sz="1400"/>
              <a:t>- Code + SDK (CL.exe / dotnet build)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AD0C-A4FB-AF7D-7657-3C4DFB3E5495}"/>
              </a:ext>
            </a:extLst>
          </p:cNvPr>
          <p:cNvSpPr txBox="1"/>
          <p:nvPr/>
        </p:nvSpPr>
        <p:spPr>
          <a:xfrm>
            <a:off x="1027814" y="1435399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2 : Powershell</a:t>
            </a:r>
            <a:br>
              <a:rPr lang="en-BE" sz="1400"/>
            </a:br>
            <a:r>
              <a:rPr lang="en-BE" sz="1400"/>
              <a:t>- dotnet/clr explanation</a:t>
            </a:r>
          </a:p>
          <a:p>
            <a:r>
              <a:rPr lang="en-BE" sz="1400"/>
              <a:t>- Amsi explanation + Bypass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1B577-D982-09D6-506B-F0D718EC86E8}"/>
              </a:ext>
            </a:extLst>
          </p:cNvPr>
          <p:cNvSpPr txBox="1"/>
          <p:nvPr/>
        </p:nvSpPr>
        <p:spPr>
          <a:xfrm>
            <a:off x="1027814" y="2444942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3 : Local Loader</a:t>
            </a:r>
            <a:br>
              <a:rPr lang="en-BE" sz="1400"/>
            </a:br>
            <a:r>
              <a:rPr lang="en-BE" sz="1400"/>
              <a:t>- petosc</a:t>
            </a:r>
          </a:p>
          <a:p>
            <a:r>
              <a:rPr lang="en-BE" sz="1400"/>
              <a:t>- Functions</a:t>
            </a:r>
          </a:p>
          <a:p>
            <a:r>
              <a:rPr lang="en-BE" sz="1400"/>
              <a:t>- </a:t>
            </a:r>
            <a:r>
              <a:rPr lang="en-GB" sz="1400"/>
              <a:t>C</a:t>
            </a:r>
            <a:r>
              <a:rPr lang="en-BE" sz="1400"/>
              <a:t> shellcode generator / msfvenom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EBA1-C8A9-BB3C-0F6A-A58B6967680D}"/>
              </a:ext>
            </a:extLst>
          </p:cNvPr>
          <p:cNvSpPr txBox="1"/>
          <p:nvPr/>
        </p:nvSpPr>
        <p:spPr>
          <a:xfrm>
            <a:off x="1027814" y="3745106"/>
            <a:ext cx="3693042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4 : Local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AES Functions</a:t>
            </a:r>
          </a:p>
          <a:p>
            <a:endParaRPr lang="en-B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C59EE-E99D-9E5E-50D3-98385CE3F005}"/>
              </a:ext>
            </a:extLst>
          </p:cNvPr>
          <p:cNvSpPr txBox="1"/>
          <p:nvPr/>
        </p:nvSpPr>
        <p:spPr>
          <a:xfrm>
            <a:off x="5128437" y="2444941"/>
            <a:ext cx="369304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S</a:t>
            </a:r>
            <a:r>
              <a:rPr lang="en-BE" sz="1400"/>
              <a:t>trings.exe</a:t>
            </a:r>
          </a:p>
          <a:p>
            <a:r>
              <a:rPr lang="en-BE" sz="1400"/>
              <a:t>Dumbin IAT</a:t>
            </a:r>
            <a:br>
              <a:rPr lang="en-BE" sz="1400"/>
            </a:br>
            <a:r>
              <a:rPr lang="en-BE" sz="1400"/>
              <a:t>SystemInformer (RWX)</a:t>
            </a:r>
          </a:p>
          <a:p>
            <a:r>
              <a:rPr lang="en-BE" sz="1400"/>
              <a:t>PeBear</a:t>
            </a:r>
            <a:br>
              <a:rPr lang="en-BE" sz="1400"/>
            </a:br>
            <a:r>
              <a:rPr lang="en-BE" sz="1400"/>
              <a:t>API 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EB2-862F-EB00-E7E0-50C89C20E7E0}"/>
              </a:ext>
            </a:extLst>
          </p:cNvPr>
          <p:cNvSpPr txBox="1"/>
          <p:nvPr/>
        </p:nvSpPr>
        <p:spPr>
          <a:xfrm>
            <a:off x="1027814" y="4666993"/>
            <a:ext cx="3693042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5 :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</a:t>
            </a:r>
          </a:p>
          <a:p>
            <a:r>
              <a:rPr lang="en-US" sz="1400"/>
              <a:t>- Staging</a:t>
            </a:r>
            <a:endParaRPr lang="en-BE" sz="1400"/>
          </a:p>
          <a:p>
            <a:pPr marL="285750" indent="-285750">
              <a:buFontTx/>
              <a:buChar char="-"/>
            </a:pP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BABA1-CD34-7534-6188-BB3A735E2142}"/>
              </a:ext>
            </a:extLst>
          </p:cNvPr>
          <p:cNvSpPr txBox="1"/>
          <p:nvPr/>
        </p:nvSpPr>
        <p:spPr>
          <a:xfrm>
            <a:off x="5128437" y="4666993"/>
            <a:ext cx="36930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.ico</a:t>
            </a:r>
          </a:p>
          <a:p>
            <a:pPr marL="285750" indent="-285750">
              <a:buFontTx/>
              <a:buChar char="-"/>
            </a:pPr>
            <a:r>
              <a:rPr lang="en-US" sz="1400"/>
              <a:t>lazysign</a:t>
            </a:r>
            <a:endParaRPr lang="en-BE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E6A70-4A28-DA7A-AF33-E2FEDF9447C3}"/>
              </a:ext>
            </a:extLst>
          </p:cNvPr>
          <p:cNvSpPr txBox="1"/>
          <p:nvPr/>
        </p:nvSpPr>
        <p:spPr>
          <a:xfrm>
            <a:off x="3437861" y="3356634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BAC8-BFCF-1B2D-7160-EE58B42006B3}"/>
              </a:ext>
            </a:extLst>
          </p:cNvPr>
          <p:cNvSpPr txBox="1"/>
          <p:nvPr/>
        </p:nvSpPr>
        <p:spPr>
          <a:xfrm>
            <a:off x="3437861" y="4201439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BAA9-A350-4DFD-8BE3-FD9439F09065}"/>
              </a:ext>
            </a:extLst>
          </p:cNvPr>
          <p:cNvSpPr txBox="1"/>
          <p:nvPr/>
        </p:nvSpPr>
        <p:spPr>
          <a:xfrm>
            <a:off x="3437861" y="5404076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4E87E-7943-E26C-2C55-D649E367D78B}"/>
              </a:ext>
            </a:extLst>
          </p:cNvPr>
          <p:cNvSpPr txBox="1"/>
          <p:nvPr/>
        </p:nvSpPr>
        <p:spPr>
          <a:xfrm>
            <a:off x="1027814" y="5783411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6 : HAVOC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 c2</a:t>
            </a:r>
          </a:p>
          <a:p>
            <a:r>
              <a:rPr lang="en-US" sz="1400"/>
              <a:t>- Amsi Bypass</a:t>
            </a:r>
            <a:br>
              <a:rPr lang="en-US" sz="1400"/>
            </a:br>
            <a:r>
              <a:rPr lang="en-US" sz="1400"/>
              <a:t>- dotnet-execute</a:t>
            </a:r>
            <a:endParaRPr lang="en-B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061AA-99F8-4817-B900-19D51CCE981E}"/>
              </a:ext>
            </a:extLst>
          </p:cNvPr>
          <p:cNvSpPr txBox="1"/>
          <p:nvPr/>
        </p:nvSpPr>
        <p:spPr>
          <a:xfrm>
            <a:off x="3437861" y="6479227"/>
            <a:ext cx="1007007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>
                <a:solidFill>
                  <a:srgbClr val="FF0000"/>
                </a:solidFill>
              </a:rPr>
              <a:t>HAVOC</a:t>
            </a:r>
            <a:r>
              <a:rPr lang="en-BE" sz="800" b="1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18299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50315</TotalTime>
  <Words>564</Words>
  <Application>Microsoft Macintosh PowerPoint</Application>
  <PresentationFormat>Widescreen</PresentationFormat>
  <Paragraphs>96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PowerPoint Presentation</vt:lpstr>
      <vt:lpstr>Custom Remote Shellcode Loader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21</cp:revision>
  <dcterms:created xsi:type="dcterms:W3CDTF">2024-12-19T12:05:14Z</dcterms:created>
  <dcterms:modified xsi:type="dcterms:W3CDTF">2025-03-17T09:34:05Z</dcterms:modified>
</cp:coreProperties>
</file>