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  <p:sldId id="270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82163"/>
  </p:normalViewPr>
  <p:slideViewPr>
    <p:cSldViewPr snapToGrid="0">
      <p:cViewPr varScale="1">
        <p:scale>
          <a:sx n="185" d="100"/>
          <a:sy n="18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07/04/2025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656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356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24DE-41A3-CA8E-6D79-8D7DB26D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1" y="617575"/>
            <a:ext cx="650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4D718-6F4B-04AB-DFEB-B662D421C40C}"/>
              </a:ext>
            </a:extLst>
          </p:cNvPr>
          <p:cNvSpPr txBox="1"/>
          <p:nvPr/>
        </p:nvSpPr>
        <p:spPr>
          <a:xfrm>
            <a:off x="5252484" y="1516912"/>
            <a:ext cx="353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kernel32.dll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kernelbase.dll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ntdll.dll</a:t>
            </a:r>
          </a:p>
          <a:p>
            <a:r>
              <a:rPr lang="en-GB" sz="1400">
                <a:solidFill>
                  <a:srgbClr val="FF0000"/>
                </a:solidFill>
              </a:rPr>
              <a:t>s</a:t>
            </a:r>
            <a:r>
              <a:rPr lang="en-BE" sz="1400">
                <a:solidFill>
                  <a:srgbClr val="FF0000"/>
                </a:solidFill>
              </a:rPr>
              <a:t>yscall (transition user/kernel mode)</a:t>
            </a:r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CF9-1E0F-CF73-12F9-21AF6EA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Privilege escalation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71B45-721C-23E8-F31C-F5E99FE4DECB}"/>
              </a:ext>
            </a:extLst>
          </p:cNvPr>
          <p:cNvSpPr txBox="1"/>
          <p:nvPr/>
        </p:nvSpPr>
        <p:spPr>
          <a:xfrm>
            <a:off x="4492192" y="1396203"/>
            <a:ext cx="3207616" cy="67710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Unprivileged user (student)</a:t>
            </a:r>
            <a:br>
              <a:rPr lang="en-BE" sz="1400" b="1"/>
            </a:br>
            <a:r>
              <a:rPr lang="en-BE" sz="1000" b="1">
                <a:solidFill>
                  <a:schemeClr val="bg1"/>
                </a:solidFill>
              </a:rPr>
              <a:t>- Limited Access Token</a:t>
            </a:r>
            <a:br>
              <a:rPr lang="en-BE" sz="1400"/>
            </a:b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0E41-D48E-8F78-2BD3-6D5E88336911}"/>
              </a:ext>
            </a:extLst>
          </p:cNvPr>
          <p:cNvSpPr txBox="1"/>
          <p:nvPr/>
        </p:nvSpPr>
        <p:spPr>
          <a:xfrm>
            <a:off x="6537854" y="1840382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800" b="1"/>
              <a:t>M</a:t>
            </a:r>
            <a:r>
              <a:rPr lang="en-BE" sz="800" b="1"/>
              <a:t>edium integrity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71591-E1AA-800C-1ED6-287644F88677}"/>
              </a:ext>
            </a:extLst>
          </p:cNvPr>
          <p:cNvSpPr txBox="1"/>
          <p:nvPr/>
        </p:nvSpPr>
        <p:spPr>
          <a:xfrm>
            <a:off x="4492192" y="2444942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Admin user (student_adm)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7685F-CD44-B6BE-30B9-3E089F545636}"/>
              </a:ext>
            </a:extLst>
          </p:cNvPr>
          <p:cNvSpPr txBox="1"/>
          <p:nvPr/>
        </p:nvSpPr>
        <p:spPr>
          <a:xfrm>
            <a:off x="6537854" y="2889121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800" b="1"/>
              <a:t>M</a:t>
            </a:r>
            <a:r>
              <a:rPr lang="en-BE" sz="800" b="1"/>
              <a:t>edium integrity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B513B-E457-25F8-79EE-235B40A86969}"/>
              </a:ext>
            </a:extLst>
          </p:cNvPr>
          <p:cNvSpPr txBox="1"/>
          <p:nvPr/>
        </p:nvSpPr>
        <p:spPr>
          <a:xfrm>
            <a:off x="4492192" y="3548744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Admin user (student_adm)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8891E-990F-DFA0-6BB6-808691ED6C35}"/>
              </a:ext>
            </a:extLst>
          </p:cNvPr>
          <p:cNvSpPr txBox="1"/>
          <p:nvPr/>
        </p:nvSpPr>
        <p:spPr>
          <a:xfrm>
            <a:off x="6537854" y="3992923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FF0000"/>
                </a:solidFill>
              </a:rPr>
              <a:t>High </a:t>
            </a:r>
            <a:r>
              <a:rPr lang="en-BE" sz="800" b="1">
                <a:solidFill>
                  <a:srgbClr val="FF0000"/>
                </a:solidFill>
              </a:rPr>
              <a:t>integrity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01DCF-3092-B135-2045-91FFF63943DD}"/>
              </a:ext>
            </a:extLst>
          </p:cNvPr>
          <p:cNvSpPr txBox="1"/>
          <p:nvPr/>
        </p:nvSpPr>
        <p:spPr>
          <a:xfrm>
            <a:off x="4492192" y="4533041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System user (NT AUTHORITY)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29117-742F-AAB8-BDB8-466001D70932}"/>
              </a:ext>
            </a:extLst>
          </p:cNvPr>
          <p:cNvSpPr txBox="1"/>
          <p:nvPr/>
        </p:nvSpPr>
        <p:spPr>
          <a:xfrm>
            <a:off x="6537854" y="4977220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FF0000"/>
                </a:solidFill>
              </a:rPr>
              <a:t>High </a:t>
            </a:r>
            <a:r>
              <a:rPr lang="en-BE" sz="800" b="1">
                <a:solidFill>
                  <a:srgbClr val="FF0000"/>
                </a:solidFill>
              </a:rPr>
              <a:t>integrity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52B19FD-6161-D937-15D3-821098DD067C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7162208" y="2276673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5894046-DBF0-5F26-F8F1-F0162FE909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2208" y="3316042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2A78F-009F-0469-08BC-63FD41CF22AA}"/>
              </a:ext>
            </a:extLst>
          </p:cNvPr>
          <p:cNvSpPr txBox="1"/>
          <p:nvPr/>
        </p:nvSpPr>
        <p:spPr>
          <a:xfrm>
            <a:off x="7995844" y="3413688"/>
            <a:ext cx="409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UAC BYPASS (enable SeDebugPrivilege)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A504007-E6AF-F205-4823-2C2342A6E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2207" y="4389733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BECB30-0663-DF88-108D-DB1837805E4C}"/>
              </a:ext>
            </a:extLst>
          </p:cNvPr>
          <p:cNvSpPr txBox="1"/>
          <p:nvPr/>
        </p:nvSpPr>
        <p:spPr>
          <a:xfrm>
            <a:off x="7995844" y="2426737"/>
            <a:ext cx="3867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Misconfiguration/Exploit</a:t>
            </a:r>
          </a:p>
          <a:p>
            <a:r>
              <a:rPr lang="en-BE" sz="1400"/>
              <a:t>- </a:t>
            </a:r>
            <a:r>
              <a:rPr lang="en-GB" sz="1400"/>
              <a:t>W</a:t>
            </a:r>
            <a:r>
              <a:rPr lang="en-BE" sz="1400"/>
              <a:t>eak permissions, dll sideloading/hijacking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8F20F-97E4-EB09-7808-0D78C1F9D08E}"/>
              </a:ext>
            </a:extLst>
          </p:cNvPr>
          <p:cNvSpPr txBox="1"/>
          <p:nvPr/>
        </p:nvSpPr>
        <p:spPr>
          <a:xfrm>
            <a:off x="7995844" y="4533041"/>
            <a:ext cx="3419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Abuse Privileges (i.e. steal token)</a:t>
            </a:r>
          </a:p>
          <a:p>
            <a:r>
              <a:rPr lang="en-BE" sz="1200"/>
              <a:t>- i.e. GetSystem</a:t>
            </a:r>
          </a:p>
        </p:txBody>
      </p:sp>
    </p:spTree>
    <p:extLst>
      <p:ext uri="{BB962C8B-B14F-4D97-AF65-F5344CB8AC3E}">
        <p14:creationId xmlns:p14="http://schemas.microsoft.com/office/powerpoint/2010/main" val="14878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56511</TotalTime>
  <Words>670</Words>
  <Application>Microsoft Macintosh PowerPoint</Application>
  <PresentationFormat>Widescreen</PresentationFormat>
  <Paragraphs>114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  <vt:lpstr>Privilege escalation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23</cp:revision>
  <dcterms:created xsi:type="dcterms:W3CDTF">2024-12-19T12:05:14Z</dcterms:created>
  <dcterms:modified xsi:type="dcterms:W3CDTF">2025-04-07T10:58:56Z</dcterms:modified>
</cp:coreProperties>
</file>