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5" r:id="rId16"/>
    <p:sldId id="271" r:id="rId17"/>
    <p:sldId id="272" r:id="rId18"/>
    <p:sldId id="273" r:id="rId19"/>
    <p:sldId id="276" r:id="rId20"/>
    <p:sldId id="274"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82163"/>
  </p:normalViewPr>
  <p:slideViewPr>
    <p:cSldViewPr snapToGrid="0">
      <p:cViewPr varScale="1">
        <p:scale>
          <a:sx n="185" d="100"/>
          <a:sy n="185"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02/06/2025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83585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20</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02/06/2025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02/06/2025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02/06/2025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02/06/2025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02/06/2025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02/06/2025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02/06/2025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GB"/>
              <a:t>H</a:t>
            </a:r>
            <a:r>
              <a:rPr lang="en-BE"/>
              <a:t>euristics, Forensics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F969-7703-B86E-6610-CFEBDD6E044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A1D8ABBB-41CB-950B-92C6-57AFA2AF480E}"/>
              </a:ext>
            </a:extLst>
          </p:cNvPr>
          <p:cNvSpPr>
            <a:spLocks noGrp="1"/>
          </p:cNvSpPr>
          <p:nvPr>
            <p:ph idx="1"/>
          </p:nvPr>
        </p:nvSpPr>
        <p:spPr>
          <a:xfrm>
            <a:off x="838200" y="1825625"/>
            <a:ext cx="4373880" cy="4351338"/>
          </a:xfrm>
        </p:spPr>
        <p:txBody>
          <a:bodyPr>
            <a:normAutofit fontScale="92500" lnSpcReduction="10000"/>
          </a:bodyPr>
          <a:lstStyle/>
          <a:p>
            <a:r>
              <a:rPr lang="en-GB"/>
              <a:t>C</a:t>
            </a:r>
            <a:r>
              <a:rPr lang="en-BE"/>
              <a:t>:\ THEV</a:t>
            </a:r>
          </a:p>
          <a:p>
            <a:pPr lvl="1"/>
            <a:r>
              <a:rPr lang="en-GB"/>
              <a:t>L</a:t>
            </a:r>
            <a:r>
              <a:rPr lang="en-BE"/>
              <a:t>abs</a:t>
            </a:r>
          </a:p>
          <a:p>
            <a:pPr lvl="1"/>
            <a:r>
              <a:rPr lang="en-GB"/>
              <a:t>S</a:t>
            </a:r>
            <a:r>
              <a:rPr lang="en-BE"/>
              <a:t>ysinternals tools (strings, sigcheck,sysmon, procexpl, procmon</a:t>
            </a:r>
          </a:p>
          <a:p>
            <a:r>
              <a:rPr lang="en-BE"/>
              <a:t>C:\wiki</a:t>
            </a:r>
          </a:p>
          <a:p>
            <a:pPr lvl="1"/>
            <a:r>
              <a:rPr lang="en-GB"/>
              <a:t>M</a:t>
            </a:r>
            <a:r>
              <a:rPr lang="en-BE"/>
              <a:t>dbook.exe</a:t>
            </a:r>
          </a:p>
          <a:p>
            <a:pPr lvl="1"/>
            <a:endParaRPr lang="en-BE"/>
          </a:p>
          <a:p>
            <a:pPr lvl="1"/>
            <a:r>
              <a:rPr lang="en-BE"/>
              <a:t>3 users</a:t>
            </a:r>
          </a:p>
          <a:p>
            <a:pPr lvl="2"/>
            <a:r>
              <a:rPr lang="en-GB"/>
              <a:t>T</a:t>
            </a:r>
            <a:r>
              <a:rPr lang="en-BE"/>
              <a:t>hreatadmin</a:t>
            </a:r>
          </a:p>
          <a:p>
            <a:pPr lvl="2"/>
            <a:r>
              <a:rPr lang="en-GB"/>
              <a:t>S</a:t>
            </a:r>
            <a:r>
              <a:rPr lang="en-BE"/>
              <a:t>tudent</a:t>
            </a:r>
          </a:p>
          <a:p>
            <a:pPr lvl="2"/>
            <a:r>
              <a:rPr lang="en-GB"/>
              <a:t>S</a:t>
            </a:r>
            <a:r>
              <a:rPr lang="en-BE"/>
              <a:t>tudent_adm</a:t>
            </a:r>
          </a:p>
          <a:p>
            <a:pPr lvl="2"/>
            <a:r>
              <a:rPr lang="en-GB"/>
              <a:t>P</a:t>
            </a:r>
            <a:r>
              <a:rPr lang="en-BE"/>
              <a:t>w = Threathunt25</a:t>
            </a:r>
          </a:p>
        </p:txBody>
      </p:sp>
      <p:sp>
        <p:nvSpPr>
          <p:cNvPr id="4" name="Content Placeholder 2">
            <a:extLst>
              <a:ext uri="{FF2B5EF4-FFF2-40B4-BE49-F238E27FC236}">
                <a16:creationId xmlns:a16="http://schemas.microsoft.com/office/drawing/2014/main" id="{706F495C-3B59-8E5B-CB49-CB27FBE28BF6}"/>
              </a:ext>
            </a:extLst>
          </p:cNvPr>
          <p:cNvSpPr txBox="1">
            <a:spLocks/>
          </p:cNvSpPr>
          <p:nvPr/>
        </p:nvSpPr>
        <p:spPr>
          <a:xfrm>
            <a:off x="6605016" y="1825625"/>
            <a:ext cx="4373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WINDOWS TOOLING</a:t>
            </a:r>
            <a:endParaRPr lang="en-BE"/>
          </a:p>
          <a:p>
            <a:pPr lvl="1"/>
            <a:r>
              <a:rPr lang="en-US"/>
              <a:t>DIE</a:t>
            </a:r>
          </a:p>
          <a:p>
            <a:pPr lvl="1"/>
            <a:r>
              <a:rPr lang="en-US"/>
              <a:t>Litterbox</a:t>
            </a:r>
          </a:p>
          <a:p>
            <a:pPr lvl="1"/>
            <a:r>
              <a:rPr lang="en-US"/>
              <a:t>Python3.13</a:t>
            </a:r>
          </a:p>
          <a:p>
            <a:pPr lvl="1"/>
            <a:r>
              <a:rPr lang="en-US"/>
              <a:t>Git</a:t>
            </a:r>
          </a:p>
          <a:p>
            <a:pPr lvl="1"/>
            <a:r>
              <a:rPr lang="en-US"/>
              <a:t>Visual Studio 2019</a:t>
            </a:r>
          </a:p>
          <a:p>
            <a:pPr lvl="1"/>
            <a:r>
              <a:rPr lang="en-US"/>
              <a:t>Visual Studio Code</a:t>
            </a:r>
          </a:p>
          <a:p>
            <a:pPr lvl="1"/>
            <a:r>
              <a:rPr lang="en-US"/>
              <a:t>PEStudio, PeBear, CFF Explorer</a:t>
            </a:r>
          </a:p>
          <a:p>
            <a:pPr lvl="1"/>
            <a:endParaRPr lang="en-BE"/>
          </a:p>
        </p:txBody>
      </p:sp>
    </p:spTree>
    <p:extLst>
      <p:ext uri="{BB962C8B-B14F-4D97-AF65-F5344CB8AC3E}">
        <p14:creationId xmlns:p14="http://schemas.microsoft.com/office/powerpoint/2010/main" val="22840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Right Brace 2">
            <a:extLst>
              <a:ext uri="{FF2B5EF4-FFF2-40B4-BE49-F238E27FC236}">
                <a16:creationId xmlns:a16="http://schemas.microsoft.com/office/drawing/2014/main" id="{C615B46E-A448-54B0-D41F-B30B6B3732D8}"/>
              </a:ext>
            </a:extLst>
          </p:cNvPr>
          <p:cNvSpPr/>
          <p:nvPr/>
        </p:nvSpPr>
        <p:spPr>
          <a:xfrm>
            <a:off x="8208974" y="1952553"/>
            <a:ext cx="385011" cy="2255062"/>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BE"/>
          </a:p>
        </p:txBody>
      </p:sp>
      <p:sp>
        <p:nvSpPr>
          <p:cNvPr id="11" name="TextBox 10">
            <a:extLst>
              <a:ext uri="{FF2B5EF4-FFF2-40B4-BE49-F238E27FC236}">
                <a16:creationId xmlns:a16="http://schemas.microsoft.com/office/drawing/2014/main" id="{0B2AB385-1ED9-30A2-B98C-2AE6A3B31F8B}"/>
              </a:ext>
            </a:extLst>
          </p:cNvPr>
          <p:cNvSpPr txBox="1"/>
          <p:nvPr/>
        </p:nvSpPr>
        <p:spPr>
          <a:xfrm>
            <a:off x="8687697" y="2184922"/>
            <a:ext cx="2461317" cy="1569660"/>
          </a:xfrm>
          <a:prstGeom prst="rect">
            <a:avLst/>
          </a:prstGeom>
          <a:noFill/>
        </p:spPr>
        <p:txBody>
          <a:bodyPr wrap="square" rtlCol="0">
            <a:spAutoFit/>
          </a:bodyPr>
          <a:lstStyle/>
          <a:p>
            <a:r>
              <a:rPr lang="en-BE" sz="1400">
                <a:solidFill>
                  <a:srgbClr val="FF0000"/>
                </a:solidFill>
              </a:rPr>
              <a:t>This will likely trigger a memory scan, when CreateThread is hooked -&gt; scan </a:t>
            </a:r>
            <a:r>
              <a:rPr lang="en-GB" sz="1400"/>
              <a:t>IntPtr lpStartAddress </a:t>
            </a:r>
            <a:r>
              <a:rPr lang="en-GB" sz="1000">
                <a:solidFill>
                  <a:schemeClr val="bg1">
                    <a:lumMod val="65000"/>
                  </a:schemeClr>
                </a:solidFill>
              </a:rPr>
              <a:t>(A pointer to the application-defined function to be executed by the thread. This pointer represents the starting address of the thread. )</a:t>
            </a:r>
            <a:endParaRPr lang="en-BE" sz="1000">
              <a:solidFill>
                <a:schemeClr val="bg1">
                  <a:lumMod val="65000"/>
                </a:schemeClr>
              </a:solidFill>
            </a:endParaRPr>
          </a:p>
        </p:txBody>
      </p:sp>
      <p:pic>
        <p:nvPicPr>
          <p:cNvPr id="12" name="Picture 11">
            <a:extLst>
              <a:ext uri="{FF2B5EF4-FFF2-40B4-BE49-F238E27FC236}">
                <a16:creationId xmlns:a16="http://schemas.microsoft.com/office/drawing/2014/main" id="{C27C80C7-5ED1-D6AC-AB61-DE46373406E2}"/>
              </a:ext>
            </a:extLst>
          </p:cNvPr>
          <p:cNvPicPr>
            <a:picLocks noChangeAspect="1"/>
          </p:cNvPicPr>
          <p:nvPr/>
        </p:nvPicPr>
        <p:blipFill>
          <a:blip r:embed="rId2"/>
          <a:stretch>
            <a:fillRect/>
          </a:stretch>
        </p:blipFill>
        <p:spPr>
          <a:xfrm>
            <a:off x="5875391" y="4250980"/>
            <a:ext cx="6253881" cy="2589889"/>
          </a:xfrm>
          <a:prstGeom prst="rect">
            <a:avLst/>
          </a:prstGeom>
        </p:spPr>
      </p:pic>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70259</TotalTime>
  <Words>1609</Words>
  <Application>Microsoft Macintosh PowerPoint</Application>
  <PresentationFormat>Widescreen</PresentationFormat>
  <Paragraphs>255</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38</cp:revision>
  <dcterms:created xsi:type="dcterms:W3CDTF">2024-12-19T12:05:14Z</dcterms:created>
  <dcterms:modified xsi:type="dcterms:W3CDTF">2025-06-03T17:05:55Z</dcterms:modified>
</cp:coreProperties>
</file>