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1" r:id="rId16"/>
    <p:sldId id="272" r:id="rId17"/>
    <p:sldId id="273" r:id="rId1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08"/>
    <p:restoredTop sz="82163"/>
  </p:normalViewPr>
  <p:slideViewPr>
    <p:cSldViewPr snapToGrid="0">
      <p:cViewPr varScale="1">
        <p:scale>
          <a:sx n="169" d="100"/>
          <a:sy n="169" d="100"/>
        </p:scale>
        <p:origin x="21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05/05/2025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20947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05/05/2025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05/05/2025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05/05/2025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84038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a:endCxn id="8" idx="3"/>
          </p:cNvCxnSpPr>
          <p:nvPr/>
        </p:nvCxnSpPr>
        <p:spPr>
          <a:xfrm rot="16200000" flipH="1">
            <a:off x="7162208" y="227667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DB2A78F-009F-0469-08BC-63FD41CF22AA}"/>
              </a:ext>
            </a:extLst>
          </p:cNvPr>
          <p:cNvSpPr txBox="1"/>
          <p:nvPr/>
        </p:nvSpPr>
        <p:spPr>
          <a:xfrm>
            <a:off x="7995844" y="3413688"/>
            <a:ext cx="4095865" cy="369332"/>
          </a:xfrm>
          <a:prstGeom prst="rect">
            <a:avLst/>
          </a:prstGeom>
          <a:noFill/>
        </p:spPr>
        <p:txBody>
          <a:bodyPr wrap="none" rtlCol="0">
            <a:spAutoFit/>
          </a:bodyPr>
          <a:lstStyle/>
          <a:p>
            <a:r>
              <a:rPr lang="en-BE"/>
              <a:t>UAC BYPASS (enable SeDebugPrivilege)</a:t>
            </a:r>
          </a:p>
        </p:txBody>
      </p: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7995844" y="2426737"/>
            <a:ext cx="3867854" cy="584775"/>
          </a:xfrm>
          <a:prstGeom prst="rect">
            <a:avLst/>
          </a:prstGeom>
          <a:noFill/>
        </p:spPr>
        <p:txBody>
          <a:bodyPr wrap="none" rtlCol="0">
            <a:spAutoFit/>
          </a:bodyPr>
          <a:lstStyle/>
          <a:p>
            <a:r>
              <a:rPr lang="en-BE"/>
              <a:t>Misconfiguration/Exploit</a:t>
            </a:r>
          </a:p>
          <a:p>
            <a:r>
              <a:rPr lang="en-BE" sz="1400"/>
              <a:t>- </a:t>
            </a:r>
            <a:r>
              <a:rPr lang="en-GB" sz="1400"/>
              <a:t>W</a:t>
            </a:r>
            <a:r>
              <a:rPr lang="en-BE" sz="14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533041"/>
            <a:ext cx="3419719" cy="553998"/>
          </a:xfrm>
          <a:prstGeom prst="rect">
            <a:avLst/>
          </a:prstGeom>
          <a:noFill/>
        </p:spPr>
        <p:txBody>
          <a:bodyPr wrap="none" rtlCol="0">
            <a:spAutoFit/>
          </a:bodyPr>
          <a:lstStyle/>
          <a:p>
            <a:r>
              <a:rPr lang="en-BE"/>
              <a:t>Abuse Privileges (i.e. steal token)</a:t>
            </a:r>
          </a:p>
          <a:p>
            <a:r>
              <a:rPr lang="en-BE" sz="1200"/>
              <a:t>- i.e. GetSystem</a:t>
            </a:r>
          </a:p>
        </p:txBody>
      </p:sp>
      <p:sp>
        <p:nvSpPr>
          <p:cNvPr id="4" name="TextBox 3">
            <a:extLst>
              <a:ext uri="{FF2B5EF4-FFF2-40B4-BE49-F238E27FC236}">
                <a16:creationId xmlns:a16="http://schemas.microsoft.com/office/drawing/2014/main" id="{48368BD5-8763-4833-8227-3BB36375C453}"/>
              </a:ext>
            </a:extLst>
          </p:cNvPr>
          <p:cNvSpPr txBox="1"/>
          <p:nvPr/>
        </p:nvSpPr>
        <p:spPr>
          <a:xfrm>
            <a:off x="1857975" y="1881257"/>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5" name="TextBox 4">
            <a:extLst>
              <a:ext uri="{FF2B5EF4-FFF2-40B4-BE49-F238E27FC236}">
                <a16:creationId xmlns:a16="http://schemas.microsoft.com/office/drawing/2014/main" id="{5EFEC096-2847-2CE7-BE32-2CFEC7BC76F4}"/>
              </a:ext>
            </a:extLst>
          </p:cNvPr>
          <p:cNvSpPr txBox="1"/>
          <p:nvPr/>
        </p:nvSpPr>
        <p:spPr>
          <a:xfrm>
            <a:off x="1857973" y="2401189"/>
            <a:ext cx="1806499" cy="338554"/>
          </a:xfrm>
          <a:prstGeom prst="rect">
            <a:avLst/>
          </a:prstGeom>
          <a:solidFill>
            <a:srgbClr val="FF0000"/>
          </a:solidFill>
        </p:spPr>
        <p:txBody>
          <a:bodyPr wrap="square" rtlCol="0">
            <a:spAutoFit/>
          </a:bodyPr>
          <a:lstStyle/>
          <a:p>
            <a:r>
              <a:rPr lang="en-BE" sz="800" b="1"/>
              <a:t>UAC BYPASS</a:t>
            </a:r>
            <a:br>
              <a:rPr lang="en-BE" sz="800" b="1"/>
            </a:br>
            <a:r>
              <a:rPr lang="en-BE" sz="800" b="1">
                <a:solidFill>
                  <a:schemeClr val="bg1"/>
                </a:solidFill>
              </a:rPr>
              <a:t>Leads to SYSTEM in HIGH Integrity</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1857973" y="3853642"/>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1857973" y="426276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1857973" y="4671896"/>
            <a:ext cx="1806499" cy="338554"/>
          </a:xfrm>
          <a:prstGeom prst="rect">
            <a:avLst/>
          </a:prstGeom>
          <a:solidFill>
            <a:srgbClr val="FF0000"/>
          </a:solidFill>
        </p:spPr>
        <p:txBody>
          <a:bodyPr wrap="square" rtlCol="0">
            <a:spAutoFit/>
          </a:bodyPr>
          <a:lstStyle/>
          <a:p>
            <a:r>
              <a:rPr lang="en-BE" sz="800" b="1"/>
              <a:t>SHARPGETSYSTEM</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60891</TotalTime>
  <Words>1450</Words>
  <Application>Microsoft Macintosh PowerPoint</Application>
  <PresentationFormat>Widescreen</PresentationFormat>
  <Paragraphs>221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Building a loader</vt:lpstr>
      <vt:lpstr>PowerPoint Presentation</vt:lpstr>
      <vt:lpstr>STATIC / HEURISTICS / BEHAVIOUR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32</cp:revision>
  <dcterms:created xsi:type="dcterms:W3CDTF">2024-12-19T12:05:14Z</dcterms:created>
  <dcterms:modified xsi:type="dcterms:W3CDTF">2025-05-05T21:43:53Z</dcterms:modified>
</cp:coreProperties>
</file>