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5" r:id="rId16"/>
    <p:sldId id="271" r:id="rId17"/>
    <p:sldId id="272" r:id="rId18"/>
    <p:sldId id="273" r:id="rId19"/>
    <p:sldId id="274" r:id="rId2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3"/>
    <p:restoredTop sz="82163"/>
  </p:normalViewPr>
  <p:slideViewPr>
    <p:cSldViewPr snapToGrid="0">
      <p:cViewPr varScale="1">
        <p:scale>
          <a:sx n="169" d="100"/>
          <a:sy n="169" d="100"/>
        </p:scale>
        <p:origin x="21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05/05/2025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05/05/2025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05/05/2025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05/05/2025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62992</TotalTime>
  <Words>1507</Words>
  <Application>Microsoft Macintosh PowerPoint</Application>
  <PresentationFormat>Widescreen</PresentationFormat>
  <Paragraphs>234</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33</cp:revision>
  <dcterms:created xsi:type="dcterms:W3CDTF">2024-12-19T12:05:14Z</dcterms:created>
  <dcterms:modified xsi:type="dcterms:W3CDTF">2025-05-07T08:44:42Z</dcterms:modified>
</cp:coreProperties>
</file>