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1" r:id="rId16"/>
    <p:sldId id="272" r:id="rId17"/>
    <p:sldId id="273" r:id="rId1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2"/>
    <p:restoredTop sz="82163"/>
  </p:normalViewPr>
  <p:slideViewPr>
    <p:cSldViewPr snapToGrid="0">
      <p:cViewPr>
        <p:scale>
          <a:sx n="171" d="100"/>
          <a:sy n="171" d="100"/>
        </p:scale>
        <p:origin x="1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26/04/2025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20947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26/04/2025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26/04/2025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26/04/2025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84038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a:endCxn id="8" idx="3"/>
          </p:cNvCxnSpPr>
          <p:nvPr/>
        </p:nvCxnSpPr>
        <p:spPr>
          <a:xfrm rot="16200000" flipH="1">
            <a:off x="7162208" y="227667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DB2A78F-009F-0469-08BC-63FD41CF22AA}"/>
              </a:ext>
            </a:extLst>
          </p:cNvPr>
          <p:cNvSpPr txBox="1"/>
          <p:nvPr/>
        </p:nvSpPr>
        <p:spPr>
          <a:xfrm>
            <a:off x="7995844" y="3413688"/>
            <a:ext cx="4095865" cy="369332"/>
          </a:xfrm>
          <a:prstGeom prst="rect">
            <a:avLst/>
          </a:prstGeom>
          <a:noFill/>
        </p:spPr>
        <p:txBody>
          <a:bodyPr wrap="none" rtlCol="0">
            <a:spAutoFit/>
          </a:bodyPr>
          <a:lstStyle/>
          <a:p>
            <a:r>
              <a:rPr lang="en-BE"/>
              <a:t>UAC BYPASS (enable SeDebugPrivilege)</a:t>
            </a:r>
          </a:p>
        </p:txBody>
      </p: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7995844" y="2426737"/>
            <a:ext cx="3867854" cy="584775"/>
          </a:xfrm>
          <a:prstGeom prst="rect">
            <a:avLst/>
          </a:prstGeom>
          <a:noFill/>
        </p:spPr>
        <p:txBody>
          <a:bodyPr wrap="none" rtlCol="0">
            <a:spAutoFit/>
          </a:bodyPr>
          <a:lstStyle/>
          <a:p>
            <a:r>
              <a:rPr lang="en-BE"/>
              <a:t>Misconfiguration/Exploit</a:t>
            </a:r>
          </a:p>
          <a:p>
            <a:r>
              <a:rPr lang="en-BE" sz="1400"/>
              <a:t>- </a:t>
            </a:r>
            <a:r>
              <a:rPr lang="en-GB" sz="1400"/>
              <a:t>W</a:t>
            </a:r>
            <a:r>
              <a:rPr lang="en-BE" sz="14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533041"/>
            <a:ext cx="3419719" cy="553998"/>
          </a:xfrm>
          <a:prstGeom prst="rect">
            <a:avLst/>
          </a:prstGeom>
          <a:noFill/>
        </p:spPr>
        <p:txBody>
          <a:bodyPr wrap="none" rtlCol="0">
            <a:spAutoFit/>
          </a:bodyPr>
          <a:lstStyle/>
          <a:p>
            <a:r>
              <a:rPr lang="en-BE"/>
              <a:t>Abuse Privileges (i.e. steal token)</a:t>
            </a:r>
          </a:p>
          <a:p>
            <a:r>
              <a:rPr lang="en-BE" sz="1200"/>
              <a:t>- i.e. GetSystem</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OBFUCSATED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60558</TotalTime>
  <Words>1399</Words>
  <Application>Microsoft Macintosh PowerPoint</Application>
  <PresentationFormat>Widescreen</PresentationFormat>
  <Paragraphs>216</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Building a loader</vt:lpstr>
      <vt:lpstr>PowerPoint Presentation</vt:lpstr>
      <vt:lpstr>STATIC / HEURISTICS /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30</cp:revision>
  <dcterms:created xsi:type="dcterms:W3CDTF">2024-12-19T12:05:14Z</dcterms:created>
  <dcterms:modified xsi:type="dcterms:W3CDTF">2025-04-29T14:27:46Z</dcterms:modified>
</cp:coreProperties>
</file>