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6"/>
    <p:restoredTop sz="82163"/>
  </p:normalViewPr>
  <p:slideViewPr>
    <p:cSldViewPr snapToGrid="0">
      <p:cViewPr>
        <p:scale>
          <a:sx n="180" d="100"/>
          <a:sy n="18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656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24DE-41A3-CA8E-6D79-8D7DB26D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1" y="617575"/>
            <a:ext cx="650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4D718-6F4B-04AB-DFEB-B662D421C40C}"/>
              </a:ext>
            </a:extLst>
          </p:cNvPr>
          <p:cNvSpPr txBox="1"/>
          <p:nvPr/>
        </p:nvSpPr>
        <p:spPr>
          <a:xfrm>
            <a:off x="5252484" y="1516912"/>
            <a:ext cx="353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kernel32.dll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kernelbase.dll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ntdll.dll</a:t>
            </a:r>
          </a:p>
          <a:p>
            <a:r>
              <a:rPr lang="en-GB" sz="1400">
                <a:solidFill>
                  <a:srgbClr val="FF0000"/>
                </a:solidFill>
              </a:rPr>
              <a:t>s</a:t>
            </a:r>
            <a:r>
              <a:rPr lang="en-BE" sz="1400">
                <a:solidFill>
                  <a:srgbClr val="FF0000"/>
                </a:solidFill>
              </a:rPr>
              <a:t>yscall (transition user/kernel mode)</a:t>
            </a:r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56324</TotalTime>
  <Words>585</Words>
  <Application>Microsoft Macintosh PowerPoint</Application>
  <PresentationFormat>Widescreen</PresentationFormat>
  <Paragraphs>99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22</cp:revision>
  <dcterms:created xsi:type="dcterms:W3CDTF">2024-12-19T12:05:14Z</dcterms:created>
  <dcterms:modified xsi:type="dcterms:W3CDTF">2025-03-21T13:43:22Z</dcterms:modified>
</cp:coreProperties>
</file>