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56" r:id="rId9"/>
    <p:sldId id="261" r:id="rId10"/>
    <p:sldId id="260" r:id="rId11"/>
    <p:sldId id="262" r:id="rId12"/>
    <p:sldId id="258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82177"/>
  </p:normalViewPr>
  <p:slideViewPr>
    <p:cSldViewPr snapToGrid="0">
      <p:cViewPr>
        <p:scale>
          <a:sx n="99" d="100"/>
          <a:sy n="99" d="100"/>
        </p:scale>
        <p:origin x="19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07/03/2025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896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shelcode loader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1491-844D-79A1-5FC4-0B592698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5FA7-D7D8-4BAD-1A1A-7626806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2998-434E-7745-786C-25D79BE0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857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EAACE-45B5-B542-5532-E0ECDA9D1702}"/>
              </a:ext>
            </a:extLst>
          </p:cNvPr>
          <p:cNvSpPr txBox="1"/>
          <p:nvPr/>
        </p:nvSpPr>
        <p:spPr>
          <a:xfrm>
            <a:off x="1556951" y="113682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Obtain a Handle -&gt; GetCurrentProcess()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24B-EA6B-E084-2C3B-90738C5821C1}"/>
              </a:ext>
            </a:extLst>
          </p:cNvPr>
          <p:cNvSpPr txBox="1"/>
          <p:nvPr/>
        </p:nvSpPr>
        <p:spPr>
          <a:xfrm>
            <a:off x="1556950" y="1861757"/>
            <a:ext cx="496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AllocateMemory-&gt; VirtualAlloc()</a:t>
            </a:r>
            <a:br>
              <a:rPr lang="en-BE"/>
            </a:br>
            <a:r>
              <a:rPr lang="en-BE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PAGE_EXECUTE_READWRITE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39E5-CDDD-5C69-8472-55C7AA704E86}"/>
              </a:ext>
            </a:extLst>
          </p:cNvPr>
          <p:cNvSpPr txBox="1"/>
          <p:nvPr/>
        </p:nvSpPr>
        <p:spPr>
          <a:xfrm>
            <a:off x="1556949" y="2844463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Write Shellcode-&gt; WriteProcessMemory()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063C-AED4-1BC2-FCDE-6F5EAEB6D283}"/>
              </a:ext>
            </a:extLst>
          </p:cNvPr>
          <p:cNvSpPr txBox="1"/>
          <p:nvPr/>
        </p:nvSpPr>
        <p:spPr>
          <a:xfrm>
            <a:off x="1556948" y="3569399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Execute -&gt; CreateThread()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C2BAEA4-DE52-48EA-E9B1-095B2C5AB624}"/>
              </a:ext>
            </a:extLst>
          </p:cNvPr>
          <p:cNvSpPr/>
          <p:nvPr/>
        </p:nvSpPr>
        <p:spPr>
          <a:xfrm>
            <a:off x="2273643" y="150615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151321-46C0-5DFE-7212-C61A7B0CDBA1}"/>
              </a:ext>
            </a:extLst>
          </p:cNvPr>
          <p:cNvSpPr/>
          <p:nvPr/>
        </p:nvSpPr>
        <p:spPr>
          <a:xfrm>
            <a:off x="2273643" y="2508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1A224-7B75-4559-F478-577B03995556}"/>
              </a:ext>
            </a:extLst>
          </p:cNvPr>
          <p:cNvSpPr/>
          <p:nvPr/>
        </p:nvSpPr>
        <p:spPr>
          <a:xfrm>
            <a:off x="2273642" y="3213795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40526</TotalTime>
  <Words>393</Words>
  <Application>Microsoft Macintosh PowerPoint</Application>
  <PresentationFormat>Widescreen</PresentationFormat>
  <Paragraphs>64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MSDN Functions needed</vt:lpstr>
      <vt:lpstr>Custom Remote Shellcode Loader</vt:lpstr>
      <vt:lpstr>MSDN Functions needed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15</cp:revision>
  <dcterms:created xsi:type="dcterms:W3CDTF">2024-12-19T12:05:14Z</dcterms:created>
  <dcterms:modified xsi:type="dcterms:W3CDTF">2025-03-10T14:25:36Z</dcterms:modified>
</cp:coreProperties>
</file>