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5" r:id="rId16"/>
    <p:sldId id="271" r:id="rId17"/>
    <p:sldId id="272" r:id="rId18"/>
    <p:sldId id="273" r:id="rId19"/>
    <p:sldId id="276" r:id="rId20"/>
    <p:sldId id="274"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82163"/>
  </p:normalViewPr>
  <p:slideViewPr>
    <p:cSldViewPr snapToGrid="0">
      <p:cViewPr varScale="1">
        <p:scale>
          <a:sx n="185" d="100"/>
          <a:sy n="185"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14/05/2025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83585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20</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14/05/2025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14/05/2025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14/05/2025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14/05/2025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14/05/2025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14/05/2025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14/05/2025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GB"/>
              <a:t>H</a:t>
            </a:r>
            <a:r>
              <a:rPr lang="en-BE"/>
              <a:t>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F969-7703-B86E-6610-CFEBDD6E044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A1D8ABBB-41CB-950B-92C6-57AFA2AF480E}"/>
              </a:ext>
            </a:extLst>
          </p:cNvPr>
          <p:cNvSpPr>
            <a:spLocks noGrp="1"/>
          </p:cNvSpPr>
          <p:nvPr>
            <p:ph idx="1"/>
          </p:nvPr>
        </p:nvSpPr>
        <p:spPr>
          <a:xfrm>
            <a:off x="838200" y="1825625"/>
            <a:ext cx="4373880" cy="4351338"/>
          </a:xfrm>
        </p:spPr>
        <p:txBody>
          <a:bodyPr/>
          <a:lstStyle/>
          <a:p>
            <a:r>
              <a:rPr lang="en-GB"/>
              <a:t>C</a:t>
            </a:r>
            <a:r>
              <a:rPr lang="en-BE"/>
              <a:t>:\ THEV</a:t>
            </a:r>
          </a:p>
          <a:p>
            <a:pPr lvl="1"/>
            <a:r>
              <a:rPr lang="en-GB"/>
              <a:t>L</a:t>
            </a:r>
            <a:r>
              <a:rPr lang="en-BE"/>
              <a:t>abs</a:t>
            </a:r>
          </a:p>
          <a:p>
            <a:pPr lvl="1"/>
            <a:r>
              <a:rPr lang="en-GB"/>
              <a:t>S</a:t>
            </a:r>
            <a:r>
              <a:rPr lang="en-BE"/>
              <a:t>ysinternals tools (strings, sigcheck,sysmon, procexpl, procmon</a:t>
            </a:r>
          </a:p>
          <a:p>
            <a:r>
              <a:rPr lang="en-BE"/>
              <a:t>C:\wiki</a:t>
            </a:r>
          </a:p>
          <a:p>
            <a:pPr lvl="1"/>
            <a:r>
              <a:rPr lang="en-GB"/>
              <a:t>M</a:t>
            </a:r>
            <a:r>
              <a:rPr lang="en-BE"/>
              <a:t>dbook.exe</a:t>
            </a:r>
          </a:p>
        </p:txBody>
      </p:sp>
      <p:sp>
        <p:nvSpPr>
          <p:cNvPr id="4" name="Content Placeholder 2">
            <a:extLst>
              <a:ext uri="{FF2B5EF4-FFF2-40B4-BE49-F238E27FC236}">
                <a16:creationId xmlns:a16="http://schemas.microsoft.com/office/drawing/2014/main" id="{706F495C-3B59-8E5B-CB49-CB27FBE28BF6}"/>
              </a:ext>
            </a:extLst>
          </p:cNvPr>
          <p:cNvSpPr txBox="1">
            <a:spLocks/>
          </p:cNvSpPr>
          <p:nvPr/>
        </p:nvSpPr>
        <p:spPr>
          <a:xfrm>
            <a:off x="6605016" y="1825625"/>
            <a:ext cx="4373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WINDOWS TOOLING</a:t>
            </a:r>
            <a:endParaRPr lang="en-BE"/>
          </a:p>
          <a:p>
            <a:pPr lvl="1"/>
            <a:r>
              <a:rPr lang="en-US"/>
              <a:t>DIE</a:t>
            </a:r>
          </a:p>
          <a:p>
            <a:pPr lvl="1"/>
            <a:r>
              <a:rPr lang="en-US"/>
              <a:t>Litterbox</a:t>
            </a:r>
          </a:p>
          <a:p>
            <a:pPr lvl="1"/>
            <a:r>
              <a:rPr lang="en-US"/>
              <a:t>Python3.13</a:t>
            </a:r>
          </a:p>
          <a:p>
            <a:pPr lvl="1"/>
            <a:r>
              <a:rPr lang="en-US"/>
              <a:t>Git</a:t>
            </a:r>
          </a:p>
          <a:p>
            <a:pPr lvl="1"/>
            <a:r>
              <a:rPr lang="en-US"/>
              <a:t>Visual Studio 2019</a:t>
            </a:r>
          </a:p>
          <a:p>
            <a:pPr lvl="1"/>
            <a:r>
              <a:rPr lang="en-US"/>
              <a:t>Visual Studio Code</a:t>
            </a:r>
          </a:p>
          <a:p>
            <a:pPr lvl="1"/>
            <a:r>
              <a:rPr lang="en-US"/>
              <a:t>PEStudio, PeBear, CFF Explorer</a:t>
            </a:r>
          </a:p>
          <a:p>
            <a:pPr lvl="1"/>
            <a:endParaRPr lang="en-BE"/>
          </a:p>
        </p:txBody>
      </p:sp>
    </p:spTree>
    <p:extLst>
      <p:ext uri="{BB962C8B-B14F-4D97-AF65-F5344CB8AC3E}">
        <p14:creationId xmlns:p14="http://schemas.microsoft.com/office/powerpoint/2010/main" val="22840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68932</TotalTime>
  <Words>1553</Words>
  <Application>Microsoft Macintosh PowerPoint</Application>
  <PresentationFormat>Widescreen</PresentationFormat>
  <Paragraphs>248</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35</cp:revision>
  <dcterms:created xsi:type="dcterms:W3CDTF">2024-12-19T12:05:14Z</dcterms:created>
  <dcterms:modified xsi:type="dcterms:W3CDTF">2025-05-14T15:53:08Z</dcterms:modified>
</cp:coreProperties>
</file>