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56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73B"/>
    <a:srgbClr val="14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A762A-6F2E-44D3-A8A7-B6763CA93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2295AA4-5109-47B2-922F-DCB2CA2AF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DEB6E8-E9B8-43BA-8B0E-51406832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595-4845-4A03-AAAC-4038BB7DD333}" type="datetimeFigureOut">
              <a:rPr lang="it-IT" smtClean="0"/>
              <a:t>11/11/2020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640A6B-FF8F-4FF7-A99B-47D8B875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222836-B879-4EF8-81A9-F36D0E00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8DC-C4B9-4D5C-81A4-C207009FDD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205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A5B86E-3955-4224-8E3D-6814920A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DD76B8-BB70-46BE-B73C-B9299E184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0564FF-4B37-457E-A036-6D28430B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595-4845-4A03-AAAC-4038BB7DD333}" type="datetimeFigureOut">
              <a:rPr lang="it-IT" smtClean="0"/>
              <a:t>11/11/2020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C77745-64BE-45A2-A1A5-9454C26D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3A37DD-1257-481B-AB37-22FC9357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8DC-C4B9-4D5C-81A4-C207009FDD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538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0ACE175-9300-4A24-A28B-8CB570751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563FB5B-2CCF-4BAE-8F46-AF72A76D5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3342CA-B545-4DB2-B96C-2C0724D2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595-4845-4A03-AAAC-4038BB7DD333}" type="datetimeFigureOut">
              <a:rPr lang="it-IT" smtClean="0"/>
              <a:t>11/11/2020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74BC67-4A60-42B8-BA4C-38609B2D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A5CA57-2EEC-4B2F-BBD1-6FDEDFBB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8DC-C4B9-4D5C-81A4-C207009FDD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24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31574E-9601-4632-84A0-7A49314B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B8CCA7-23FE-4AEC-8260-4AD867AB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0FD7A2-274C-4349-8EC6-CBDEE260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595-4845-4A03-AAAC-4038BB7DD333}" type="datetimeFigureOut">
              <a:rPr lang="it-IT" smtClean="0"/>
              <a:t>11/11/2020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57677E-4D61-4CD4-9277-DC8A3598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6F42E1-3A6A-4080-88C1-F5033B66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8DC-C4B9-4D5C-81A4-C207009FDD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0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E9D054-34CD-42CE-A296-632978F9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5B1854-7864-4DF5-9960-391BE5B6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E26B6-16AA-4E48-9583-4E92FD4A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595-4845-4A03-AAAC-4038BB7DD333}" type="datetimeFigureOut">
              <a:rPr lang="it-IT" smtClean="0"/>
              <a:t>11/11/2020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1E2F10-55AF-4CBB-AACC-A14F91FF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00C56D-4BAC-41A4-B82B-E5FD4C8A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8DC-C4B9-4D5C-81A4-C207009FDD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81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9884E9-33E3-4044-B6C4-12C11686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4CC19-99C5-445F-8A5B-F77C51FC4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672283-07E5-4F84-8779-8C6F85A21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5FBE06-057B-44ED-83FA-041AF783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595-4845-4A03-AAAC-4038BB7DD333}" type="datetimeFigureOut">
              <a:rPr lang="it-IT" smtClean="0"/>
              <a:t>11/11/2020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B26B25-5043-4C41-8828-9D36EBA2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966774-5607-4360-9D16-EA9A855A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8DC-C4B9-4D5C-81A4-C207009FDD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49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946D2-7118-49AD-96EE-D9102203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76BCC7-3557-4FD2-BA11-B68E3250C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6D4E0F-2FBB-4B8B-9C7F-39FF21D78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C386B0C-C535-40E8-89F6-830B66BD2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D9146E3-E07F-4739-B5D8-2CB1CFE67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FD78A77-7E29-4B1D-8BF0-BFAB331D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595-4845-4A03-AAAC-4038BB7DD333}" type="datetimeFigureOut">
              <a:rPr lang="it-IT" smtClean="0"/>
              <a:t>11/11/2020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BF69D98-5AD5-4043-BE18-A1CE1B83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E278F96-05E3-405C-96F7-E7800C8E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8DC-C4B9-4D5C-81A4-C207009FDD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788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A605A-77E7-4B3B-B0B8-9F2933AD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864B7C3-2AE1-43CC-B586-FCF8B572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595-4845-4A03-AAAC-4038BB7DD333}" type="datetimeFigureOut">
              <a:rPr lang="it-IT" smtClean="0"/>
              <a:t>11/11/2020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E32367-1641-44EB-ACCB-AC3E9964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793FD2-E7E7-40F0-920D-C332E4A3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8DC-C4B9-4D5C-81A4-C207009FDD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25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D452EB-75E5-4CC9-B848-5E2112F9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595-4845-4A03-AAAC-4038BB7DD333}" type="datetimeFigureOut">
              <a:rPr lang="it-IT" smtClean="0"/>
              <a:t>11/11/2020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2B0E1D-37F9-43F4-BF9B-07FEE0E0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3C43AB-4601-4A3B-AD7B-6F4FD2A1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8DC-C4B9-4D5C-81A4-C207009FDD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00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C0532-D76D-4EFB-A5D4-A59F418A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49F264-AF75-42B0-993C-30ED64A7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DE8385-2993-4079-A49F-B7965D350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1573CB-028D-4255-A09F-B786E560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595-4845-4A03-AAAC-4038BB7DD333}" type="datetimeFigureOut">
              <a:rPr lang="it-IT" smtClean="0"/>
              <a:t>11/11/2020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DD6B0E-013C-4ADF-9F31-15735520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414F38-0C79-4A30-B836-353A4FFF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8DC-C4B9-4D5C-81A4-C207009FDD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5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6E40E0-EFBF-4A57-B5B4-86F59DBA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CE23C5B-8718-4ECC-8015-863C17BEF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C0087B-04D3-4AA3-90E4-A8057D11F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E07D56-0D1B-438E-BD91-46BCFC46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595-4845-4A03-AAAC-4038BB7DD333}" type="datetimeFigureOut">
              <a:rPr lang="it-IT" smtClean="0"/>
              <a:t>11/11/2020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B1D215-AECA-4752-9568-E8DFE2C9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72757D-0CB8-4ACE-BBD8-9E047015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8DC-C4B9-4D5C-81A4-C207009FDD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013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B4F354D-3BD7-4970-B283-51791324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7D20E0-9A42-46BB-AACD-5854C75DE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B19453-2EC3-4526-8D08-01F063368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A6595-4845-4A03-AAAC-4038BB7DD333}" type="datetimeFigureOut">
              <a:rPr lang="it-IT" smtClean="0"/>
              <a:t>11/11/2020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9051C7-2CF9-471B-AC18-8CBDE2E44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597054-BD91-472D-B96A-FDCEC8319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68DC-C4B9-4D5C-81A4-C207009FDD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28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s'è la birra artigianale – Cronache di Birra">
            <a:extLst>
              <a:ext uri="{FF2B5EF4-FFF2-40B4-BE49-F238E27FC236}">
                <a16:creationId xmlns:a16="http://schemas.microsoft.com/office/drawing/2014/main" id="{6580DA3D-4DD5-4A30-9A84-1343DAA2E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3" r="128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1FAB276-3C2B-427A-8809-CADD5C29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493243"/>
            <a:ext cx="4204137" cy="19243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 dirty="0"/>
              <a:t>Capstone Project - The Battle of Neighborhoods</a:t>
            </a:r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D2C532F1-0DE0-4C81-B587-996E13DFA7D3}"/>
              </a:ext>
            </a:extLst>
          </p:cNvPr>
          <p:cNvSpPr/>
          <p:nvPr/>
        </p:nvSpPr>
        <p:spPr>
          <a:xfrm>
            <a:off x="525516" y="3417573"/>
            <a:ext cx="4593021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Where to open a brew-pub with craft beer in Milan?</a:t>
            </a:r>
          </a:p>
        </p:txBody>
      </p:sp>
    </p:spTree>
    <p:extLst>
      <p:ext uri="{BB962C8B-B14F-4D97-AF65-F5344CB8AC3E}">
        <p14:creationId xmlns:p14="http://schemas.microsoft.com/office/powerpoint/2010/main" val="279395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B5E31-E965-4EDC-9FD6-BA8D8983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Capstone Project - The Battle of </a:t>
            </a:r>
            <a:r>
              <a:rPr lang="en-GB" b="1" dirty="0" err="1"/>
              <a:t>Neighborhoods</a:t>
            </a:r>
            <a:endParaRPr lang="it-IT" dirty="0"/>
          </a:p>
        </p:txBody>
      </p:sp>
      <p:pic>
        <p:nvPicPr>
          <p:cNvPr id="1026" name="Picture 2" descr="Unionbirrai: il video che presenta la rivoluzione nel bicchiere -  Imbottigliamento">
            <a:extLst>
              <a:ext uri="{FF2B5EF4-FFF2-40B4-BE49-F238E27FC236}">
                <a16:creationId xmlns:a16="http://schemas.microsoft.com/office/drawing/2014/main" id="{E010A6D5-BF43-4FF0-A3CF-7556C63D4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198" y="2228889"/>
            <a:ext cx="5257800" cy="391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D40DB5-B37E-4D42-808E-0DF5CE6F18F3}"/>
              </a:ext>
            </a:extLst>
          </p:cNvPr>
          <p:cNvSpPr txBox="1"/>
          <p:nvPr/>
        </p:nvSpPr>
        <p:spPr>
          <a:xfrm>
            <a:off x="189002" y="2638698"/>
            <a:ext cx="5906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Craft</a:t>
            </a:r>
            <a:r>
              <a:rPr lang="it-IT" dirty="0"/>
              <a:t> </a:t>
            </a:r>
            <a:r>
              <a:rPr lang="it-IT" dirty="0" err="1"/>
              <a:t>beer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industry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growing</a:t>
            </a:r>
            <a:r>
              <a:rPr lang="it-IT" dirty="0"/>
              <a:t> </a:t>
            </a:r>
            <a:r>
              <a:rPr lang="it-IT" dirty="0" err="1"/>
              <a:t>incredibly</a:t>
            </a:r>
            <a:r>
              <a:rPr lang="it-IT" dirty="0"/>
              <a:t> fast in </a:t>
            </a:r>
            <a:r>
              <a:rPr lang="it-IT" dirty="0" err="1"/>
              <a:t>Italy</a:t>
            </a:r>
            <a:r>
              <a:rPr lang="it-IT" dirty="0"/>
              <a:t>, </a:t>
            </a:r>
            <a:r>
              <a:rPr lang="it-IT" dirty="0" err="1"/>
              <a:t>especially</a:t>
            </a:r>
            <a:r>
              <a:rPr lang="it-IT" dirty="0"/>
              <a:t> with the group ‘</a:t>
            </a:r>
            <a:r>
              <a:rPr lang="it-IT" dirty="0" err="1"/>
              <a:t>UnionBirrai</a:t>
            </a:r>
            <a:r>
              <a:rPr lang="it-IT" dirty="0"/>
              <a:t>’ (‘</a:t>
            </a:r>
            <a:r>
              <a:rPr lang="it-IT" dirty="0" err="1"/>
              <a:t>UnionBrewers</a:t>
            </a:r>
            <a:r>
              <a:rPr lang="it-IT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53156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Milano la prima notte blu: la movida diventa plastic free con il progetto  No Plastic More Fun | Ohga!">
            <a:extLst>
              <a:ext uri="{FF2B5EF4-FFF2-40B4-BE49-F238E27FC236}">
                <a16:creationId xmlns:a16="http://schemas.microsoft.com/office/drawing/2014/main" id="{7E291EA6-446C-4052-8834-0BF09AAD2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3" r="18757" b="1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CDD7AF5B-C4BD-47E1-9AA1-3241AFC3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2" y="401216"/>
            <a:ext cx="5422022" cy="17088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Capstone Project - The Battle of Neighborhoods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249411-EC7C-462D-811D-10F8334F2323}"/>
              </a:ext>
            </a:extLst>
          </p:cNvPr>
          <p:cNvSpPr txBox="1"/>
          <p:nvPr/>
        </p:nvSpPr>
        <p:spPr>
          <a:xfrm>
            <a:off x="804997" y="2272143"/>
            <a:ext cx="4706803" cy="378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What about a city like Milan?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Can be the craft beer imported in a city this big exceeding the industrial beers market?</a:t>
            </a:r>
          </a:p>
        </p:txBody>
      </p:sp>
    </p:spTree>
    <p:extLst>
      <p:ext uri="{BB962C8B-B14F-4D97-AF65-F5344CB8AC3E}">
        <p14:creationId xmlns:p14="http://schemas.microsoft.com/office/powerpoint/2010/main" val="344121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74077E8-0D81-49C2-898E-B8FC8AED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Capstone Project - The Battle of </a:t>
            </a:r>
            <a:r>
              <a:rPr lang="en-GB" b="1" dirty="0" err="1">
                <a:solidFill>
                  <a:schemeClr val="bg1"/>
                </a:solidFill>
              </a:rPr>
              <a:t>Neighborhoods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098" name="Picture 2" descr="Foursquare - Wikipedia">
            <a:extLst>
              <a:ext uri="{FF2B5EF4-FFF2-40B4-BE49-F238E27FC236}">
                <a16:creationId xmlns:a16="http://schemas.microsoft.com/office/drawing/2014/main" id="{A4367838-4BAB-4735-B30C-7B6B3EA8A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" r="3" b="3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43E9DE-FD69-4D8C-A402-CC47222D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/>
              <a:t>Data:</a:t>
            </a:r>
          </a:p>
          <a:p>
            <a:pPr marL="0" indent="0">
              <a:buNone/>
            </a:pPr>
            <a:r>
              <a:rPr lang="it-IT" sz="2200" dirty="0"/>
              <a:t>Data </a:t>
            </a:r>
            <a:r>
              <a:rPr lang="it-IT" sz="2200" dirty="0" err="1"/>
              <a:t>were</a:t>
            </a:r>
            <a:r>
              <a:rPr lang="it-IT" sz="2200" dirty="0"/>
              <a:t> </a:t>
            </a:r>
            <a:r>
              <a:rPr lang="it-IT" sz="2200" dirty="0" err="1"/>
              <a:t>obtained</a:t>
            </a:r>
            <a:r>
              <a:rPr lang="it-IT" sz="2200" dirty="0"/>
              <a:t> with the </a:t>
            </a:r>
            <a:r>
              <a:rPr lang="it-IT" sz="2200" dirty="0" err="1"/>
              <a:t>function</a:t>
            </a:r>
            <a:r>
              <a:rPr lang="it-IT" sz="2200" dirty="0"/>
              <a:t> ‘</a:t>
            </a:r>
            <a:r>
              <a:rPr lang="it-IT" sz="2200" dirty="0" err="1"/>
              <a:t>search</a:t>
            </a:r>
            <a:r>
              <a:rPr lang="it-IT" sz="2200" dirty="0"/>
              <a:t>’ on </a:t>
            </a:r>
            <a:r>
              <a:rPr lang="it-IT" sz="2200" dirty="0" err="1"/>
              <a:t>Foursquare</a:t>
            </a:r>
            <a:r>
              <a:rPr lang="it-IT" sz="2200" dirty="0"/>
              <a:t>. </a:t>
            </a:r>
            <a:r>
              <a:rPr lang="it-IT" sz="2200" dirty="0" err="1"/>
              <a:t>This</a:t>
            </a:r>
            <a:r>
              <a:rPr lang="it-IT" sz="2200" dirty="0"/>
              <a:t> </a:t>
            </a:r>
            <a:r>
              <a:rPr lang="it-IT" sz="2200" dirty="0" err="1"/>
              <a:t>function</a:t>
            </a:r>
            <a:r>
              <a:rPr lang="it-IT" sz="2200" dirty="0"/>
              <a:t> </a:t>
            </a:r>
            <a:r>
              <a:rPr lang="it-IT" sz="2200" dirty="0" err="1"/>
              <a:t>was</a:t>
            </a:r>
            <a:r>
              <a:rPr lang="it-IT" sz="2200" dirty="0"/>
              <a:t> </a:t>
            </a:r>
            <a:r>
              <a:rPr lang="it-IT" sz="2200" dirty="0" err="1"/>
              <a:t>applicated</a:t>
            </a:r>
            <a:r>
              <a:rPr lang="it-IT" sz="2200" dirty="0"/>
              <a:t> 3 times to </a:t>
            </a:r>
            <a:r>
              <a:rPr lang="it-IT" sz="2200" dirty="0" err="1"/>
              <a:t>find</a:t>
            </a:r>
            <a:r>
              <a:rPr lang="it-IT" sz="2200" dirty="0"/>
              <a:t>:</a:t>
            </a:r>
          </a:p>
          <a:p>
            <a:pPr>
              <a:buFontTx/>
              <a:buChar char="-"/>
            </a:pPr>
            <a:r>
              <a:rPr lang="it-IT" sz="2200" dirty="0"/>
              <a:t>Pubs</a:t>
            </a:r>
          </a:p>
          <a:p>
            <a:pPr>
              <a:buFontTx/>
              <a:buChar char="-"/>
            </a:pPr>
            <a:r>
              <a:rPr lang="it-IT" sz="2200" dirty="0" err="1"/>
              <a:t>Bars</a:t>
            </a:r>
            <a:endParaRPr lang="it-IT" sz="2200" dirty="0"/>
          </a:p>
          <a:p>
            <a:pPr>
              <a:buFontTx/>
              <a:buChar char="-"/>
            </a:pPr>
            <a:r>
              <a:rPr lang="it-IT" sz="2200" dirty="0" err="1"/>
              <a:t>Theatres</a:t>
            </a:r>
            <a:r>
              <a:rPr lang="it-IT" sz="2200" dirty="0"/>
              <a:t>, </a:t>
            </a:r>
            <a:r>
              <a:rPr lang="it-IT" sz="2200" dirty="0" err="1"/>
              <a:t>cinemas</a:t>
            </a:r>
            <a:r>
              <a:rPr lang="it-IT" sz="2200" dirty="0"/>
              <a:t> </a:t>
            </a:r>
            <a:r>
              <a:rPr lang="it-IT" sz="2200" dirty="0" err="1"/>
              <a:t>ecc</a:t>
            </a:r>
            <a:r>
              <a:rPr lang="it-IT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9129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8BF61E1-4372-4701-9C19-071726015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65" t="48028" r="43750" b="20272"/>
          <a:stretch/>
        </p:blipFill>
        <p:spPr>
          <a:xfrm>
            <a:off x="369128" y="1847219"/>
            <a:ext cx="5668647" cy="396635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49ED49-B78A-4E53-9F52-A5A24F082E66}"/>
              </a:ext>
            </a:extLst>
          </p:cNvPr>
          <p:cNvSpPr txBox="1"/>
          <p:nvPr/>
        </p:nvSpPr>
        <p:spPr>
          <a:xfrm>
            <a:off x="6273993" y="3091730"/>
            <a:ext cx="3648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407B9"/>
                </a:solidFill>
              </a:rPr>
              <a:t>Blue</a:t>
            </a:r>
            <a:r>
              <a:rPr lang="it-IT" dirty="0"/>
              <a:t> = Pubs</a:t>
            </a:r>
          </a:p>
          <a:p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Red</a:t>
            </a:r>
            <a:r>
              <a:rPr lang="it-IT" dirty="0"/>
              <a:t> = </a:t>
            </a:r>
            <a:r>
              <a:rPr lang="it-IT" dirty="0" err="1"/>
              <a:t>Bars</a:t>
            </a:r>
            <a:endParaRPr lang="it-IT" dirty="0"/>
          </a:p>
          <a:p>
            <a:endParaRPr lang="it-IT" dirty="0"/>
          </a:p>
          <a:p>
            <a:r>
              <a:rPr lang="it-IT" dirty="0">
                <a:solidFill>
                  <a:srgbClr val="29873B"/>
                </a:solidFill>
              </a:rPr>
              <a:t>Green</a:t>
            </a:r>
            <a:r>
              <a:rPr lang="it-IT" dirty="0"/>
              <a:t> = </a:t>
            </a:r>
            <a:r>
              <a:rPr lang="it-IT" dirty="0" err="1"/>
              <a:t>Theatres</a:t>
            </a:r>
            <a:r>
              <a:rPr lang="it-IT" dirty="0"/>
              <a:t>, </a:t>
            </a:r>
            <a:r>
              <a:rPr lang="it-IT" dirty="0" err="1"/>
              <a:t>cinemas</a:t>
            </a:r>
            <a:r>
              <a:rPr lang="it-IT" dirty="0"/>
              <a:t> </a:t>
            </a:r>
            <a:r>
              <a:rPr lang="it-IT" dirty="0" err="1"/>
              <a:t>ecc</a:t>
            </a:r>
            <a:r>
              <a:rPr lang="it-IT" dirty="0"/>
              <a:t>…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AFD8B18-7F6A-437C-93DB-B4D9B2E023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Capstone Project - The Battle of </a:t>
            </a:r>
            <a:r>
              <a:rPr lang="en-GB" b="1" dirty="0" err="1"/>
              <a:t>Neighborhoods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CC9DC9C-28F4-403C-A2BD-C951073CFC19}"/>
              </a:ext>
            </a:extLst>
          </p:cNvPr>
          <p:cNvSpPr txBox="1"/>
          <p:nvPr/>
        </p:nvSpPr>
        <p:spPr>
          <a:xfrm>
            <a:off x="354161" y="5874045"/>
            <a:ext cx="557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Here’s</a:t>
            </a:r>
            <a:r>
              <a:rPr lang="it-IT" dirty="0"/>
              <a:t> the </a:t>
            </a:r>
            <a:r>
              <a:rPr lang="it-IT" dirty="0" err="1"/>
              <a:t>rappresentation</a:t>
            </a:r>
            <a:r>
              <a:rPr lang="it-IT" dirty="0"/>
              <a:t> with </a:t>
            </a:r>
            <a:r>
              <a:rPr lang="it-IT" dirty="0" err="1"/>
              <a:t>folium</a:t>
            </a:r>
            <a:r>
              <a:rPr lang="it-IT" dirty="0"/>
              <a:t> on Python after the data </a:t>
            </a:r>
            <a:r>
              <a:rPr lang="it-IT" dirty="0" err="1"/>
              <a:t>elaboration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920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B29CB10-E9F2-45F9-B6D7-9A996D5E71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Capstone Project - The Battle of Neighborhoods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AD0878-D04A-4E8C-984E-4A74A3ED07EC}"/>
              </a:ext>
            </a:extLst>
          </p:cNvPr>
          <p:cNvSpPr txBox="1"/>
          <p:nvPr/>
        </p:nvSpPr>
        <p:spPr>
          <a:xfrm>
            <a:off x="6373795" y="2481943"/>
            <a:ext cx="54490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to open?</a:t>
            </a:r>
          </a:p>
          <a:p>
            <a:r>
              <a:rPr lang="en-GB" dirty="0"/>
              <a:t>Porta Magenta, Porta Venezia or Porta Vigentina districts</a:t>
            </a:r>
          </a:p>
          <a:p>
            <a:endParaRPr lang="en-GB" dirty="0"/>
          </a:p>
          <a:p>
            <a:r>
              <a:rPr lang="en-GB" dirty="0"/>
              <a:t>But also:</a:t>
            </a:r>
          </a:p>
          <a:p>
            <a:r>
              <a:rPr lang="en-GB" dirty="0"/>
              <a:t>Porta Garibaldi, </a:t>
            </a:r>
            <a:r>
              <a:rPr lang="en-GB" dirty="0" err="1"/>
              <a:t>Città</a:t>
            </a:r>
            <a:r>
              <a:rPr lang="en-GB" dirty="0"/>
              <a:t> </a:t>
            </a:r>
            <a:r>
              <a:rPr lang="en-GB" dirty="0" err="1"/>
              <a:t>Studi</a:t>
            </a:r>
            <a:r>
              <a:rPr lang="en-GB" dirty="0"/>
              <a:t> and the South-West part of the city centre </a:t>
            </a:r>
          </a:p>
          <a:p>
            <a:endParaRPr lang="en-GB" dirty="0"/>
          </a:p>
          <a:p>
            <a:r>
              <a:rPr lang="en-GB" dirty="0"/>
              <a:t>And:</a:t>
            </a:r>
          </a:p>
          <a:p>
            <a:r>
              <a:rPr lang="en-GB" dirty="0"/>
              <a:t>Tre </a:t>
            </a:r>
            <a:r>
              <a:rPr lang="en-GB" dirty="0" err="1"/>
              <a:t>torri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CC55E1C-88D6-4C4A-A53A-353D6F6FE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65" t="48028" r="42910" b="20272"/>
          <a:stretch/>
        </p:blipFill>
        <p:spPr>
          <a:xfrm>
            <a:off x="274880" y="1847219"/>
            <a:ext cx="5855503" cy="3966351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3F430392-1C1D-4305-B57E-E7C60B28E7F2}"/>
              </a:ext>
            </a:extLst>
          </p:cNvPr>
          <p:cNvSpPr/>
          <p:nvPr/>
        </p:nvSpPr>
        <p:spPr>
          <a:xfrm>
            <a:off x="1048738" y="2852551"/>
            <a:ext cx="1082351" cy="79310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FF00"/>
              </a:solidFill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219AABA6-CF6A-4777-B35C-B94DD80BB23D}"/>
              </a:ext>
            </a:extLst>
          </p:cNvPr>
          <p:cNvSpPr/>
          <p:nvPr/>
        </p:nvSpPr>
        <p:spPr>
          <a:xfrm>
            <a:off x="3743807" y="2141365"/>
            <a:ext cx="1082351" cy="79310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FF00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B81764AC-637B-4C0D-8187-38CBD317CF68}"/>
              </a:ext>
            </a:extLst>
          </p:cNvPr>
          <p:cNvSpPr/>
          <p:nvPr/>
        </p:nvSpPr>
        <p:spPr>
          <a:xfrm>
            <a:off x="3202632" y="4504275"/>
            <a:ext cx="1082351" cy="79310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FF00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7F24705-7CAF-4E11-B6BA-27E9BFACED5F}"/>
              </a:ext>
            </a:extLst>
          </p:cNvPr>
          <p:cNvSpPr/>
          <p:nvPr/>
        </p:nvSpPr>
        <p:spPr>
          <a:xfrm>
            <a:off x="2396273" y="3279710"/>
            <a:ext cx="1082351" cy="79310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6C5409E8-A205-42D2-88E7-9B2AD28662C8}"/>
              </a:ext>
            </a:extLst>
          </p:cNvPr>
          <p:cNvSpPr/>
          <p:nvPr/>
        </p:nvSpPr>
        <p:spPr>
          <a:xfrm>
            <a:off x="2491708" y="1847219"/>
            <a:ext cx="1051431" cy="58173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20EF2999-945D-4DC7-862A-620D62C4B8CA}"/>
              </a:ext>
            </a:extLst>
          </p:cNvPr>
          <p:cNvSpPr/>
          <p:nvPr/>
        </p:nvSpPr>
        <p:spPr>
          <a:xfrm>
            <a:off x="5146663" y="2032399"/>
            <a:ext cx="1082351" cy="79310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9DB5B6BB-90D2-4F3C-AC94-47787A4AC0FD}"/>
              </a:ext>
            </a:extLst>
          </p:cNvPr>
          <p:cNvSpPr/>
          <p:nvPr/>
        </p:nvSpPr>
        <p:spPr>
          <a:xfrm>
            <a:off x="394580" y="1902918"/>
            <a:ext cx="1082351" cy="79310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1925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Capstone Project - The Battle of Neighborhoods</vt:lpstr>
      <vt:lpstr>Capstone Project - The Battle of Neighborhoods</vt:lpstr>
      <vt:lpstr>Capstone Project - The Battle of Neighborhoods</vt:lpstr>
      <vt:lpstr>Capstone Project - The Battle of Neighborhoods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Famiglia Zerboni</dc:creator>
  <cp:lastModifiedBy>Famiglia Zerboni</cp:lastModifiedBy>
  <cp:revision>2</cp:revision>
  <dcterms:created xsi:type="dcterms:W3CDTF">2020-11-11T15:44:41Z</dcterms:created>
  <dcterms:modified xsi:type="dcterms:W3CDTF">2020-11-11T15:53:10Z</dcterms:modified>
</cp:coreProperties>
</file>