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22088-5012-44C5-8F2C-13395FC66371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BA543-0DA6-424C-A53D-95609C35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9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BA543-0DA6-424C-A53D-95609C35CF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18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2995E-A5D1-4BB7-BD39-FF47D84F2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B91634-3153-47F0-8868-A2D82A12C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76005-28F5-46D8-B383-85A2EDEF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F45846-7A62-4FEB-9B02-5FFAF792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F7C86-CADE-475A-8279-86B0875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A83A-7405-4991-8EEA-A2D2A2EF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49CEA4-A68B-41D3-A304-D27671F6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067C-722B-49A6-875E-4245B0B1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5BB9E-2CD2-441F-8BE2-21E79655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52AB0-B4DE-4724-AC16-65E3094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5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EF346F-7230-43D9-BA16-5D5964309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72356F-149D-41E9-9B2C-182E97A7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55DA4-D3DC-4475-B698-B05E811E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A2E34-ED29-4B71-8E0E-CEB9154F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DE558-307B-4222-992A-50D98906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7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26E36-75C1-4B35-9209-7C0462F0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6F762-6CA5-4D7E-B1E2-2F81C80F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0E996-B592-40C5-A2D8-D8F07D4B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0FD3EE-1635-4601-BD94-BE7EEC63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48673-3666-4D39-AB8C-CF8C4E1E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9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DBF64-BD0C-4425-AE17-0E14FCB1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7DFFE-5CA0-4348-9EB3-72A91863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E9BBC-8FB0-450A-A2A8-F63A5DB3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1AB76-9CE0-4B63-A0B8-79D87679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27627-F9CF-4724-A9FC-5BE7BA9B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2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9DF14-90A0-4AC4-91D9-EB64A6EC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38D00E-D615-490B-8AB5-C55CB0A70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55942F-5947-4BDA-B1F2-6165D158B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6C28B1-47E2-415E-B636-6A147B71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6BE43C-E3CC-4DA5-8AF0-1641D1CF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E1F74-B314-4B7C-98D9-71D700D5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1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4FFE6-F4BA-4D76-AEB5-D2F25571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6089B-B267-4898-B899-0D999235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60CD7F-925B-477B-8282-E02800DC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7A7A57-A900-4D33-B58F-0BA32A31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88B6B0-C695-4F88-9EDD-F383E66F2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0BCC1C-EE7F-4903-8652-51A9DCAC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7051C1-0B07-43FA-8557-34302925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400958-A58A-422D-95AB-67732573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B23D6-32E7-4104-B261-81AFAC57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0ECFFA-A03A-4A55-B272-10ADAEDC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179ED3-F5F7-4995-B852-8462A78E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136734-97EF-49B4-8E9E-8D58A01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65A9E8-1730-4282-89C5-C0F61405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3EF776-9713-4E81-B675-6BD0103D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1D38E6-9399-4DFF-A4D1-CF77898C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3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3F365-B160-4BB4-909A-2ECBFD55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3FE15-4423-4503-8F75-8869D382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3DEA39-E978-49AD-9A33-F9CBA68B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FD4AD2-7F3F-4915-B9B5-5E607D51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115C95-350A-407F-97C8-0D424AD3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AD170E-16C0-4E15-A7CF-8C6D5D1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7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6B54D-DB7F-4BB5-8AFD-0ABB2275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147D63-4FD7-42E5-B9E5-18E2099DE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9FC63B-926A-4A32-9B0C-F2EFA8FE0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7CB41-E96E-4880-B4BA-18FE0858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484DE-CD68-4434-A440-95C866DA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2316D1-EAC1-4BF7-B06B-916714AB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6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FD91E-3DF3-4FE4-8EA5-244B616A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5DBDC3-3E0F-4964-B398-42C9CA61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A4EA8-3100-4F8A-B863-3BBC292D1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F778-94B6-413E-9DC9-56DBAFAD3AD5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32B63-1CAB-4F40-9292-34254A55D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BE029-7A19-4ACF-A015-779A1AA1F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4527-9E78-48BA-A324-1EF49CA116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67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65985-C633-4D72-90AD-FA219340C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Формы объединения организаций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403972-77FF-40E3-86CE-26C066936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0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6DF81-A9FE-4A06-BD7D-D722862C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9113"/>
          </a:xfrm>
        </p:spPr>
        <p:txBody>
          <a:bodyPr/>
          <a:lstStyle/>
          <a:p>
            <a:r>
              <a:rPr lang="ru-RU" dirty="0"/>
              <a:t>Картель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4F438-15EB-4950-A534-441B117A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38"/>
            <a:ext cx="10515600" cy="4822725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добровольное объединение на договорной основе нескольких предприятий, собственники которых сохраняют свои права на управление и владение предприятий и ведут свою деятельность, договариваясь о квоте – доле каждого в общем объеме выпуска продукции, о продажных ценах.</a:t>
            </a:r>
          </a:p>
        </p:txBody>
      </p:sp>
    </p:spTree>
    <p:extLst>
      <p:ext uri="{BB962C8B-B14F-4D97-AF65-F5344CB8AC3E}">
        <p14:creationId xmlns:p14="http://schemas.microsoft.com/office/powerpoint/2010/main" val="243045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875C1-16BE-4A0F-848B-83B750D6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90"/>
          </a:xfrm>
        </p:spPr>
        <p:txBody>
          <a:bodyPr/>
          <a:lstStyle/>
          <a:p>
            <a:r>
              <a:rPr lang="ru-RU" dirty="0"/>
              <a:t>Пул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6C338-AAA6-4CFA-A106-6BEC728E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962"/>
            <a:ext cx="10515600" cy="4788001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dirty="0"/>
              <a:t>объединение предпринимателей, предусматривающее особый порядок распределения прибыли. Общая прибыль делится между всеми участниками в заранее определенной пропорций.</a:t>
            </a:r>
          </a:p>
          <a:p>
            <a:pPr marL="0" indent="0">
              <a:buNone/>
            </a:pPr>
            <a:r>
              <a:rPr lang="ru-RU" dirty="0"/>
              <a:t>Выгодно в изменчивых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320189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B61D2-C210-47DC-90BF-45FF8F14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объединений предприятий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624E4-ED64-4263-B3F3-59DB7E7F46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Концерн</a:t>
            </a:r>
          </a:p>
          <a:p>
            <a:r>
              <a:rPr lang="ru-RU" dirty="0">
                <a:solidFill>
                  <a:srgbClr val="00B050"/>
                </a:solidFill>
              </a:rPr>
              <a:t>Холдинг</a:t>
            </a:r>
          </a:p>
          <a:p>
            <a:r>
              <a:rPr lang="ru-RU" dirty="0">
                <a:solidFill>
                  <a:srgbClr val="00B050"/>
                </a:solidFill>
              </a:rPr>
              <a:t>Корпорация</a:t>
            </a:r>
          </a:p>
          <a:p>
            <a:r>
              <a:rPr lang="ru-RU" dirty="0"/>
              <a:t>Хозяйственная организация</a:t>
            </a:r>
          </a:p>
          <a:p>
            <a:r>
              <a:rPr lang="ru-RU" dirty="0"/>
              <a:t>Финансово-промышленная группа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35291D-D7CE-4AA6-9517-FE694410C2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Картель</a:t>
            </a:r>
          </a:p>
          <a:p>
            <a:r>
              <a:rPr lang="ru-RU" dirty="0"/>
              <a:t>Синдикат</a:t>
            </a:r>
          </a:p>
          <a:p>
            <a:r>
              <a:rPr lang="ru-RU" dirty="0"/>
              <a:t>Трест</a:t>
            </a:r>
          </a:p>
          <a:p>
            <a:r>
              <a:rPr lang="ru-RU" dirty="0"/>
              <a:t>Пул </a:t>
            </a:r>
          </a:p>
        </p:txBody>
      </p:sp>
    </p:spTree>
    <p:extLst>
      <p:ext uri="{BB962C8B-B14F-4D97-AF65-F5344CB8AC3E}">
        <p14:creationId xmlns:p14="http://schemas.microsoft.com/office/powerpoint/2010/main" val="114933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82E94-E4D0-416B-AE1A-CAAC19F8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целесообразность объединения предприятий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ED206-96C4-429E-9917-98117F6D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1742" y="1825625"/>
            <a:ext cx="465205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Следствием этого является совокупное увеличение прибыли каждого участника оптово-различных объединений.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8852FC4-F7A2-4720-A8D0-DD555724B1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3836" y="1825625"/>
            <a:ext cx="5370023" cy="4351338"/>
          </a:xfrm>
        </p:spPr>
      </p:pic>
    </p:spTree>
    <p:extLst>
      <p:ext uri="{BB962C8B-B14F-4D97-AF65-F5344CB8AC3E}">
        <p14:creationId xmlns:p14="http://schemas.microsoft.com/office/powerpoint/2010/main" val="42126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BEF279-F6E5-400C-8A30-B56D50F0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538"/>
          </a:xfrm>
        </p:spPr>
        <p:txBody>
          <a:bodyPr/>
          <a:lstStyle/>
          <a:p>
            <a:r>
              <a:rPr lang="ru-RU" dirty="0"/>
              <a:t>Концерн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731255-68DC-4248-BBF2-C9E6B1C5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664"/>
            <a:ext cx="10515600" cy="4834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объединение предприятий, при котором </a:t>
            </a:r>
            <a:r>
              <a:rPr lang="ru-RU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они сохраняют свою юридическую самостоятельность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но финансовый контроль и определенные функции по снабжению, производству, маркетингу предприятий взяты под единое управление.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Участники заняты выпуском схожей продукции </a:t>
            </a: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наличие черты монополизма.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Существует головная организация которая владеет контрольным пакетом акций.</a:t>
            </a:r>
            <a:endParaRPr lang="ru-RU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Его участники не могут входить в другие объединения.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БЕЛАГРОПРОМ, БЕЛПИЩЕПРОМ, ФОЛЬКСФАГЕН, САМСУНГ</a:t>
            </a:r>
          </a:p>
          <a:p>
            <a:pPr marL="0" indent="0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7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1EE96-462D-4958-8909-959A8455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538"/>
          </a:xfrm>
        </p:spPr>
        <p:txBody>
          <a:bodyPr/>
          <a:lstStyle/>
          <a:p>
            <a:r>
              <a:rPr lang="ru-RU" dirty="0"/>
              <a:t>Холдинг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DA2AE-8A64-4C35-9268-EDFB4BD2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664"/>
            <a:ext cx="10515600" cy="4765635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объединение коммерческих организаций </a:t>
            </a:r>
            <a:r>
              <a:rPr lang="ru-RU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 образования юридического лица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в котором одна из коммерческих организацией/физическое лицо (не является участником холдинга, но управляет им) оказывают влияние на решения, принимаемые участниками холдинга на основании владения 25% и более долей в уставном фонде (простых акций).</a:t>
            </a:r>
            <a:endParaRPr lang="ru-RU" dirty="0">
              <a:solidFill>
                <a:srgbClr val="FFC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МТЗ, МИНСКДРЕВ</a:t>
            </a:r>
          </a:p>
          <a:p>
            <a:pPr marL="0" indent="0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0C8CA-7D83-4B41-96B0-FB50E644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Хозяйственная организация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30456-D21A-4D4E-A4E3-5EF8A3EE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организация </a:t>
            </a:r>
            <a:r>
              <a:rPr lang="ru-RU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 правами юридического лица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создаваемая с учетом интересов всех участников (согласование цен, разработка стандартов, циклических условий, выработка предложений), для осуществления одной или нескольких хозяйственных функций.</a:t>
            </a:r>
          </a:p>
          <a:p>
            <a:pPr marL="0" indent="0"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Члены ассоциации могут входить в другие объединения.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251526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027E3-23F4-4034-A923-3B693CE2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262"/>
          </a:xfrm>
        </p:spPr>
        <p:txBody>
          <a:bodyPr/>
          <a:lstStyle/>
          <a:p>
            <a:r>
              <a:rPr lang="ru-RU" dirty="0"/>
              <a:t>Консорциум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C2C70-5780-4548-B9B7-DCC6CBEA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8"/>
            <a:ext cx="10515600" cy="479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временное добровольное объединение предприятий, создаваемое </a:t>
            </a:r>
            <a:r>
              <a:rPr lang="ru-RU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 права юридического лица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для решений конкретных задач, возникающих в процессе реализации каких-либо проектов (экологических, научно-технических и т. д.).</a:t>
            </a:r>
          </a:p>
          <a:p>
            <a:pPr marL="0" indent="0"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Координирует действия участников лидер консорциума, которому другие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члены производят отчисления. </a:t>
            </a:r>
          </a:p>
          <a:p>
            <a:pPr marL="0" indent="0"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После выполнения поставленных задач консорциум прекращает свою деятельность или может быть преобразован в иной вид договорного объединения.</a:t>
            </a:r>
          </a:p>
          <a:p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2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5C2DC-FACB-4221-B3CE-4FD3D625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538"/>
          </a:xfrm>
        </p:spPr>
        <p:txBody>
          <a:bodyPr/>
          <a:lstStyle/>
          <a:p>
            <a:r>
              <a:rPr lang="ru-RU" dirty="0"/>
              <a:t>Финансово-промышленная группа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74AA5-2C05-4964-A587-A2988AC7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664"/>
            <a:ext cx="10515600" cy="4834299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объединение </a:t>
            </a:r>
            <a:r>
              <a:rPr lang="ru-RU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 прав юридического лица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с одной стороны, организаций, имеющих свободные денежные средства (банков, финансовых и инвестиционных фондов), а с другой – предприятий и организаций, испытывающих потребность в инвестициях и других заемных средств.</a:t>
            </a:r>
          </a:p>
          <a:p>
            <a:pPr marL="0" indent="0"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банк + 5-6 организаций промышленности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24605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C871A-673D-42A4-957C-D58EC856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ru-RU" dirty="0"/>
              <a:t>Корпорация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70A1C-A57A-47B4-89AE-CA2058CC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814"/>
            <a:ext cx="10713334" cy="4811149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C5D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ru-RU" dirty="0"/>
              <a:t>объединение нескольких крупных предприятий, которые связаны единой экономической целью.</a:t>
            </a:r>
          </a:p>
          <a:p>
            <a:pPr marL="0" indent="0">
              <a:buNone/>
            </a:pPr>
            <a:r>
              <a:rPr lang="ru-RU" dirty="0"/>
              <a:t>Управление организовано коллегиально, все решения принимаются советом директоров. </a:t>
            </a:r>
          </a:p>
          <a:p>
            <a:pPr marL="0" indent="0">
              <a:buNone/>
            </a:pPr>
            <a:r>
              <a:rPr lang="ru-RU" dirty="0"/>
              <a:t>С точки зрения законодательства, корпорация – единое </a:t>
            </a:r>
            <a:r>
              <a:rPr lang="ru-RU" dirty="0">
                <a:solidFill>
                  <a:srgbClr val="00B0F0"/>
                </a:solidFill>
              </a:rPr>
              <a:t>юридическое лицо </a:t>
            </a:r>
            <a:r>
              <a:rPr lang="ru-RU" dirty="0"/>
              <a:t>в форме акционерного 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2823270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417</Words>
  <Application>Microsoft Office PowerPoint</Application>
  <PresentationFormat>Широкоэкранный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Тема Office</vt:lpstr>
      <vt:lpstr>Формы объединения организаций</vt:lpstr>
      <vt:lpstr>Виды объединений предприятий</vt:lpstr>
      <vt:lpstr>Экономическая целесообразность объединения предприятий</vt:lpstr>
      <vt:lpstr>Концерн</vt:lpstr>
      <vt:lpstr>Холдинг</vt:lpstr>
      <vt:lpstr>Хозяйственная организация</vt:lpstr>
      <vt:lpstr>Консорциум</vt:lpstr>
      <vt:lpstr>Финансово-промышленная группа</vt:lpstr>
      <vt:lpstr>Корпорация</vt:lpstr>
      <vt:lpstr>Картель</vt:lpstr>
      <vt:lpstr>Пул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Формы объединения организаций</dc:title>
  <dc:creator>Виктория Новик</dc:creator>
  <cp:lastModifiedBy>Виктория Новик</cp:lastModifiedBy>
  <cp:revision>43</cp:revision>
  <dcterms:created xsi:type="dcterms:W3CDTF">2022-09-14T20:18:55Z</dcterms:created>
  <dcterms:modified xsi:type="dcterms:W3CDTF">2022-09-22T07:45:16Z</dcterms:modified>
</cp:coreProperties>
</file>