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660"/>
  </p:normalViewPr>
  <p:slideViewPr>
    <p:cSldViewPr>
      <p:cViewPr>
        <p:scale>
          <a:sx n="70" d="100"/>
          <a:sy n="7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772400" cy="3528392"/>
          </a:xfrm>
        </p:spPr>
        <p:txBody>
          <a:bodyPr>
            <a:noAutofit/>
          </a:bodyPr>
          <a:lstStyle/>
          <a:p>
            <a:pPr algn="ctr"/>
            <a:r>
              <a:rPr lang="en-US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FUNCTIONS</a:t>
            </a:r>
            <a:endParaRPr lang="ru-RU" sz="7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57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14325"/>
            <a:ext cx="909637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0318"/>
            <a:ext cx="9215691" cy="4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3168352" cy="17076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0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961"/>
            <a:ext cx="9144000" cy="620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2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" y="332656"/>
            <a:ext cx="9137003" cy="619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97" y="692696"/>
            <a:ext cx="3749885" cy="12241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90" y="2027076"/>
            <a:ext cx="3690709" cy="12196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6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250706"/>
          </a:xfrm>
        </p:spPr>
        <p:txBody>
          <a:bodyPr>
            <a:noAutofit/>
          </a:bodyPr>
          <a:lstStyle/>
          <a:p>
            <a:pPr algn="ctr"/>
            <a:r>
              <a:rPr lang="ru-RU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ru-RU" sz="9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37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smtClean="0"/>
              <a:t>Табличные функции</a:t>
            </a:r>
            <a:endParaRPr lang="ru-RU" sz="54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b="1" smtClean="0"/>
              <a:t>Табличная функция </a:t>
            </a:r>
            <a:r>
              <a:rPr lang="ru-RU" smtClean="0"/>
              <a:t>– функция, возвращающая данные в виде коллекции, к которой мы можем обратиться как к реляционной таблице.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75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algn="ctr"/>
            <a:r>
              <a:rPr lang="ru-RU" smtClean="0"/>
              <a:t>Табличные 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Коллекция сначала полностью наполняется, затем возвращается в вызывающую обработку;</a:t>
            </a:r>
          </a:p>
          <a:p>
            <a:r>
              <a:rPr lang="ru-RU"/>
              <a:t>В вызывающей функции простой на время наполнения </a:t>
            </a:r>
            <a:r>
              <a:rPr lang="ru-RU" smtClean="0"/>
              <a:t>коллекции;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0"/>
            <a:ext cx="7115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3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algn="ctr"/>
            <a:r>
              <a:rPr lang="ru-RU" smtClean="0"/>
              <a:t>Конвейерные 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Pipelined functions – </a:t>
            </a:r>
            <a:r>
              <a:rPr lang="ru-RU" smtClean="0"/>
              <a:t>табличные функции, которые возвращают данные в виде коллекции </a:t>
            </a:r>
            <a:r>
              <a:rPr lang="ru-RU" u="sng" smtClean="0"/>
              <a:t>асинхронно</a:t>
            </a:r>
            <a:r>
              <a:rPr lang="ru-RU" smtClean="0"/>
              <a:t>.</a:t>
            </a:r>
          </a:p>
          <a:p>
            <a:endParaRPr lang="ru-RU" smtClean="0"/>
          </a:p>
          <a:p>
            <a:endParaRPr lang="ru-RU"/>
          </a:p>
          <a:p>
            <a:r>
              <a:rPr lang="ru-RU"/>
              <a:t>Память сохраняется;</a:t>
            </a:r>
          </a:p>
          <a:p>
            <a:r>
              <a:rPr lang="ru-RU"/>
              <a:t>Простой функции ликвидируется.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861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8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474" y="422"/>
            <a:ext cx="7467600" cy="620266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Обработка исключений:</a:t>
            </a:r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22933"/>
            <a:ext cx="7183140" cy="61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3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19256" cy="948680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Реализация </a:t>
            </a:r>
            <a:r>
              <a:rPr lang="en-US" smtClean="0"/>
              <a:t>PipeLined </a:t>
            </a:r>
            <a:r>
              <a:rPr lang="ru-RU" smtClean="0"/>
              <a:t>функции: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/>
          <a:lstStyle/>
          <a:p>
            <a:pPr marL="550926" indent="-514350">
              <a:buAutoNum type="arabicParenR"/>
            </a:pPr>
            <a:r>
              <a:rPr lang="ru-RU" smtClean="0"/>
              <a:t>Создать объектный тип, определяющий одну строку возвращаемых данных </a:t>
            </a:r>
            <a:r>
              <a:rPr lang="en-US" smtClean="0"/>
              <a:t>pipelined-</a:t>
            </a:r>
            <a:r>
              <a:rPr lang="ru-RU" smtClean="0"/>
              <a:t>функции</a:t>
            </a:r>
          </a:p>
          <a:p>
            <a:pPr marL="550926" indent="-514350">
              <a:buAutoNum type="arabicParenR"/>
            </a:pPr>
            <a:r>
              <a:rPr lang="ru-RU" smtClean="0"/>
              <a:t>Создать коллекцию таких объектов, определяющих возвращаемый тип функции</a:t>
            </a:r>
          </a:p>
          <a:p>
            <a:pPr marL="550926" indent="-514350">
              <a:buAutoNum type="arabicParenR"/>
            </a:pPr>
            <a:r>
              <a:rPr lang="ru-RU" smtClean="0"/>
              <a:t>Создать </a:t>
            </a:r>
            <a:r>
              <a:rPr lang="en-US" smtClean="0"/>
              <a:t>pipelined </a:t>
            </a:r>
            <a:r>
              <a:rPr lang="ru-RU" smtClean="0"/>
              <a:t>функцию</a:t>
            </a:r>
          </a:p>
          <a:p>
            <a:pPr marL="550926" indent="-514350">
              <a:buAutoNum type="arabicParenR"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14325"/>
            <a:ext cx="909637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146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</TotalTime>
  <Words>104</Words>
  <Application>Microsoft Office PowerPoint</Application>
  <PresentationFormat>Экран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Техническая</vt:lpstr>
      <vt:lpstr>PIPELINED FUNCTIONS</vt:lpstr>
      <vt:lpstr>Табличные функции</vt:lpstr>
      <vt:lpstr>Табличные функции</vt:lpstr>
      <vt:lpstr>Презентация PowerPoint</vt:lpstr>
      <vt:lpstr>Конвейерные функции</vt:lpstr>
      <vt:lpstr>Презентация PowerPoint</vt:lpstr>
      <vt:lpstr>Обработка исключений:</vt:lpstr>
      <vt:lpstr>Реализация PipeLined функции: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FUNCTIONS</dc:title>
  <dc:creator>Shepard</dc:creator>
  <cp:lastModifiedBy>USER</cp:lastModifiedBy>
  <cp:revision>13</cp:revision>
  <dcterms:created xsi:type="dcterms:W3CDTF">2019-12-24T19:25:51Z</dcterms:created>
  <dcterms:modified xsi:type="dcterms:W3CDTF">2019-12-28T06:19:10Z</dcterms:modified>
</cp:coreProperties>
</file>