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3"/>
  </p:notesMasterIdLst>
  <p:sldIdLst>
    <p:sldId id="256" r:id="rId2"/>
    <p:sldId id="316" r:id="rId3"/>
    <p:sldId id="317" r:id="rId4"/>
    <p:sldId id="290" r:id="rId5"/>
    <p:sldId id="257" r:id="rId6"/>
    <p:sldId id="318" r:id="rId7"/>
    <p:sldId id="273" r:id="rId8"/>
    <p:sldId id="319" r:id="rId9"/>
    <p:sldId id="320" r:id="rId10"/>
    <p:sldId id="321" r:id="rId11"/>
    <p:sldId id="266" r:id="rId12"/>
  </p:sldIdLst>
  <p:sldSz cx="9144000" cy="5143500" type="screen16x9"/>
  <p:notesSz cx="6858000" cy="9144000"/>
  <p:embeddedFontLst>
    <p:embeddedFont>
      <p:font typeface="Black Han Sans" panose="020B0604020202020204" charset="-127"/>
      <p:regular r:id="rId14"/>
    </p:embeddedFont>
    <p:embeddedFont>
      <p:font typeface="Arial Black" panose="020B0A04020102020204" pitchFamily="34" charset="0"/>
      <p:bold r:id="rId15"/>
    </p:embeddedFont>
    <p:embeddedFont>
      <p:font typeface="Bahnschrift" panose="020B0502040204020203" pitchFamily="34" charset="0"/>
      <p:regular r:id="rId16"/>
      <p:bold r:id="rId17"/>
    </p:embeddedFont>
    <p:embeddedFont>
      <p:font typeface="Barlow Medium" panose="00000600000000000000" pitchFamily="2" charset="0"/>
      <p:regular r:id="rId18"/>
      <p:bold r:id="rId19"/>
      <p:italic r:id="rId20"/>
      <p:boldItalic r:id="rId21"/>
    </p:embeddedFont>
    <p:embeddedFont>
      <p:font typeface="Bebas Neue" panose="020B0604020202020204" charset="0"/>
      <p:regular r:id="rId22"/>
    </p:embeddedFont>
    <p:embeddedFont>
      <p:font typeface="Roboto Condensed Light" panose="02000000000000000000" pitchFamily="2" charset="0"/>
      <p:regular r:id="rId23"/>
      <p: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DCCA18-1510-42DC-84A0-EBA8E077092C}">
  <a:tblStyle styleId="{5FDCCA18-1510-42DC-84A0-EBA8E07709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11fd100d434_1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11fd100d434_1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216251d3390_0_1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216251d3390_0_1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6985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g216ce463b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7" name="Google Shape;1707;g216ce463b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7628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eba1a568b6_0_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eba1a568b6_0_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216251d3390_0_1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216251d3390_0_1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FF3AA0"/>
            </a:gs>
            <a:gs pos="100000">
              <a:srgbClr val="B7112B"/>
            </a:gs>
          </a:gsLst>
          <a:lin ang="2698631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60925" y="0"/>
            <a:ext cx="8382000" cy="8382000"/>
          </a:xfrm>
          <a:prstGeom prst="ellipse">
            <a:avLst/>
          </a:prstGeom>
          <a:gradFill>
            <a:gsLst>
              <a:gs pos="0">
                <a:srgbClr val="FDC032">
                  <a:alpha val="61568"/>
                </a:srgbClr>
              </a:gs>
              <a:gs pos="68000">
                <a:srgbClr val="DE1837">
                  <a:alpha val="0"/>
                </a:srgbClr>
              </a:gs>
              <a:gs pos="100000">
                <a:srgbClr val="DE1837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2700000">
            <a:off x="2912931" y="-1322994"/>
            <a:ext cx="7789488" cy="7789488"/>
          </a:xfrm>
          <a:prstGeom prst="rect">
            <a:avLst/>
          </a:prstGeom>
          <a:gradFill>
            <a:gsLst>
              <a:gs pos="0">
                <a:srgbClr val="FFFFFF">
                  <a:alpha val="21960"/>
                  <a:alpha val="6290"/>
                </a:srgbClr>
              </a:gs>
              <a:gs pos="90000">
                <a:srgbClr val="FFFFFF">
                  <a:alpha val="0"/>
                  <a:alpha val="6290"/>
                </a:srgbClr>
              </a:gs>
              <a:gs pos="100000">
                <a:srgbClr val="FFFFFF">
                  <a:alpha val="0"/>
                  <a:alpha val="629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203150" y="-300775"/>
            <a:ext cx="3048000" cy="3048000"/>
            <a:chOff x="-180475" y="-661725"/>
            <a:chExt cx="3048000" cy="3048000"/>
          </a:xfrm>
        </p:grpSpPr>
        <p:sp>
          <p:nvSpPr>
            <p:cNvPr id="12" name="Google Shape;12;p2"/>
            <p:cNvSpPr/>
            <p:nvPr/>
          </p:nvSpPr>
          <p:spPr>
            <a:xfrm>
              <a:off x="-180475" y="-661725"/>
              <a:ext cx="3048000" cy="3048000"/>
            </a:xfrm>
            <a:prstGeom prst="donut">
              <a:avLst>
                <a:gd name="adj" fmla="val 2301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10275" y="-370975"/>
              <a:ext cx="2466600" cy="24666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50900" y="-130350"/>
              <a:ext cx="1985400" cy="19854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81525" y="100275"/>
              <a:ext cx="1524000" cy="15240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40200" y="-521375"/>
              <a:ext cx="2767500" cy="2767500"/>
            </a:xfrm>
            <a:prstGeom prst="donut">
              <a:avLst>
                <a:gd name="adj" fmla="val 2301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39525" y="-241625"/>
              <a:ext cx="2208000" cy="22080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1150" y="0"/>
              <a:ext cx="1724700" cy="17247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83775" y="202550"/>
              <a:ext cx="1319400" cy="13194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92225" y="311000"/>
              <a:ext cx="1102800" cy="11028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67250" y="386025"/>
              <a:ext cx="952800" cy="9528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2"/>
          <p:cNvSpPr/>
          <p:nvPr/>
        </p:nvSpPr>
        <p:spPr>
          <a:xfrm>
            <a:off x="459350" y="4381626"/>
            <a:ext cx="533246" cy="146007"/>
          </a:xfrm>
          <a:custGeom>
            <a:avLst/>
            <a:gdLst/>
            <a:ahLst/>
            <a:cxnLst/>
            <a:rect l="l" t="t" r="r" b="b"/>
            <a:pathLst>
              <a:path w="188260" h="51547" extrusionOk="0">
                <a:moveTo>
                  <a:pt x="11431" y="0"/>
                </a:moveTo>
                <a:cubicBezTo>
                  <a:pt x="5155" y="0"/>
                  <a:pt x="1" y="5379"/>
                  <a:pt x="1" y="11430"/>
                </a:cubicBezTo>
                <a:cubicBezTo>
                  <a:pt x="1" y="17929"/>
                  <a:pt x="5380" y="22860"/>
                  <a:pt x="11431" y="22860"/>
                </a:cubicBezTo>
                <a:cubicBezTo>
                  <a:pt x="13224" y="22860"/>
                  <a:pt x="16361" y="28015"/>
                  <a:pt x="18154" y="31601"/>
                </a:cubicBezTo>
                <a:cubicBezTo>
                  <a:pt x="22637" y="39445"/>
                  <a:pt x="29808" y="51547"/>
                  <a:pt x="44600" y="51547"/>
                </a:cubicBezTo>
                <a:cubicBezTo>
                  <a:pt x="59392" y="51547"/>
                  <a:pt x="66340" y="39445"/>
                  <a:pt x="70822" y="31601"/>
                </a:cubicBezTo>
                <a:cubicBezTo>
                  <a:pt x="73063" y="28015"/>
                  <a:pt x="75977" y="22860"/>
                  <a:pt x="77545" y="22860"/>
                </a:cubicBezTo>
                <a:cubicBezTo>
                  <a:pt x="79338" y="22860"/>
                  <a:pt x="82476" y="28015"/>
                  <a:pt x="84269" y="31601"/>
                </a:cubicBezTo>
                <a:cubicBezTo>
                  <a:pt x="88751" y="39445"/>
                  <a:pt x="95923" y="51547"/>
                  <a:pt x="110715" y="51547"/>
                </a:cubicBezTo>
                <a:cubicBezTo>
                  <a:pt x="125507" y="51547"/>
                  <a:pt x="132454" y="39445"/>
                  <a:pt x="136937" y="31601"/>
                </a:cubicBezTo>
                <a:cubicBezTo>
                  <a:pt x="139178" y="28015"/>
                  <a:pt x="142091" y="22860"/>
                  <a:pt x="143660" y="22860"/>
                </a:cubicBezTo>
                <a:cubicBezTo>
                  <a:pt x="145453" y="22860"/>
                  <a:pt x="148143" y="27791"/>
                  <a:pt x="150384" y="31601"/>
                </a:cubicBezTo>
                <a:cubicBezTo>
                  <a:pt x="154866" y="39445"/>
                  <a:pt x="162038" y="51547"/>
                  <a:pt x="176830" y="51547"/>
                </a:cubicBezTo>
                <a:cubicBezTo>
                  <a:pt x="183329" y="51547"/>
                  <a:pt x="188260" y="46168"/>
                  <a:pt x="188260" y="40117"/>
                </a:cubicBezTo>
                <a:cubicBezTo>
                  <a:pt x="188260" y="33618"/>
                  <a:pt x="182881" y="28463"/>
                  <a:pt x="176830" y="28463"/>
                </a:cubicBezTo>
                <a:cubicBezTo>
                  <a:pt x="175037" y="28463"/>
                  <a:pt x="172123" y="23532"/>
                  <a:pt x="170106" y="19947"/>
                </a:cubicBezTo>
                <a:cubicBezTo>
                  <a:pt x="165624" y="12102"/>
                  <a:pt x="158452" y="0"/>
                  <a:pt x="143660" y="0"/>
                </a:cubicBezTo>
                <a:cubicBezTo>
                  <a:pt x="128868" y="0"/>
                  <a:pt x="121921" y="12102"/>
                  <a:pt x="117438" y="19947"/>
                </a:cubicBezTo>
                <a:cubicBezTo>
                  <a:pt x="115197" y="23532"/>
                  <a:pt x="112284" y="28463"/>
                  <a:pt x="110715" y="28463"/>
                </a:cubicBezTo>
                <a:cubicBezTo>
                  <a:pt x="108922" y="28463"/>
                  <a:pt x="106008" y="23532"/>
                  <a:pt x="103991" y="19947"/>
                </a:cubicBezTo>
                <a:cubicBezTo>
                  <a:pt x="99509" y="12102"/>
                  <a:pt x="92561" y="0"/>
                  <a:pt x="77545" y="0"/>
                </a:cubicBezTo>
                <a:cubicBezTo>
                  <a:pt x="62754" y="0"/>
                  <a:pt x="55806" y="12102"/>
                  <a:pt x="51324" y="19947"/>
                </a:cubicBezTo>
                <a:cubicBezTo>
                  <a:pt x="49083" y="23532"/>
                  <a:pt x="46169" y="28463"/>
                  <a:pt x="44600" y="28463"/>
                </a:cubicBezTo>
                <a:cubicBezTo>
                  <a:pt x="42807" y="28463"/>
                  <a:pt x="39894" y="23532"/>
                  <a:pt x="37877" y="19947"/>
                </a:cubicBezTo>
                <a:cubicBezTo>
                  <a:pt x="33394" y="12102"/>
                  <a:pt x="26447" y="0"/>
                  <a:pt x="11431" y="0"/>
                </a:cubicBezTo>
                <a:close/>
              </a:path>
            </a:pathLst>
          </a:custGeom>
          <a:solidFill>
            <a:srgbClr val="FFFFFF">
              <a:alpha val="2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2"/>
          <p:cNvGrpSpPr/>
          <p:nvPr/>
        </p:nvGrpSpPr>
        <p:grpSpPr>
          <a:xfrm>
            <a:off x="7880700" y="3609500"/>
            <a:ext cx="3048000" cy="3048000"/>
            <a:chOff x="-180475" y="-661725"/>
            <a:chExt cx="3048000" cy="3048000"/>
          </a:xfrm>
        </p:grpSpPr>
        <p:sp>
          <p:nvSpPr>
            <p:cNvPr id="24" name="Google Shape;24;p2"/>
            <p:cNvSpPr/>
            <p:nvPr/>
          </p:nvSpPr>
          <p:spPr>
            <a:xfrm>
              <a:off x="-180475" y="-661725"/>
              <a:ext cx="3048000" cy="3048000"/>
            </a:xfrm>
            <a:prstGeom prst="donut">
              <a:avLst>
                <a:gd name="adj" fmla="val 2301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10275" y="-370975"/>
              <a:ext cx="2466600" cy="24666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0900" y="-130350"/>
              <a:ext cx="1985400" cy="19854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81525" y="100275"/>
              <a:ext cx="1524000" cy="15240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40200" y="-521375"/>
              <a:ext cx="2767500" cy="2767500"/>
            </a:xfrm>
            <a:prstGeom prst="donut">
              <a:avLst>
                <a:gd name="adj" fmla="val 2301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39525" y="-241625"/>
              <a:ext cx="2208000" cy="22080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81150" y="0"/>
              <a:ext cx="1724700" cy="17247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3775" y="202550"/>
              <a:ext cx="1319400" cy="13194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92225" y="311000"/>
              <a:ext cx="1102800" cy="11028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67250" y="386025"/>
              <a:ext cx="952800" cy="9528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4973075" y="-2045325"/>
            <a:ext cx="3048000" cy="3048000"/>
            <a:chOff x="-180475" y="-661725"/>
            <a:chExt cx="3048000" cy="3048000"/>
          </a:xfrm>
        </p:grpSpPr>
        <p:sp>
          <p:nvSpPr>
            <p:cNvPr id="35" name="Google Shape;35;p2"/>
            <p:cNvSpPr/>
            <p:nvPr/>
          </p:nvSpPr>
          <p:spPr>
            <a:xfrm>
              <a:off x="-180475" y="-661725"/>
              <a:ext cx="3048000" cy="3048000"/>
            </a:xfrm>
            <a:prstGeom prst="donut">
              <a:avLst>
                <a:gd name="adj" fmla="val 2301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10275" y="-370975"/>
              <a:ext cx="2466600" cy="24666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50900" y="-130350"/>
              <a:ext cx="1985400" cy="19854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525" y="100275"/>
              <a:ext cx="1524000" cy="15240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40200" y="-521375"/>
              <a:ext cx="2767500" cy="2767500"/>
            </a:xfrm>
            <a:prstGeom prst="donut">
              <a:avLst>
                <a:gd name="adj" fmla="val 2301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39525" y="-241625"/>
              <a:ext cx="2208000" cy="22080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81150" y="0"/>
              <a:ext cx="1724700" cy="17247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83775" y="202550"/>
              <a:ext cx="1319400" cy="13194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92225" y="311000"/>
              <a:ext cx="1102800" cy="11028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7250" y="386025"/>
              <a:ext cx="952800" cy="9528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2"/>
          <p:cNvSpPr/>
          <p:nvPr/>
        </p:nvSpPr>
        <p:spPr>
          <a:xfrm>
            <a:off x="2203925" y="351051"/>
            <a:ext cx="533246" cy="146007"/>
          </a:xfrm>
          <a:custGeom>
            <a:avLst/>
            <a:gdLst/>
            <a:ahLst/>
            <a:cxnLst/>
            <a:rect l="l" t="t" r="r" b="b"/>
            <a:pathLst>
              <a:path w="188260" h="51547" extrusionOk="0">
                <a:moveTo>
                  <a:pt x="11431" y="0"/>
                </a:moveTo>
                <a:cubicBezTo>
                  <a:pt x="5155" y="0"/>
                  <a:pt x="1" y="5379"/>
                  <a:pt x="1" y="11430"/>
                </a:cubicBezTo>
                <a:cubicBezTo>
                  <a:pt x="1" y="17929"/>
                  <a:pt x="5380" y="22860"/>
                  <a:pt x="11431" y="22860"/>
                </a:cubicBezTo>
                <a:cubicBezTo>
                  <a:pt x="13224" y="22860"/>
                  <a:pt x="16361" y="28015"/>
                  <a:pt x="18154" y="31601"/>
                </a:cubicBezTo>
                <a:cubicBezTo>
                  <a:pt x="22637" y="39445"/>
                  <a:pt x="29808" y="51547"/>
                  <a:pt x="44600" y="51547"/>
                </a:cubicBezTo>
                <a:cubicBezTo>
                  <a:pt x="59392" y="51547"/>
                  <a:pt x="66340" y="39445"/>
                  <a:pt x="70822" y="31601"/>
                </a:cubicBezTo>
                <a:cubicBezTo>
                  <a:pt x="73063" y="28015"/>
                  <a:pt x="75977" y="22860"/>
                  <a:pt x="77545" y="22860"/>
                </a:cubicBezTo>
                <a:cubicBezTo>
                  <a:pt x="79338" y="22860"/>
                  <a:pt x="82476" y="28015"/>
                  <a:pt x="84269" y="31601"/>
                </a:cubicBezTo>
                <a:cubicBezTo>
                  <a:pt x="88751" y="39445"/>
                  <a:pt x="95923" y="51547"/>
                  <a:pt x="110715" y="51547"/>
                </a:cubicBezTo>
                <a:cubicBezTo>
                  <a:pt x="125507" y="51547"/>
                  <a:pt x="132454" y="39445"/>
                  <a:pt x="136937" y="31601"/>
                </a:cubicBezTo>
                <a:cubicBezTo>
                  <a:pt x="139178" y="28015"/>
                  <a:pt x="142091" y="22860"/>
                  <a:pt x="143660" y="22860"/>
                </a:cubicBezTo>
                <a:cubicBezTo>
                  <a:pt x="145453" y="22860"/>
                  <a:pt x="148143" y="27791"/>
                  <a:pt x="150384" y="31601"/>
                </a:cubicBezTo>
                <a:cubicBezTo>
                  <a:pt x="154866" y="39445"/>
                  <a:pt x="162038" y="51547"/>
                  <a:pt x="176830" y="51547"/>
                </a:cubicBezTo>
                <a:cubicBezTo>
                  <a:pt x="183329" y="51547"/>
                  <a:pt x="188260" y="46168"/>
                  <a:pt x="188260" y="40117"/>
                </a:cubicBezTo>
                <a:cubicBezTo>
                  <a:pt x="188260" y="33618"/>
                  <a:pt x="182881" y="28463"/>
                  <a:pt x="176830" y="28463"/>
                </a:cubicBezTo>
                <a:cubicBezTo>
                  <a:pt x="175037" y="28463"/>
                  <a:pt x="172123" y="23532"/>
                  <a:pt x="170106" y="19947"/>
                </a:cubicBezTo>
                <a:cubicBezTo>
                  <a:pt x="165624" y="12102"/>
                  <a:pt x="158452" y="0"/>
                  <a:pt x="143660" y="0"/>
                </a:cubicBezTo>
                <a:cubicBezTo>
                  <a:pt x="128868" y="0"/>
                  <a:pt x="121921" y="12102"/>
                  <a:pt x="117438" y="19947"/>
                </a:cubicBezTo>
                <a:cubicBezTo>
                  <a:pt x="115197" y="23532"/>
                  <a:pt x="112284" y="28463"/>
                  <a:pt x="110715" y="28463"/>
                </a:cubicBezTo>
                <a:cubicBezTo>
                  <a:pt x="108922" y="28463"/>
                  <a:pt x="106008" y="23532"/>
                  <a:pt x="103991" y="19947"/>
                </a:cubicBezTo>
                <a:cubicBezTo>
                  <a:pt x="99509" y="12102"/>
                  <a:pt x="92561" y="0"/>
                  <a:pt x="77545" y="0"/>
                </a:cubicBezTo>
                <a:cubicBezTo>
                  <a:pt x="62754" y="0"/>
                  <a:pt x="55806" y="12102"/>
                  <a:pt x="51324" y="19947"/>
                </a:cubicBezTo>
                <a:cubicBezTo>
                  <a:pt x="49083" y="23532"/>
                  <a:pt x="46169" y="28463"/>
                  <a:pt x="44600" y="28463"/>
                </a:cubicBezTo>
                <a:cubicBezTo>
                  <a:pt x="42807" y="28463"/>
                  <a:pt x="39894" y="23532"/>
                  <a:pt x="37877" y="19947"/>
                </a:cubicBezTo>
                <a:cubicBezTo>
                  <a:pt x="33394" y="12102"/>
                  <a:pt x="26447" y="0"/>
                  <a:pt x="11431" y="0"/>
                </a:cubicBezTo>
                <a:close/>
              </a:path>
            </a:pathLst>
          </a:custGeom>
          <a:solidFill>
            <a:srgbClr val="FFFFFF">
              <a:alpha val="2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472500" y="4802726"/>
            <a:ext cx="533246" cy="146007"/>
          </a:xfrm>
          <a:custGeom>
            <a:avLst/>
            <a:gdLst/>
            <a:ahLst/>
            <a:cxnLst/>
            <a:rect l="l" t="t" r="r" b="b"/>
            <a:pathLst>
              <a:path w="188260" h="51547" extrusionOk="0">
                <a:moveTo>
                  <a:pt x="11431" y="0"/>
                </a:moveTo>
                <a:cubicBezTo>
                  <a:pt x="5155" y="0"/>
                  <a:pt x="1" y="5379"/>
                  <a:pt x="1" y="11430"/>
                </a:cubicBezTo>
                <a:cubicBezTo>
                  <a:pt x="1" y="17929"/>
                  <a:pt x="5380" y="22860"/>
                  <a:pt x="11431" y="22860"/>
                </a:cubicBezTo>
                <a:cubicBezTo>
                  <a:pt x="13224" y="22860"/>
                  <a:pt x="16361" y="28015"/>
                  <a:pt x="18154" y="31601"/>
                </a:cubicBezTo>
                <a:cubicBezTo>
                  <a:pt x="22637" y="39445"/>
                  <a:pt x="29808" y="51547"/>
                  <a:pt x="44600" y="51547"/>
                </a:cubicBezTo>
                <a:cubicBezTo>
                  <a:pt x="59392" y="51547"/>
                  <a:pt x="66340" y="39445"/>
                  <a:pt x="70822" y="31601"/>
                </a:cubicBezTo>
                <a:cubicBezTo>
                  <a:pt x="73063" y="28015"/>
                  <a:pt x="75977" y="22860"/>
                  <a:pt x="77545" y="22860"/>
                </a:cubicBezTo>
                <a:cubicBezTo>
                  <a:pt x="79338" y="22860"/>
                  <a:pt x="82476" y="28015"/>
                  <a:pt x="84269" y="31601"/>
                </a:cubicBezTo>
                <a:cubicBezTo>
                  <a:pt x="88751" y="39445"/>
                  <a:pt x="95923" y="51547"/>
                  <a:pt x="110715" y="51547"/>
                </a:cubicBezTo>
                <a:cubicBezTo>
                  <a:pt x="125507" y="51547"/>
                  <a:pt x="132454" y="39445"/>
                  <a:pt x="136937" y="31601"/>
                </a:cubicBezTo>
                <a:cubicBezTo>
                  <a:pt x="139178" y="28015"/>
                  <a:pt x="142091" y="22860"/>
                  <a:pt x="143660" y="22860"/>
                </a:cubicBezTo>
                <a:cubicBezTo>
                  <a:pt x="145453" y="22860"/>
                  <a:pt x="148143" y="27791"/>
                  <a:pt x="150384" y="31601"/>
                </a:cubicBezTo>
                <a:cubicBezTo>
                  <a:pt x="154866" y="39445"/>
                  <a:pt x="162038" y="51547"/>
                  <a:pt x="176830" y="51547"/>
                </a:cubicBezTo>
                <a:cubicBezTo>
                  <a:pt x="183329" y="51547"/>
                  <a:pt x="188260" y="46168"/>
                  <a:pt x="188260" y="40117"/>
                </a:cubicBezTo>
                <a:cubicBezTo>
                  <a:pt x="188260" y="33618"/>
                  <a:pt x="182881" y="28463"/>
                  <a:pt x="176830" y="28463"/>
                </a:cubicBezTo>
                <a:cubicBezTo>
                  <a:pt x="175037" y="28463"/>
                  <a:pt x="172123" y="23532"/>
                  <a:pt x="170106" y="19947"/>
                </a:cubicBezTo>
                <a:cubicBezTo>
                  <a:pt x="165624" y="12102"/>
                  <a:pt x="158452" y="0"/>
                  <a:pt x="143660" y="0"/>
                </a:cubicBezTo>
                <a:cubicBezTo>
                  <a:pt x="128868" y="0"/>
                  <a:pt x="121921" y="12102"/>
                  <a:pt x="117438" y="19947"/>
                </a:cubicBezTo>
                <a:cubicBezTo>
                  <a:pt x="115197" y="23532"/>
                  <a:pt x="112284" y="28463"/>
                  <a:pt x="110715" y="28463"/>
                </a:cubicBezTo>
                <a:cubicBezTo>
                  <a:pt x="108922" y="28463"/>
                  <a:pt x="106008" y="23532"/>
                  <a:pt x="103991" y="19947"/>
                </a:cubicBezTo>
                <a:cubicBezTo>
                  <a:pt x="99509" y="12102"/>
                  <a:pt x="92561" y="0"/>
                  <a:pt x="77545" y="0"/>
                </a:cubicBezTo>
                <a:cubicBezTo>
                  <a:pt x="62754" y="0"/>
                  <a:pt x="55806" y="12102"/>
                  <a:pt x="51324" y="19947"/>
                </a:cubicBezTo>
                <a:cubicBezTo>
                  <a:pt x="49083" y="23532"/>
                  <a:pt x="46169" y="28463"/>
                  <a:pt x="44600" y="28463"/>
                </a:cubicBezTo>
                <a:cubicBezTo>
                  <a:pt x="42807" y="28463"/>
                  <a:pt x="39894" y="23532"/>
                  <a:pt x="37877" y="19947"/>
                </a:cubicBezTo>
                <a:cubicBezTo>
                  <a:pt x="33394" y="12102"/>
                  <a:pt x="26447" y="0"/>
                  <a:pt x="11431" y="0"/>
                </a:cubicBezTo>
                <a:close/>
              </a:path>
            </a:pathLst>
          </a:custGeom>
          <a:solidFill>
            <a:srgbClr val="FFFFFF">
              <a:alpha val="2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8139500" y="371101"/>
            <a:ext cx="533246" cy="146007"/>
          </a:xfrm>
          <a:custGeom>
            <a:avLst/>
            <a:gdLst/>
            <a:ahLst/>
            <a:cxnLst/>
            <a:rect l="l" t="t" r="r" b="b"/>
            <a:pathLst>
              <a:path w="188260" h="51547" extrusionOk="0">
                <a:moveTo>
                  <a:pt x="11431" y="0"/>
                </a:moveTo>
                <a:cubicBezTo>
                  <a:pt x="5155" y="0"/>
                  <a:pt x="1" y="5379"/>
                  <a:pt x="1" y="11430"/>
                </a:cubicBezTo>
                <a:cubicBezTo>
                  <a:pt x="1" y="17929"/>
                  <a:pt x="5380" y="22860"/>
                  <a:pt x="11431" y="22860"/>
                </a:cubicBezTo>
                <a:cubicBezTo>
                  <a:pt x="13224" y="22860"/>
                  <a:pt x="16361" y="28015"/>
                  <a:pt x="18154" y="31601"/>
                </a:cubicBezTo>
                <a:cubicBezTo>
                  <a:pt x="22637" y="39445"/>
                  <a:pt x="29808" y="51547"/>
                  <a:pt x="44600" y="51547"/>
                </a:cubicBezTo>
                <a:cubicBezTo>
                  <a:pt x="59392" y="51547"/>
                  <a:pt x="66340" y="39445"/>
                  <a:pt x="70822" y="31601"/>
                </a:cubicBezTo>
                <a:cubicBezTo>
                  <a:pt x="73063" y="28015"/>
                  <a:pt x="75977" y="22860"/>
                  <a:pt x="77545" y="22860"/>
                </a:cubicBezTo>
                <a:cubicBezTo>
                  <a:pt x="79338" y="22860"/>
                  <a:pt x="82476" y="28015"/>
                  <a:pt x="84269" y="31601"/>
                </a:cubicBezTo>
                <a:cubicBezTo>
                  <a:pt x="88751" y="39445"/>
                  <a:pt x="95923" y="51547"/>
                  <a:pt x="110715" y="51547"/>
                </a:cubicBezTo>
                <a:cubicBezTo>
                  <a:pt x="125507" y="51547"/>
                  <a:pt x="132454" y="39445"/>
                  <a:pt x="136937" y="31601"/>
                </a:cubicBezTo>
                <a:cubicBezTo>
                  <a:pt x="139178" y="28015"/>
                  <a:pt x="142091" y="22860"/>
                  <a:pt x="143660" y="22860"/>
                </a:cubicBezTo>
                <a:cubicBezTo>
                  <a:pt x="145453" y="22860"/>
                  <a:pt x="148143" y="27791"/>
                  <a:pt x="150384" y="31601"/>
                </a:cubicBezTo>
                <a:cubicBezTo>
                  <a:pt x="154866" y="39445"/>
                  <a:pt x="162038" y="51547"/>
                  <a:pt x="176830" y="51547"/>
                </a:cubicBezTo>
                <a:cubicBezTo>
                  <a:pt x="183329" y="51547"/>
                  <a:pt x="188260" y="46168"/>
                  <a:pt x="188260" y="40117"/>
                </a:cubicBezTo>
                <a:cubicBezTo>
                  <a:pt x="188260" y="33618"/>
                  <a:pt x="182881" y="28463"/>
                  <a:pt x="176830" y="28463"/>
                </a:cubicBezTo>
                <a:cubicBezTo>
                  <a:pt x="175037" y="28463"/>
                  <a:pt x="172123" y="23532"/>
                  <a:pt x="170106" y="19947"/>
                </a:cubicBezTo>
                <a:cubicBezTo>
                  <a:pt x="165624" y="12102"/>
                  <a:pt x="158452" y="0"/>
                  <a:pt x="143660" y="0"/>
                </a:cubicBezTo>
                <a:cubicBezTo>
                  <a:pt x="128868" y="0"/>
                  <a:pt x="121921" y="12102"/>
                  <a:pt x="117438" y="19947"/>
                </a:cubicBezTo>
                <a:cubicBezTo>
                  <a:pt x="115197" y="23532"/>
                  <a:pt x="112284" y="28463"/>
                  <a:pt x="110715" y="28463"/>
                </a:cubicBezTo>
                <a:cubicBezTo>
                  <a:pt x="108922" y="28463"/>
                  <a:pt x="106008" y="23532"/>
                  <a:pt x="103991" y="19947"/>
                </a:cubicBezTo>
                <a:cubicBezTo>
                  <a:pt x="99509" y="12102"/>
                  <a:pt x="92561" y="0"/>
                  <a:pt x="77545" y="0"/>
                </a:cubicBezTo>
                <a:cubicBezTo>
                  <a:pt x="62754" y="0"/>
                  <a:pt x="55806" y="12102"/>
                  <a:pt x="51324" y="19947"/>
                </a:cubicBezTo>
                <a:cubicBezTo>
                  <a:pt x="49083" y="23532"/>
                  <a:pt x="46169" y="28463"/>
                  <a:pt x="44600" y="28463"/>
                </a:cubicBezTo>
                <a:cubicBezTo>
                  <a:pt x="42807" y="28463"/>
                  <a:pt x="39894" y="23532"/>
                  <a:pt x="37877" y="19947"/>
                </a:cubicBezTo>
                <a:cubicBezTo>
                  <a:pt x="33394" y="12102"/>
                  <a:pt x="26447" y="0"/>
                  <a:pt x="11431" y="0"/>
                </a:cubicBezTo>
                <a:close/>
              </a:path>
            </a:pathLst>
          </a:custGeom>
          <a:solidFill>
            <a:srgbClr val="FFFFFF">
              <a:alpha val="2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3205825" y="1245600"/>
            <a:ext cx="5376600" cy="220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3205825" y="3422100"/>
            <a:ext cx="4626900" cy="475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rgbClr val="FF3AA0"/>
            </a:gs>
            <a:gs pos="100000">
              <a:srgbClr val="B7112B"/>
            </a:gs>
          </a:gsLst>
          <a:lin ang="2698631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"/>
          <p:cNvSpPr/>
          <p:nvPr/>
        </p:nvSpPr>
        <p:spPr>
          <a:xfrm rot="-8472610">
            <a:off x="8258662" y="-416864"/>
            <a:ext cx="1094234" cy="1094234"/>
          </a:xfrm>
          <a:prstGeom prst="blockArc">
            <a:avLst>
              <a:gd name="adj1" fmla="val 10800000"/>
              <a:gd name="adj2" fmla="val 21508320"/>
              <a:gd name="adj3" fmla="val 14908"/>
            </a:avLst>
          </a:prstGeom>
          <a:solidFill>
            <a:srgbClr val="FFFFFF">
              <a:alpha val="2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4"/>
          <p:cNvSpPr/>
          <p:nvPr/>
        </p:nvSpPr>
        <p:spPr>
          <a:xfrm rot="7618603">
            <a:off x="-587357" y="1236780"/>
            <a:ext cx="1094282" cy="1094282"/>
          </a:xfrm>
          <a:prstGeom prst="blockArc">
            <a:avLst>
              <a:gd name="adj1" fmla="val 10800000"/>
              <a:gd name="adj2" fmla="val 21508320"/>
              <a:gd name="adj3" fmla="val 14908"/>
            </a:avLst>
          </a:prstGeom>
          <a:solidFill>
            <a:srgbClr val="FFFFFF">
              <a:alpha val="2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 rot="-3440813">
            <a:off x="8745578" y="2563667"/>
            <a:ext cx="1094242" cy="1094242"/>
          </a:xfrm>
          <a:prstGeom prst="blockArc">
            <a:avLst>
              <a:gd name="adj1" fmla="val 10800000"/>
              <a:gd name="adj2" fmla="val 21508320"/>
              <a:gd name="adj3" fmla="val 14908"/>
            </a:avLst>
          </a:prstGeom>
          <a:solidFill>
            <a:srgbClr val="FFFFFF">
              <a:alpha val="2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 rot="3728957">
            <a:off x="-206565" y="4630475"/>
            <a:ext cx="1094249" cy="1094249"/>
          </a:xfrm>
          <a:prstGeom prst="blockArc">
            <a:avLst>
              <a:gd name="adj1" fmla="val 10800000"/>
              <a:gd name="adj2" fmla="val 21508320"/>
              <a:gd name="adj3" fmla="val 14908"/>
            </a:avLst>
          </a:prstGeom>
          <a:solidFill>
            <a:srgbClr val="FFFFFF">
              <a:alpha val="2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349050" y="160551"/>
            <a:ext cx="533246" cy="146007"/>
          </a:xfrm>
          <a:custGeom>
            <a:avLst/>
            <a:gdLst/>
            <a:ahLst/>
            <a:cxnLst/>
            <a:rect l="l" t="t" r="r" b="b"/>
            <a:pathLst>
              <a:path w="188260" h="51547" extrusionOk="0">
                <a:moveTo>
                  <a:pt x="11431" y="0"/>
                </a:moveTo>
                <a:cubicBezTo>
                  <a:pt x="5155" y="0"/>
                  <a:pt x="1" y="5379"/>
                  <a:pt x="1" y="11430"/>
                </a:cubicBezTo>
                <a:cubicBezTo>
                  <a:pt x="1" y="17929"/>
                  <a:pt x="5380" y="22860"/>
                  <a:pt x="11431" y="22860"/>
                </a:cubicBezTo>
                <a:cubicBezTo>
                  <a:pt x="13224" y="22860"/>
                  <a:pt x="16361" y="28015"/>
                  <a:pt x="18154" y="31601"/>
                </a:cubicBezTo>
                <a:cubicBezTo>
                  <a:pt x="22637" y="39445"/>
                  <a:pt x="29808" y="51547"/>
                  <a:pt x="44600" y="51547"/>
                </a:cubicBezTo>
                <a:cubicBezTo>
                  <a:pt x="59392" y="51547"/>
                  <a:pt x="66340" y="39445"/>
                  <a:pt x="70822" y="31601"/>
                </a:cubicBezTo>
                <a:cubicBezTo>
                  <a:pt x="73063" y="28015"/>
                  <a:pt x="75977" y="22860"/>
                  <a:pt x="77545" y="22860"/>
                </a:cubicBezTo>
                <a:cubicBezTo>
                  <a:pt x="79338" y="22860"/>
                  <a:pt x="82476" y="28015"/>
                  <a:pt x="84269" y="31601"/>
                </a:cubicBezTo>
                <a:cubicBezTo>
                  <a:pt x="88751" y="39445"/>
                  <a:pt x="95923" y="51547"/>
                  <a:pt x="110715" y="51547"/>
                </a:cubicBezTo>
                <a:cubicBezTo>
                  <a:pt x="125507" y="51547"/>
                  <a:pt x="132454" y="39445"/>
                  <a:pt x="136937" y="31601"/>
                </a:cubicBezTo>
                <a:cubicBezTo>
                  <a:pt x="139178" y="28015"/>
                  <a:pt x="142091" y="22860"/>
                  <a:pt x="143660" y="22860"/>
                </a:cubicBezTo>
                <a:cubicBezTo>
                  <a:pt x="145453" y="22860"/>
                  <a:pt x="148143" y="27791"/>
                  <a:pt x="150384" y="31601"/>
                </a:cubicBezTo>
                <a:cubicBezTo>
                  <a:pt x="154866" y="39445"/>
                  <a:pt x="162038" y="51547"/>
                  <a:pt x="176830" y="51547"/>
                </a:cubicBezTo>
                <a:cubicBezTo>
                  <a:pt x="183329" y="51547"/>
                  <a:pt x="188260" y="46168"/>
                  <a:pt x="188260" y="40117"/>
                </a:cubicBezTo>
                <a:cubicBezTo>
                  <a:pt x="188260" y="33618"/>
                  <a:pt x="182881" y="28463"/>
                  <a:pt x="176830" y="28463"/>
                </a:cubicBezTo>
                <a:cubicBezTo>
                  <a:pt x="175037" y="28463"/>
                  <a:pt x="172123" y="23532"/>
                  <a:pt x="170106" y="19947"/>
                </a:cubicBezTo>
                <a:cubicBezTo>
                  <a:pt x="165624" y="12102"/>
                  <a:pt x="158452" y="0"/>
                  <a:pt x="143660" y="0"/>
                </a:cubicBezTo>
                <a:cubicBezTo>
                  <a:pt x="128868" y="0"/>
                  <a:pt x="121921" y="12102"/>
                  <a:pt x="117438" y="19947"/>
                </a:cubicBezTo>
                <a:cubicBezTo>
                  <a:pt x="115197" y="23532"/>
                  <a:pt x="112284" y="28463"/>
                  <a:pt x="110715" y="28463"/>
                </a:cubicBezTo>
                <a:cubicBezTo>
                  <a:pt x="108922" y="28463"/>
                  <a:pt x="106008" y="23532"/>
                  <a:pt x="103991" y="19947"/>
                </a:cubicBezTo>
                <a:cubicBezTo>
                  <a:pt x="99509" y="12102"/>
                  <a:pt x="92561" y="0"/>
                  <a:pt x="77545" y="0"/>
                </a:cubicBezTo>
                <a:cubicBezTo>
                  <a:pt x="62754" y="0"/>
                  <a:pt x="55806" y="12102"/>
                  <a:pt x="51324" y="19947"/>
                </a:cubicBezTo>
                <a:cubicBezTo>
                  <a:pt x="49083" y="23532"/>
                  <a:pt x="46169" y="28463"/>
                  <a:pt x="44600" y="28463"/>
                </a:cubicBezTo>
                <a:cubicBezTo>
                  <a:pt x="42807" y="28463"/>
                  <a:pt x="39894" y="23532"/>
                  <a:pt x="37877" y="19947"/>
                </a:cubicBezTo>
                <a:cubicBezTo>
                  <a:pt x="33394" y="12102"/>
                  <a:pt x="26447" y="0"/>
                  <a:pt x="11431" y="0"/>
                </a:cubicBezTo>
                <a:close/>
              </a:path>
            </a:pathLst>
          </a:custGeom>
          <a:solidFill>
            <a:srgbClr val="FFFFFF">
              <a:alpha val="2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8690950" y="1554201"/>
            <a:ext cx="533246" cy="146007"/>
          </a:xfrm>
          <a:custGeom>
            <a:avLst/>
            <a:gdLst/>
            <a:ahLst/>
            <a:cxnLst/>
            <a:rect l="l" t="t" r="r" b="b"/>
            <a:pathLst>
              <a:path w="188260" h="51547" extrusionOk="0">
                <a:moveTo>
                  <a:pt x="11431" y="0"/>
                </a:moveTo>
                <a:cubicBezTo>
                  <a:pt x="5155" y="0"/>
                  <a:pt x="1" y="5379"/>
                  <a:pt x="1" y="11430"/>
                </a:cubicBezTo>
                <a:cubicBezTo>
                  <a:pt x="1" y="17929"/>
                  <a:pt x="5380" y="22860"/>
                  <a:pt x="11431" y="22860"/>
                </a:cubicBezTo>
                <a:cubicBezTo>
                  <a:pt x="13224" y="22860"/>
                  <a:pt x="16361" y="28015"/>
                  <a:pt x="18154" y="31601"/>
                </a:cubicBezTo>
                <a:cubicBezTo>
                  <a:pt x="22637" y="39445"/>
                  <a:pt x="29808" y="51547"/>
                  <a:pt x="44600" y="51547"/>
                </a:cubicBezTo>
                <a:cubicBezTo>
                  <a:pt x="59392" y="51547"/>
                  <a:pt x="66340" y="39445"/>
                  <a:pt x="70822" y="31601"/>
                </a:cubicBezTo>
                <a:cubicBezTo>
                  <a:pt x="73063" y="28015"/>
                  <a:pt x="75977" y="22860"/>
                  <a:pt x="77545" y="22860"/>
                </a:cubicBezTo>
                <a:cubicBezTo>
                  <a:pt x="79338" y="22860"/>
                  <a:pt x="82476" y="28015"/>
                  <a:pt x="84269" y="31601"/>
                </a:cubicBezTo>
                <a:cubicBezTo>
                  <a:pt x="88751" y="39445"/>
                  <a:pt x="95923" y="51547"/>
                  <a:pt x="110715" y="51547"/>
                </a:cubicBezTo>
                <a:cubicBezTo>
                  <a:pt x="125507" y="51547"/>
                  <a:pt x="132454" y="39445"/>
                  <a:pt x="136937" y="31601"/>
                </a:cubicBezTo>
                <a:cubicBezTo>
                  <a:pt x="139178" y="28015"/>
                  <a:pt x="142091" y="22860"/>
                  <a:pt x="143660" y="22860"/>
                </a:cubicBezTo>
                <a:cubicBezTo>
                  <a:pt x="145453" y="22860"/>
                  <a:pt x="148143" y="27791"/>
                  <a:pt x="150384" y="31601"/>
                </a:cubicBezTo>
                <a:cubicBezTo>
                  <a:pt x="154866" y="39445"/>
                  <a:pt x="162038" y="51547"/>
                  <a:pt x="176830" y="51547"/>
                </a:cubicBezTo>
                <a:cubicBezTo>
                  <a:pt x="183329" y="51547"/>
                  <a:pt x="188260" y="46168"/>
                  <a:pt x="188260" y="40117"/>
                </a:cubicBezTo>
                <a:cubicBezTo>
                  <a:pt x="188260" y="33618"/>
                  <a:pt x="182881" y="28463"/>
                  <a:pt x="176830" y="28463"/>
                </a:cubicBezTo>
                <a:cubicBezTo>
                  <a:pt x="175037" y="28463"/>
                  <a:pt x="172123" y="23532"/>
                  <a:pt x="170106" y="19947"/>
                </a:cubicBezTo>
                <a:cubicBezTo>
                  <a:pt x="165624" y="12102"/>
                  <a:pt x="158452" y="0"/>
                  <a:pt x="143660" y="0"/>
                </a:cubicBezTo>
                <a:cubicBezTo>
                  <a:pt x="128868" y="0"/>
                  <a:pt x="121921" y="12102"/>
                  <a:pt x="117438" y="19947"/>
                </a:cubicBezTo>
                <a:cubicBezTo>
                  <a:pt x="115197" y="23532"/>
                  <a:pt x="112284" y="28463"/>
                  <a:pt x="110715" y="28463"/>
                </a:cubicBezTo>
                <a:cubicBezTo>
                  <a:pt x="108922" y="28463"/>
                  <a:pt x="106008" y="23532"/>
                  <a:pt x="103991" y="19947"/>
                </a:cubicBezTo>
                <a:cubicBezTo>
                  <a:pt x="99509" y="12102"/>
                  <a:pt x="92561" y="0"/>
                  <a:pt x="77545" y="0"/>
                </a:cubicBezTo>
                <a:cubicBezTo>
                  <a:pt x="62754" y="0"/>
                  <a:pt x="55806" y="12102"/>
                  <a:pt x="51324" y="19947"/>
                </a:cubicBezTo>
                <a:cubicBezTo>
                  <a:pt x="49083" y="23532"/>
                  <a:pt x="46169" y="28463"/>
                  <a:pt x="44600" y="28463"/>
                </a:cubicBezTo>
                <a:cubicBezTo>
                  <a:pt x="42807" y="28463"/>
                  <a:pt x="39894" y="23532"/>
                  <a:pt x="37877" y="19947"/>
                </a:cubicBezTo>
                <a:cubicBezTo>
                  <a:pt x="33394" y="12102"/>
                  <a:pt x="26447" y="0"/>
                  <a:pt x="11431" y="0"/>
                </a:cubicBezTo>
                <a:close/>
              </a:path>
            </a:pathLst>
          </a:custGeom>
          <a:solidFill>
            <a:srgbClr val="FFFFFF">
              <a:alpha val="2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6171200" y="4755951"/>
            <a:ext cx="533246" cy="146007"/>
          </a:xfrm>
          <a:custGeom>
            <a:avLst/>
            <a:gdLst/>
            <a:ahLst/>
            <a:cxnLst/>
            <a:rect l="l" t="t" r="r" b="b"/>
            <a:pathLst>
              <a:path w="188260" h="51547" extrusionOk="0">
                <a:moveTo>
                  <a:pt x="11431" y="0"/>
                </a:moveTo>
                <a:cubicBezTo>
                  <a:pt x="5155" y="0"/>
                  <a:pt x="1" y="5379"/>
                  <a:pt x="1" y="11430"/>
                </a:cubicBezTo>
                <a:cubicBezTo>
                  <a:pt x="1" y="17929"/>
                  <a:pt x="5380" y="22860"/>
                  <a:pt x="11431" y="22860"/>
                </a:cubicBezTo>
                <a:cubicBezTo>
                  <a:pt x="13224" y="22860"/>
                  <a:pt x="16361" y="28015"/>
                  <a:pt x="18154" y="31601"/>
                </a:cubicBezTo>
                <a:cubicBezTo>
                  <a:pt x="22637" y="39445"/>
                  <a:pt x="29808" y="51547"/>
                  <a:pt x="44600" y="51547"/>
                </a:cubicBezTo>
                <a:cubicBezTo>
                  <a:pt x="59392" y="51547"/>
                  <a:pt x="66340" y="39445"/>
                  <a:pt x="70822" y="31601"/>
                </a:cubicBezTo>
                <a:cubicBezTo>
                  <a:pt x="73063" y="28015"/>
                  <a:pt x="75977" y="22860"/>
                  <a:pt x="77545" y="22860"/>
                </a:cubicBezTo>
                <a:cubicBezTo>
                  <a:pt x="79338" y="22860"/>
                  <a:pt x="82476" y="28015"/>
                  <a:pt x="84269" y="31601"/>
                </a:cubicBezTo>
                <a:cubicBezTo>
                  <a:pt x="88751" y="39445"/>
                  <a:pt x="95923" y="51547"/>
                  <a:pt x="110715" y="51547"/>
                </a:cubicBezTo>
                <a:cubicBezTo>
                  <a:pt x="125507" y="51547"/>
                  <a:pt x="132454" y="39445"/>
                  <a:pt x="136937" y="31601"/>
                </a:cubicBezTo>
                <a:cubicBezTo>
                  <a:pt x="139178" y="28015"/>
                  <a:pt x="142091" y="22860"/>
                  <a:pt x="143660" y="22860"/>
                </a:cubicBezTo>
                <a:cubicBezTo>
                  <a:pt x="145453" y="22860"/>
                  <a:pt x="148143" y="27791"/>
                  <a:pt x="150384" y="31601"/>
                </a:cubicBezTo>
                <a:cubicBezTo>
                  <a:pt x="154866" y="39445"/>
                  <a:pt x="162038" y="51547"/>
                  <a:pt x="176830" y="51547"/>
                </a:cubicBezTo>
                <a:cubicBezTo>
                  <a:pt x="183329" y="51547"/>
                  <a:pt x="188260" y="46168"/>
                  <a:pt x="188260" y="40117"/>
                </a:cubicBezTo>
                <a:cubicBezTo>
                  <a:pt x="188260" y="33618"/>
                  <a:pt x="182881" y="28463"/>
                  <a:pt x="176830" y="28463"/>
                </a:cubicBezTo>
                <a:cubicBezTo>
                  <a:pt x="175037" y="28463"/>
                  <a:pt x="172123" y="23532"/>
                  <a:pt x="170106" y="19947"/>
                </a:cubicBezTo>
                <a:cubicBezTo>
                  <a:pt x="165624" y="12102"/>
                  <a:pt x="158452" y="0"/>
                  <a:pt x="143660" y="0"/>
                </a:cubicBezTo>
                <a:cubicBezTo>
                  <a:pt x="128868" y="0"/>
                  <a:pt x="121921" y="12102"/>
                  <a:pt x="117438" y="19947"/>
                </a:cubicBezTo>
                <a:cubicBezTo>
                  <a:pt x="115197" y="23532"/>
                  <a:pt x="112284" y="28463"/>
                  <a:pt x="110715" y="28463"/>
                </a:cubicBezTo>
                <a:cubicBezTo>
                  <a:pt x="108922" y="28463"/>
                  <a:pt x="106008" y="23532"/>
                  <a:pt x="103991" y="19947"/>
                </a:cubicBezTo>
                <a:cubicBezTo>
                  <a:pt x="99509" y="12102"/>
                  <a:pt x="92561" y="0"/>
                  <a:pt x="77545" y="0"/>
                </a:cubicBezTo>
                <a:cubicBezTo>
                  <a:pt x="62754" y="0"/>
                  <a:pt x="55806" y="12102"/>
                  <a:pt x="51324" y="19947"/>
                </a:cubicBezTo>
                <a:cubicBezTo>
                  <a:pt x="49083" y="23532"/>
                  <a:pt x="46169" y="28463"/>
                  <a:pt x="44600" y="28463"/>
                </a:cubicBezTo>
                <a:cubicBezTo>
                  <a:pt x="42807" y="28463"/>
                  <a:pt x="39894" y="23532"/>
                  <a:pt x="37877" y="19947"/>
                </a:cubicBezTo>
                <a:cubicBezTo>
                  <a:pt x="33394" y="12102"/>
                  <a:pt x="26447" y="0"/>
                  <a:pt x="11431" y="0"/>
                </a:cubicBezTo>
                <a:close/>
              </a:path>
            </a:pathLst>
          </a:custGeom>
          <a:solidFill>
            <a:srgbClr val="FFFFFF">
              <a:alpha val="2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4054525" y="4868526"/>
            <a:ext cx="533246" cy="146007"/>
          </a:xfrm>
          <a:custGeom>
            <a:avLst/>
            <a:gdLst/>
            <a:ahLst/>
            <a:cxnLst/>
            <a:rect l="l" t="t" r="r" b="b"/>
            <a:pathLst>
              <a:path w="188260" h="51547" extrusionOk="0">
                <a:moveTo>
                  <a:pt x="11431" y="0"/>
                </a:moveTo>
                <a:cubicBezTo>
                  <a:pt x="5155" y="0"/>
                  <a:pt x="1" y="5379"/>
                  <a:pt x="1" y="11430"/>
                </a:cubicBezTo>
                <a:cubicBezTo>
                  <a:pt x="1" y="17929"/>
                  <a:pt x="5380" y="22860"/>
                  <a:pt x="11431" y="22860"/>
                </a:cubicBezTo>
                <a:cubicBezTo>
                  <a:pt x="13224" y="22860"/>
                  <a:pt x="16361" y="28015"/>
                  <a:pt x="18154" y="31601"/>
                </a:cubicBezTo>
                <a:cubicBezTo>
                  <a:pt x="22637" y="39445"/>
                  <a:pt x="29808" y="51547"/>
                  <a:pt x="44600" y="51547"/>
                </a:cubicBezTo>
                <a:cubicBezTo>
                  <a:pt x="59392" y="51547"/>
                  <a:pt x="66340" y="39445"/>
                  <a:pt x="70822" y="31601"/>
                </a:cubicBezTo>
                <a:cubicBezTo>
                  <a:pt x="73063" y="28015"/>
                  <a:pt x="75977" y="22860"/>
                  <a:pt x="77545" y="22860"/>
                </a:cubicBezTo>
                <a:cubicBezTo>
                  <a:pt x="79338" y="22860"/>
                  <a:pt x="82476" y="28015"/>
                  <a:pt x="84269" y="31601"/>
                </a:cubicBezTo>
                <a:cubicBezTo>
                  <a:pt x="88751" y="39445"/>
                  <a:pt x="95923" y="51547"/>
                  <a:pt x="110715" y="51547"/>
                </a:cubicBezTo>
                <a:cubicBezTo>
                  <a:pt x="125507" y="51547"/>
                  <a:pt x="132454" y="39445"/>
                  <a:pt x="136937" y="31601"/>
                </a:cubicBezTo>
                <a:cubicBezTo>
                  <a:pt x="139178" y="28015"/>
                  <a:pt x="142091" y="22860"/>
                  <a:pt x="143660" y="22860"/>
                </a:cubicBezTo>
                <a:cubicBezTo>
                  <a:pt x="145453" y="22860"/>
                  <a:pt x="148143" y="27791"/>
                  <a:pt x="150384" y="31601"/>
                </a:cubicBezTo>
                <a:cubicBezTo>
                  <a:pt x="154866" y="39445"/>
                  <a:pt x="162038" y="51547"/>
                  <a:pt x="176830" y="51547"/>
                </a:cubicBezTo>
                <a:cubicBezTo>
                  <a:pt x="183329" y="51547"/>
                  <a:pt x="188260" y="46168"/>
                  <a:pt x="188260" y="40117"/>
                </a:cubicBezTo>
                <a:cubicBezTo>
                  <a:pt x="188260" y="33618"/>
                  <a:pt x="182881" y="28463"/>
                  <a:pt x="176830" y="28463"/>
                </a:cubicBezTo>
                <a:cubicBezTo>
                  <a:pt x="175037" y="28463"/>
                  <a:pt x="172123" y="23532"/>
                  <a:pt x="170106" y="19947"/>
                </a:cubicBezTo>
                <a:cubicBezTo>
                  <a:pt x="165624" y="12102"/>
                  <a:pt x="158452" y="0"/>
                  <a:pt x="143660" y="0"/>
                </a:cubicBezTo>
                <a:cubicBezTo>
                  <a:pt x="128868" y="0"/>
                  <a:pt x="121921" y="12102"/>
                  <a:pt x="117438" y="19947"/>
                </a:cubicBezTo>
                <a:cubicBezTo>
                  <a:pt x="115197" y="23532"/>
                  <a:pt x="112284" y="28463"/>
                  <a:pt x="110715" y="28463"/>
                </a:cubicBezTo>
                <a:cubicBezTo>
                  <a:pt x="108922" y="28463"/>
                  <a:pt x="106008" y="23532"/>
                  <a:pt x="103991" y="19947"/>
                </a:cubicBezTo>
                <a:cubicBezTo>
                  <a:pt x="99509" y="12102"/>
                  <a:pt x="92561" y="0"/>
                  <a:pt x="77545" y="0"/>
                </a:cubicBezTo>
                <a:cubicBezTo>
                  <a:pt x="62754" y="0"/>
                  <a:pt x="55806" y="12102"/>
                  <a:pt x="51324" y="19947"/>
                </a:cubicBezTo>
                <a:cubicBezTo>
                  <a:pt x="49083" y="23532"/>
                  <a:pt x="46169" y="28463"/>
                  <a:pt x="44600" y="28463"/>
                </a:cubicBezTo>
                <a:cubicBezTo>
                  <a:pt x="42807" y="28463"/>
                  <a:pt x="39894" y="23532"/>
                  <a:pt x="37877" y="19947"/>
                </a:cubicBezTo>
                <a:cubicBezTo>
                  <a:pt x="33394" y="12102"/>
                  <a:pt x="26447" y="0"/>
                  <a:pt x="11431" y="0"/>
                </a:cubicBezTo>
                <a:close/>
              </a:path>
            </a:pathLst>
          </a:custGeom>
          <a:solidFill>
            <a:srgbClr val="FFFFFF">
              <a:alpha val="2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-212425" y="3880301"/>
            <a:ext cx="533246" cy="146007"/>
          </a:xfrm>
          <a:custGeom>
            <a:avLst/>
            <a:gdLst/>
            <a:ahLst/>
            <a:cxnLst/>
            <a:rect l="l" t="t" r="r" b="b"/>
            <a:pathLst>
              <a:path w="188260" h="51547" extrusionOk="0">
                <a:moveTo>
                  <a:pt x="11431" y="0"/>
                </a:moveTo>
                <a:cubicBezTo>
                  <a:pt x="5155" y="0"/>
                  <a:pt x="1" y="5379"/>
                  <a:pt x="1" y="11430"/>
                </a:cubicBezTo>
                <a:cubicBezTo>
                  <a:pt x="1" y="17929"/>
                  <a:pt x="5380" y="22860"/>
                  <a:pt x="11431" y="22860"/>
                </a:cubicBezTo>
                <a:cubicBezTo>
                  <a:pt x="13224" y="22860"/>
                  <a:pt x="16361" y="28015"/>
                  <a:pt x="18154" y="31601"/>
                </a:cubicBezTo>
                <a:cubicBezTo>
                  <a:pt x="22637" y="39445"/>
                  <a:pt x="29808" y="51547"/>
                  <a:pt x="44600" y="51547"/>
                </a:cubicBezTo>
                <a:cubicBezTo>
                  <a:pt x="59392" y="51547"/>
                  <a:pt x="66340" y="39445"/>
                  <a:pt x="70822" y="31601"/>
                </a:cubicBezTo>
                <a:cubicBezTo>
                  <a:pt x="73063" y="28015"/>
                  <a:pt x="75977" y="22860"/>
                  <a:pt x="77545" y="22860"/>
                </a:cubicBezTo>
                <a:cubicBezTo>
                  <a:pt x="79338" y="22860"/>
                  <a:pt x="82476" y="28015"/>
                  <a:pt x="84269" y="31601"/>
                </a:cubicBezTo>
                <a:cubicBezTo>
                  <a:pt x="88751" y="39445"/>
                  <a:pt x="95923" y="51547"/>
                  <a:pt x="110715" y="51547"/>
                </a:cubicBezTo>
                <a:cubicBezTo>
                  <a:pt x="125507" y="51547"/>
                  <a:pt x="132454" y="39445"/>
                  <a:pt x="136937" y="31601"/>
                </a:cubicBezTo>
                <a:cubicBezTo>
                  <a:pt x="139178" y="28015"/>
                  <a:pt x="142091" y="22860"/>
                  <a:pt x="143660" y="22860"/>
                </a:cubicBezTo>
                <a:cubicBezTo>
                  <a:pt x="145453" y="22860"/>
                  <a:pt x="148143" y="27791"/>
                  <a:pt x="150384" y="31601"/>
                </a:cubicBezTo>
                <a:cubicBezTo>
                  <a:pt x="154866" y="39445"/>
                  <a:pt x="162038" y="51547"/>
                  <a:pt x="176830" y="51547"/>
                </a:cubicBezTo>
                <a:cubicBezTo>
                  <a:pt x="183329" y="51547"/>
                  <a:pt x="188260" y="46168"/>
                  <a:pt x="188260" y="40117"/>
                </a:cubicBezTo>
                <a:cubicBezTo>
                  <a:pt x="188260" y="33618"/>
                  <a:pt x="182881" y="28463"/>
                  <a:pt x="176830" y="28463"/>
                </a:cubicBezTo>
                <a:cubicBezTo>
                  <a:pt x="175037" y="28463"/>
                  <a:pt x="172123" y="23532"/>
                  <a:pt x="170106" y="19947"/>
                </a:cubicBezTo>
                <a:cubicBezTo>
                  <a:pt x="165624" y="12102"/>
                  <a:pt x="158452" y="0"/>
                  <a:pt x="143660" y="0"/>
                </a:cubicBezTo>
                <a:cubicBezTo>
                  <a:pt x="128868" y="0"/>
                  <a:pt x="121921" y="12102"/>
                  <a:pt x="117438" y="19947"/>
                </a:cubicBezTo>
                <a:cubicBezTo>
                  <a:pt x="115197" y="23532"/>
                  <a:pt x="112284" y="28463"/>
                  <a:pt x="110715" y="28463"/>
                </a:cubicBezTo>
                <a:cubicBezTo>
                  <a:pt x="108922" y="28463"/>
                  <a:pt x="106008" y="23532"/>
                  <a:pt x="103991" y="19947"/>
                </a:cubicBezTo>
                <a:cubicBezTo>
                  <a:pt x="99509" y="12102"/>
                  <a:pt x="92561" y="0"/>
                  <a:pt x="77545" y="0"/>
                </a:cubicBezTo>
                <a:cubicBezTo>
                  <a:pt x="62754" y="0"/>
                  <a:pt x="55806" y="12102"/>
                  <a:pt x="51324" y="19947"/>
                </a:cubicBezTo>
                <a:cubicBezTo>
                  <a:pt x="49083" y="23532"/>
                  <a:pt x="46169" y="28463"/>
                  <a:pt x="44600" y="28463"/>
                </a:cubicBezTo>
                <a:cubicBezTo>
                  <a:pt x="42807" y="28463"/>
                  <a:pt x="39894" y="23532"/>
                  <a:pt x="37877" y="19947"/>
                </a:cubicBezTo>
                <a:cubicBezTo>
                  <a:pt x="33394" y="12102"/>
                  <a:pt x="26447" y="0"/>
                  <a:pt x="11431" y="0"/>
                </a:cubicBezTo>
                <a:close/>
              </a:path>
            </a:pathLst>
          </a:custGeom>
          <a:solidFill>
            <a:srgbClr val="FFFFFF">
              <a:alpha val="2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73925" y="2753088"/>
            <a:ext cx="533246" cy="146007"/>
          </a:xfrm>
          <a:custGeom>
            <a:avLst/>
            <a:gdLst/>
            <a:ahLst/>
            <a:cxnLst/>
            <a:rect l="l" t="t" r="r" b="b"/>
            <a:pathLst>
              <a:path w="188260" h="51547" extrusionOk="0">
                <a:moveTo>
                  <a:pt x="11431" y="0"/>
                </a:moveTo>
                <a:cubicBezTo>
                  <a:pt x="5155" y="0"/>
                  <a:pt x="1" y="5379"/>
                  <a:pt x="1" y="11430"/>
                </a:cubicBezTo>
                <a:cubicBezTo>
                  <a:pt x="1" y="17929"/>
                  <a:pt x="5380" y="22860"/>
                  <a:pt x="11431" y="22860"/>
                </a:cubicBezTo>
                <a:cubicBezTo>
                  <a:pt x="13224" y="22860"/>
                  <a:pt x="16361" y="28015"/>
                  <a:pt x="18154" y="31601"/>
                </a:cubicBezTo>
                <a:cubicBezTo>
                  <a:pt x="22637" y="39445"/>
                  <a:pt x="29808" y="51547"/>
                  <a:pt x="44600" y="51547"/>
                </a:cubicBezTo>
                <a:cubicBezTo>
                  <a:pt x="59392" y="51547"/>
                  <a:pt x="66340" y="39445"/>
                  <a:pt x="70822" y="31601"/>
                </a:cubicBezTo>
                <a:cubicBezTo>
                  <a:pt x="73063" y="28015"/>
                  <a:pt x="75977" y="22860"/>
                  <a:pt x="77545" y="22860"/>
                </a:cubicBezTo>
                <a:cubicBezTo>
                  <a:pt x="79338" y="22860"/>
                  <a:pt x="82476" y="28015"/>
                  <a:pt x="84269" y="31601"/>
                </a:cubicBezTo>
                <a:cubicBezTo>
                  <a:pt x="88751" y="39445"/>
                  <a:pt x="95923" y="51547"/>
                  <a:pt x="110715" y="51547"/>
                </a:cubicBezTo>
                <a:cubicBezTo>
                  <a:pt x="125507" y="51547"/>
                  <a:pt x="132454" y="39445"/>
                  <a:pt x="136937" y="31601"/>
                </a:cubicBezTo>
                <a:cubicBezTo>
                  <a:pt x="139178" y="28015"/>
                  <a:pt x="142091" y="22860"/>
                  <a:pt x="143660" y="22860"/>
                </a:cubicBezTo>
                <a:cubicBezTo>
                  <a:pt x="145453" y="22860"/>
                  <a:pt x="148143" y="27791"/>
                  <a:pt x="150384" y="31601"/>
                </a:cubicBezTo>
                <a:cubicBezTo>
                  <a:pt x="154866" y="39445"/>
                  <a:pt x="162038" y="51547"/>
                  <a:pt x="176830" y="51547"/>
                </a:cubicBezTo>
                <a:cubicBezTo>
                  <a:pt x="183329" y="51547"/>
                  <a:pt x="188260" y="46168"/>
                  <a:pt x="188260" y="40117"/>
                </a:cubicBezTo>
                <a:cubicBezTo>
                  <a:pt x="188260" y="33618"/>
                  <a:pt x="182881" y="28463"/>
                  <a:pt x="176830" y="28463"/>
                </a:cubicBezTo>
                <a:cubicBezTo>
                  <a:pt x="175037" y="28463"/>
                  <a:pt x="172123" y="23532"/>
                  <a:pt x="170106" y="19947"/>
                </a:cubicBezTo>
                <a:cubicBezTo>
                  <a:pt x="165624" y="12102"/>
                  <a:pt x="158452" y="0"/>
                  <a:pt x="143660" y="0"/>
                </a:cubicBezTo>
                <a:cubicBezTo>
                  <a:pt x="128868" y="0"/>
                  <a:pt x="121921" y="12102"/>
                  <a:pt x="117438" y="19947"/>
                </a:cubicBezTo>
                <a:cubicBezTo>
                  <a:pt x="115197" y="23532"/>
                  <a:pt x="112284" y="28463"/>
                  <a:pt x="110715" y="28463"/>
                </a:cubicBezTo>
                <a:cubicBezTo>
                  <a:pt x="108922" y="28463"/>
                  <a:pt x="106008" y="23532"/>
                  <a:pt x="103991" y="19947"/>
                </a:cubicBezTo>
                <a:cubicBezTo>
                  <a:pt x="99509" y="12102"/>
                  <a:pt x="92561" y="0"/>
                  <a:pt x="77545" y="0"/>
                </a:cubicBezTo>
                <a:cubicBezTo>
                  <a:pt x="62754" y="0"/>
                  <a:pt x="55806" y="12102"/>
                  <a:pt x="51324" y="19947"/>
                </a:cubicBezTo>
                <a:cubicBezTo>
                  <a:pt x="49083" y="23532"/>
                  <a:pt x="46169" y="28463"/>
                  <a:pt x="44600" y="28463"/>
                </a:cubicBezTo>
                <a:cubicBezTo>
                  <a:pt x="42807" y="28463"/>
                  <a:pt x="39894" y="23532"/>
                  <a:pt x="37877" y="19947"/>
                </a:cubicBezTo>
                <a:cubicBezTo>
                  <a:pt x="33394" y="12102"/>
                  <a:pt x="26447" y="0"/>
                  <a:pt x="11431" y="0"/>
                </a:cubicBezTo>
                <a:close/>
              </a:path>
            </a:pathLst>
          </a:custGeom>
          <a:solidFill>
            <a:srgbClr val="FFFFFF">
              <a:alpha val="2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2105538" y="1097950"/>
            <a:ext cx="8382000" cy="8382000"/>
          </a:xfrm>
          <a:prstGeom prst="ellipse">
            <a:avLst/>
          </a:prstGeom>
          <a:gradFill>
            <a:gsLst>
              <a:gs pos="0">
                <a:srgbClr val="FDC032">
                  <a:alpha val="61568"/>
                </a:srgbClr>
              </a:gs>
              <a:gs pos="68000">
                <a:srgbClr val="DE1837">
                  <a:alpha val="0"/>
                </a:srgbClr>
              </a:gs>
              <a:gs pos="100000">
                <a:srgbClr val="DE1837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0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rgbClr val="FF3AA0"/>
            </a:gs>
            <a:gs pos="100000">
              <a:srgbClr val="B7112B"/>
            </a:gs>
          </a:gsLst>
          <a:lin ang="2698631" scaled="0"/>
        </a:gra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8"/>
          <p:cNvGrpSpPr/>
          <p:nvPr/>
        </p:nvGrpSpPr>
        <p:grpSpPr>
          <a:xfrm flipH="1">
            <a:off x="459338" y="-1740900"/>
            <a:ext cx="3048000" cy="3048000"/>
            <a:chOff x="-180475" y="-661725"/>
            <a:chExt cx="3048000" cy="3048000"/>
          </a:xfrm>
        </p:grpSpPr>
        <p:sp>
          <p:nvSpPr>
            <p:cNvPr id="187" name="Google Shape;187;p8"/>
            <p:cNvSpPr/>
            <p:nvPr/>
          </p:nvSpPr>
          <p:spPr>
            <a:xfrm>
              <a:off x="-180475" y="-661725"/>
              <a:ext cx="3048000" cy="3048000"/>
            </a:xfrm>
            <a:prstGeom prst="donut">
              <a:avLst>
                <a:gd name="adj" fmla="val 2301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110275" y="-370975"/>
              <a:ext cx="2466600" cy="24666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350900" y="-130350"/>
              <a:ext cx="1985400" cy="19854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581525" y="100275"/>
              <a:ext cx="1524000" cy="15240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-40200" y="-521375"/>
              <a:ext cx="2767500" cy="2767500"/>
            </a:xfrm>
            <a:prstGeom prst="donut">
              <a:avLst>
                <a:gd name="adj" fmla="val 2301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239525" y="-241625"/>
              <a:ext cx="2208000" cy="22080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481150" y="0"/>
              <a:ext cx="1724700" cy="17247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683775" y="202550"/>
              <a:ext cx="1319400" cy="13194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92225" y="311000"/>
              <a:ext cx="1102800" cy="11028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867250" y="386025"/>
              <a:ext cx="952800" cy="9528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8"/>
          <p:cNvSpPr/>
          <p:nvPr/>
        </p:nvSpPr>
        <p:spPr>
          <a:xfrm>
            <a:off x="-3" y="771450"/>
            <a:ext cx="6157200" cy="6157200"/>
          </a:xfrm>
          <a:prstGeom prst="ellipse">
            <a:avLst/>
          </a:prstGeom>
          <a:gradFill>
            <a:gsLst>
              <a:gs pos="0">
                <a:srgbClr val="FDC032">
                  <a:alpha val="61568"/>
                </a:srgbClr>
              </a:gs>
              <a:gs pos="68000">
                <a:srgbClr val="DE1837">
                  <a:alpha val="0"/>
                </a:srgbClr>
              </a:gs>
              <a:gs pos="100000">
                <a:srgbClr val="DE1837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8"/>
          <p:cNvSpPr/>
          <p:nvPr/>
        </p:nvSpPr>
        <p:spPr>
          <a:xfrm>
            <a:off x="459350" y="2636613"/>
            <a:ext cx="533246" cy="146007"/>
          </a:xfrm>
          <a:custGeom>
            <a:avLst/>
            <a:gdLst/>
            <a:ahLst/>
            <a:cxnLst/>
            <a:rect l="l" t="t" r="r" b="b"/>
            <a:pathLst>
              <a:path w="188260" h="51547" extrusionOk="0">
                <a:moveTo>
                  <a:pt x="11431" y="0"/>
                </a:moveTo>
                <a:cubicBezTo>
                  <a:pt x="5155" y="0"/>
                  <a:pt x="1" y="5379"/>
                  <a:pt x="1" y="11430"/>
                </a:cubicBezTo>
                <a:cubicBezTo>
                  <a:pt x="1" y="17929"/>
                  <a:pt x="5380" y="22860"/>
                  <a:pt x="11431" y="22860"/>
                </a:cubicBezTo>
                <a:cubicBezTo>
                  <a:pt x="13224" y="22860"/>
                  <a:pt x="16361" y="28015"/>
                  <a:pt x="18154" y="31601"/>
                </a:cubicBezTo>
                <a:cubicBezTo>
                  <a:pt x="22637" y="39445"/>
                  <a:pt x="29808" y="51547"/>
                  <a:pt x="44600" y="51547"/>
                </a:cubicBezTo>
                <a:cubicBezTo>
                  <a:pt x="59392" y="51547"/>
                  <a:pt x="66340" y="39445"/>
                  <a:pt x="70822" y="31601"/>
                </a:cubicBezTo>
                <a:cubicBezTo>
                  <a:pt x="73063" y="28015"/>
                  <a:pt x="75977" y="22860"/>
                  <a:pt x="77545" y="22860"/>
                </a:cubicBezTo>
                <a:cubicBezTo>
                  <a:pt x="79338" y="22860"/>
                  <a:pt x="82476" y="28015"/>
                  <a:pt x="84269" y="31601"/>
                </a:cubicBezTo>
                <a:cubicBezTo>
                  <a:pt x="88751" y="39445"/>
                  <a:pt x="95923" y="51547"/>
                  <a:pt x="110715" y="51547"/>
                </a:cubicBezTo>
                <a:cubicBezTo>
                  <a:pt x="125507" y="51547"/>
                  <a:pt x="132454" y="39445"/>
                  <a:pt x="136937" y="31601"/>
                </a:cubicBezTo>
                <a:cubicBezTo>
                  <a:pt x="139178" y="28015"/>
                  <a:pt x="142091" y="22860"/>
                  <a:pt x="143660" y="22860"/>
                </a:cubicBezTo>
                <a:cubicBezTo>
                  <a:pt x="145453" y="22860"/>
                  <a:pt x="148143" y="27791"/>
                  <a:pt x="150384" y="31601"/>
                </a:cubicBezTo>
                <a:cubicBezTo>
                  <a:pt x="154866" y="39445"/>
                  <a:pt x="162038" y="51547"/>
                  <a:pt x="176830" y="51547"/>
                </a:cubicBezTo>
                <a:cubicBezTo>
                  <a:pt x="183329" y="51547"/>
                  <a:pt x="188260" y="46168"/>
                  <a:pt x="188260" y="40117"/>
                </a:cubicBezTo>
                <a:cubicBezTo>
                  <a:pt x="188260" y="33618"/>
                  <a:pt x="182881" y="28463"/>
                  <a:pt x="176830" y="28463"/>
                </a:cubicBezTo>
                <a:cubicBezTo>
                  <a:pt x="175037" y="28463"/>
                  <a:pt x="172123" y="23532"/>
                  <a:pt x="170106" y="19947"/>
                </a:cubicBezTo>
                <a:cubicBezTo>
                  <a:pt x="165624" y="12102"/>
                  <a:pt x="158452" y="0"/>
                  <a:pt x="143660" y="0"/>
                </a:cubicBezTo>
                <a:cubicBezTo>
                  <a:pt x="128868" y="0"/>
                  <a:pt x="121921" y="12102"/>
                  <a:pt x="117438" y="19947"/>
                </a:cubicBezTo>
                <a:cubicBezTo>
                  <a:pt x="115197" y="23532"/>
                  <a:pt x="112284" y="28463"/>
                  <a:pt x="110715" y="28463"/>
                </a:cubicBezTo>
                <a:cubicBezTo>
                  <a:pt x="108922" y="28463"/>
                  <a:pt x="106008" y="23532"/>
                  <a:pt x="103991" y="19947"/>
                </a:cubicBezTo>
                <a:cubicBezTo>
                  <a:pt x="99509" y="12102"/>
                  <a:pt x="92561" y="0"/>
                  <a:pt x="77545" y="0"/>
                </a:cubicBezTo>
                <a:cubicBezTo>
                  <a:pt x="62754" y="0"/>
                  <a:pt x="55806" y="12102"/>
                  <a:pt x="51324" y="19947"/>
                </a:cubicBezTo>
                <a:cubicBezTo>
                  <a:pt x="49083" y="23532"/>
                  <a:pt x="46169" y="28463"/>
                  <a:pt x="44600" y="28463"/>
                </a:cubicBezTo>
                <a:cubicBezTo>
                  <a:pt x="42807" y="28463"/>
                  <a:pt x="39894" y="23532"/>
                  <a:pt x="37877" y="19947"/>
                </a:cubicBezTo>
                <a:cubicBezTo>
                  <a:pt x="33394" y="12102"/>
                  <a:pt x="26447" y="0"/>
                  <a:pt x="11431" y="0"/>
                </a:cubicBezTo>
                <a:close/>
              </a:path>
            </a:pathLst>
          </a:custGeom>
          <a:solidFill>
            <a:srgbClr val="FFFFFF">
              <a:alpha val="2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9" name="Google Shape;199;p8"/>
          <p:cNvGrpSpPr/>
          <p:nvPr/>
        </p:nvGrpSpPr>
        <p:grpSpPr>
          <a:xfrm flipH="1">
            <a:off x="7494313" y="1753325"/>
            <a:ext cx="3048000" cy="3048000"/>
            <a:chOff x="-180475" y="-661725"/>
            <a:chExt cx="3048000" cy="3048000"/>
          </a:xfrm>
        </p:grpSpPr>
        <p:sp>
          <p:nvSpPr>
            <p:cNvPr id="200" name="Google Shape;200;p8"/>
            <p:cNvSpPr/>
            <p:nvPr/>
          </p:nvSpPr>
          <p:spPr>
            <a:xfrm>
              <a:off x="-180475" y="-661725"/>
              <a:ext cx="3048000" cy="3048000"/>
            </a:xfrm>
            <a:prstGeom prst="donut">
              <a:avLst>
                <a:gd name="adj" fmla="val 2301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110275" y="-370975"/>
              <a:ext cx="2466600" cy="24666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350900" y="-130350"/>
              <a:ext cx="1985400" cy="19854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581525" y="100275"/>
              <a:ext cx="1524000" cy="15240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-40200" y="-521375"/>
              <a:ext cx="2767500" cy="2767500"/>
            </a:xfrm>
            <a:prstGeom prst="donut">
              <a:avLst>
                <a:gd name="adj" fmla="val 2301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239525" y="-241625"/>
              <a:ext cx="2208000" cy="22080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481150" y="0"/>
              <a:ext cx="1724700" cy="17247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683775" y="202550"/>
              <a:ext cx="1319400" cy="13194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792225" y="311000"/>
              <a:ext cx="1102800" cy="11028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67250" y="386025"/>
              <a:ext cx="952800" cy="9528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8"/>
          <p:cNvSpPr/>
          <p:nvPr/>
        </p:nvSpPr>
        <p:spPr>
          <a:xfrm>
            <a:off x="992600" y="2207988"/>
            <a:ext cx="533246" cy="146007"/>
          </a:xfrm>
          <a:custGeom>
            <a:avLst/>
            <a:gdLst/>
            <a:ahLst/>
            <a:cxnLst/>
            <a:rect l="l" t="t" r="r" b="b"/>
            <a:pathLst>
              <a:path w="188260" h="51547" extrusionOk="0">
                <a:moveTo>
                  <a:pt x="11431" y="0"/>
                </a:moveTo>
                <a:cubicBezTo>
                  <a:pt x="5155" y="0"/>
                  <a:pt x="1" y="5379"/>
                  <a:pt x="1" y="11430"/>
                </a:cubicBezTo>
                <a:cubicBezTo>
                  <a:pt x="1" y="17929"/>
                  <a:pt x="5380" y="22860"/>
                  <a:pt x="11431" y="22860"/>
                </a:cubicBezTo>
                <a:cubicBezTo>
                  <a:pt x="13224" y="22860"/>
                  <a:pt x="16361" y="28015"/>
                  <a:pt x="18154" y="31601"/>
                </a:cubicBezTo>
                <a:cubicBezTo>
                  <a:pt x="22637" y="39445"/>
                  <a:pt x="29808" y="51547"/>
                  <a:pt x="44600" y="51547"/>
                </a:cubicBezTo>
                <a:cubicBezTo>
                  <a:pt x="59392" y="51547"/>
                  <a:pt x="66340" y="39445"/>
                  <a:pt x="70822" y="31601"/>
                </a:cubicBezTo>
                <a:cubicBezTo>
                  <a:pt x="73063" y="28015"/>
                  <a:pt x="75977" y="22860"/>
                  <a:pt x="77545" y="22860"/>
                </a:cubicBezTo>
                <a:cubicBezTo>
                  <a:pt x="79338" y="22860"/>
                  <a:pt x="82476" y="28015"/>
                  <a:pt x="84269" y="31601"/>
                </a:cubicBezTo>
                <a:cubicBezTo>
                  <a:pt x="88751" y="39445"/>
                  <a:pt x="95923" y="51547"/>
                  <a:pt x="110715" y="51547"/>
                </a:cubicBezTo>
                <a:cubicBezTo>
                  <a:pt x="125507" y="51547"/>
                  <a:pt x="132454" y="39445"/>
                  <a:pt x="136937" y="31601"/>
                </a:cubicBezTo>
                <a:cubicBezTo>
                  <a:pt x="139178" y="28015"/>
                  <a:pt x="142091" y="22860"/>
                  <a:pt x="143660" y="22860"/>
                </a:cubicBezTo>
                <a:cubicBezTo>
                  <a:pt x="145453" y="22860"/>
                  <a:pt x="148143" y="27791"/>
                  <a:pt x="150384" y="31601"/>
                </a:cubicBezTo>
                <a:cubicBezTo>
                  <a:pt x="154866" y="39445"/>
                  <a:pt x="162038" y="51547"/>
                  <a:pt x="176830" y="51547"/>
                </a:cubicBezTo>
                <a:cubicBezTo>
                  <a:pt x="183329" y="51547"/>
                  <a:pt x="188260" y="46168"/>
                  <a:pt x="188260" y="40117"/>
                </a:cubicBezTo>
                <a:cubicBezTo>
                  <a:pt x="188260" y="33618"/>
                  <a:pt x="182881" y="28463"/>
                  <a:pt x="176830" y="28463"/>
                </a:cubicBezTo>
                <a:cubicBezTo>
                  <a:pt x="175037" y="28463"/>
                  <a:pt x="172123" y="23532"/>
                  <a:pt x="170106" y="19947"/>
                </a:cubicBezTo>
                <a:cubicBezTo>
                  <a:pt x="165624" y="12102"/>
                  <a:pt x="158452" y="0"/>
                  <a:pt x="143660" y="0"/>
                </a:cubicBezTo>
                <a:cubicBezTo>
                  <a:pt x="128868" y="0"/>
                  <a:pt x="121921" y="12102"/>
                  <a:pt x="117438" y="19947"/>
                </a:cubicBezTo>
                <a:cubicBezTo>
                  <a:pt x="115197" y="23532"/>
                  <a:pt x="112284" y="28463"/>
                  <a:pt x="110715" y="28463"/>
                </a:cubicBezTo>
                <a:cubicBezTo>
                  <a:pt x="108922" y="28463"/>
                  <a:pt x="106008" y="23532"/>
                  <a:pt x="103991" y="19947"/>
                </a:cubicBezTo>
                <a:cubicBezTo>
                  <a:pt x="99509" y="12102"/>
                  <a:pt x="92561" y="0"/>
                  <a:pt x="77545" y="0"/>
                </a:cubicBezTo>
                <a:cubicBezTo>
                  <a:pt x="62754" y="0"/>
                  <a:pt x="55806" y="12102"/>
                  <a:pt x="51324" y="19947"/>
                </a:cubicBezTo>
                <a:cubicBezTo>
                  <a:pt x="49083" y="23532"/>
                  <a:pt x="46169" y="28463"/>
                  <a:pt x="44600" y="28463"/>
                </a:cubicBezTo>
                <a:cubicBezTo>
                  <a:pt x="42807" y="28463"/>
                  <a:pt x="39894" y="23532"/>
                  <a:pt x="37877" y="19947"/>
                </a:cubicBezTo>
                <a:cubicBezTo>
                  <a:pt x="33394" y="12102"/>
                  <a:pt x="26447" y="0"/>
                  <a:pt x="11431" y="0"/>
                </a:cubicBezTo>
                <a:close/>
              </a:path>
            </a:pathLst>
          </a:custGeom>
          <a:solidFill>
            <a:srgbClr val="FFFFFF">
              <a:alpha val="2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8"/>
          <p:cNvGrpSpPr/>
          <p:nvPr/>
        </p:nvGrpSpPr>
        <p:grpSpPr>
          <a:xfrm flipH="1">
            <a:off x="-988312" y="3545200"/>
            <a:ext cx="3048000" cy="3048000"/>
            <a:chOff x="-180475" y="-661725"/>
            <a:chExt cx="3048000" cy="3048000"/>
          </a:xfrm>
        </p:grpSpPr>
        <p:sp>
          <p:nvSpPr>
            <p:cNvPr id="212" name="Google Shape;212;p8"/>
            <p:cNvSpPr/>
            <p:nvPr/>
          </p:nvSpPr>
          <p:spPr>
            <a:xfrm>
              <a:off x="-180475" y="-661725"/>
              <a:ext cx="3048000" cy="3048000"/>
            </a:xfrm>
            <a:prstGeom prst="donut">
              <a:avLst>
                <a:gd name="adj" fmla="val 2301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275" y="-370975"/>
              <a:ext cx="2466600" cy="24666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350900" y="-130350"/>
              <a:ext cx="1985400" cy="19854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581525" y="100275"/>
              <a:ext cx="1524000" cy="15240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-40200" y="-521375"/>
              <a:ext cx="2767500" cy="2767500"/>
            </a:xfrm>
            <a:prstGeom prst="donut">
              <a:avLst>
                <a:gd name="adj" fmla="val 2301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239525" y="-241625"/>
              <a:ext cx="2208000" cy="22080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481150" y="0"/>
              <a:ext cx="1724700" cy="17247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683775" y="202550"/>
              <a:ext cx="1319400" cy="13194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792225" y="311000"/>
              <a:ext cx="1102800" cy="11028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867250" y="386025"/>
              <a:ext cx="952800" cy="9528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" name="Google Shape;222;p8"/>
          <p:cNvSpPr/>
          <p:nvPr/>
        </p:nvSpPr>
        <p:spPr>
          <a:xfrm>
            <a:off x="6639275" y="383363"/>
            <a:ext cx="533246" cy="146007"/>
          </a:xfrm>
          <a:custGeom>
            <a:avLst/>
            <a:gdLst/>
            <a:ahLst/>
            <a:cxnLst/>
            <a:rect l="l" t="t" r="r" b="b"/>
            <a:pathLst>
              <a:path w="188260" h="51547" extrusionOk="0">
                <a:moveTo>
                  <a:pt x="11431" y="0"/>
                </a:moveTo>
                <a:cubicBezTo>
                  <a:pt x="5155" y="0"/>
                  <a:pt x="1" y="5379"/>
                  <a:pt x="1" y="11430"/>
                </a:cubicBezTo>
                <a:cubicBezTo>
                  <a:pt x="1" y="17929"/>
                  <a:pt x="5380" y="22860"/>
                  <a:pt x="11431" y="22860"/>
                </a:cubicBezTo>
                <a:cubicBezTo>
                  <a:pt x="13224" y="22860"/>
                  <a:pt x="16361" y="28015"/>
                  <a:pt x="18154" y="31601"/>
                </a:cubicBezTo>
                <a:cubicBezTo>
                  <a:pt x="22637" y="39445"/>
                  <a:pt x="29808" y="51547"/>
                  <a:pt x="44600" y="51547"/>
                </a:cubicBezTo>
                <a:cubicBezTo>
                  <a:pt x="59392" y="51547"/>
                  <a:pt x="66340" y="39445"/>
                  <a:pt x="70822" y="31601"/>
                </a:cubicBezTo>
                <a:cubicBezTo>
                  <a:pt x="73063" y="28015"/>
                  <a:pt x="75977" y="22860"/>
                  <a:pt x="77545" y="22860"/>
                </a:cubicBezTo>
                <a:cubicBezTo>
                  <a:pt x="79338" y="22860"/>
                  <a:pt x="82476" y="28015"/>
                  <a:pt x="84269" y="31601"/>
                </a:cubicBezTo>
                <a:cubicBezTo>
                  <a:pt x="88751" y="39445"/>
                  <a:pt x="95923" y="51547"/>
                  <a:pt x="110715" y="51547"/>
                </a:cubicBezTo>
                <a:cubicBezTo>
                  <a:pt x="125507" y="51547"/>
                  <a:pt x="132454" y="39445"/>
                  <a:pt x="136937" y="31601"/>
                </a:cubicBezTo>
                <a:cubicBezTo>
                  <a:pt x="139178" y="28015"/>
                  <a:pt x="142091" y="22860"/>
                  <a:pt x="143660" y="22860"/>
                </a:cubicBezTo>
                <a:cubicBezTo>
                  <a:pt x="145453" y="22860"/>
                  <a:pt x="148143" y="27791"/>
                  <a:pt x="150384" y="31601"/>
                </a:cubicBezTo>
                <a:cubicBezTo>
                  <a:pt x="154866" y="39445"/>
                  <a:pt x="162038" y="51547"/>
                  <a:pt x="176830" y="51547"/>
                </a:cubicBezTo>
                <a:cubicBezTo>
                  <a:pt x="183329" y="51547"/>
                  <a:pt x="188260" y="46168"/>
                  <a:pt x="188260" y="40117"/>
                </a:cubicBezTo>
                <a:cubicBezTo>
                  <a:pt x="188260" y="33618"/>
                  <a:pt x="182881" y="28463"/>
                  <a:pt x="176830" y="28463"/>
                </a:cubicBezTo>
                <a:cubicBezTo>
                  <a:pt x="175037" y="28463"/>
                  <a:pt x="172123" y="23532"/>
                  <a:pt x="170106" y="19947"/>
                </a:cubicBezTo>
                <a:cubicBezTo>
                  <a:pt x="165624" y="12102"/>
                  <a:pt x="158452" y="0"/>
                  <a:pt x="143660" y="0"/>
                </a:cubicBezTo>
                <a:cubicBezTo>
                  <a:pt x="128868" y="0"/>
                  <a:pt x="121921" y="12102"/>
                  <a:pt x="117438" y="19947"/>
                </a:cubicBezTo>
                <a:cubicBezTo>
                  <a:pt x="115197" y="23532"/>
                  <a:pt x="112284" y="28463"/>
                  <a:pt x="110715" y="28463"/>
                </a:cubicBezTo>
                <a:cubicBezTo>
                  <a:pt x="108922" y="28463"/>
                  <a:pt x="106008" y="23532"/>
                  <a:pt x="103991" y="19947"/>
                </a:cubicBezTo>
                <a:cubicBezTo>
                  <a:pt x="99509" y="12102"/>
                  <a:pt x="92561" y="0"/>
                  <a:pt x="77545" y="0"/>
                </a:cubicBezTo>
                <a:cubicBezTo>
                  <a:pt x="62754" y="0"/>
                  <a:pt x="55806" y="12102"/>
                  <a:pt x="51324" y="19947"/>
                </a:cubicBezTo>
                <a:cubicBezTo>
                  <a:pt x="49083" y="23532"/>
                  <a:pt x="46169" y="28463"/>
                  <a:pt x="44600" y="28463"/>
                </a:cubicBezTo>
                <a:cubicBezTo>
                  <a:pt x="42807" y="28463"/>
                  <a:pt x="39894" y="23532"/>
                  <a:pt x="37877" y="19947"/>
                </a:cubicBezTo>
                <a:cubicBezTo>
                  <a:pt x="33394" y="12102"/>
                  <a:pt x="26447" y="0"/>
                  <a:pt x="11431" y="0"/>
                </a:cubicBezTo>
                <a:close/>
              </a:path>
            </a:pathLst>
          </a:custGeom>
          <a:solidFill>
            <a:srgbClr val="FFFFFF">
              <a:alpha val="2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8"/>
          <p:cNvSpPr/>
          <p:nvPr/>
        </p:nvSpPr>
        <p:spPr>
          <a:xfrm>
            <a:off x="5968375" y="4371438"/>
            <a:ext cx="533246" cy="146007"/>
          </a:xfrm>
          <a:custGeom>
            <a:avLst/>
            <a:gdLst/>
            <a:ahLst/>
            <a:cxnLst/>
            <a:rect l="l" t="t" r="r" b="b"/>
            <a:pathLst>
              <a:path w="188260" h="51547" extrusionOk="0">
                <a:moveTo>
                  <a:pt x="11431" y="0"/>
                </a:moveTo>
                <a:cubicBezTo>
                  <a:pt x="5155" y="0"/>
                  <a:pt x="1" y="5379"/>
                  <a:pt x="1" y="11430"/>
                </a:cubicBezTo>
                <a:cubicBezTo>
                  <a:pt x="1" y="17929"/>
                  <a:pt x="5380" y="22860"/>
                  <a:pt x="11431" y="22860"/>
                </a:cubicBezTo>
                <a:cubicBezTo>
                  <a:pt x="13224" y="22860"/>
                  <a:pt x="16361" y="28015"/>
                  <a:pt x="18154" y="31601"/>
                </a:cubicBezTo>
                <a:cubicBezTo>
                  <a:pt x="22637" y="39445"/>
                  <a:pt x="29808" y="51547"/>
                  <a:pt x="44600" y="51547"/>
                </a:cubicBezTo>
                <a:cubicBezTo>
                  <a:pt x="59392" y="51547"/>
                  <a:pt x="66340" y="39445"/>
                  <a:pt x="70822" y="31601"/>
                </a:cubicBezTo>
                <a:cubicBezTo>
                  <a:pt x="73063" y="28015"/>
                  <a:pt x="75977" y="22860"/>
                  <a:pt x="77545" y="22860"/>
                </a:cubicBezTo>
                <a:cubicBezTo>
                  <a:pt x="79338" y="22860"/>
                  <a:pt x="82476" y="28015"/>
                  <a:pt x="84269" y="31601"/>
                </a:cubicBezTo>
                <a:cubicBezTo>
                  <a:pt x="88751" y="39445"/>
                  <a:pt x="95923" y="51547"/>
                  <a:pt x="110715" y="51547"/>
                </a:cubicBezTo>
                <a:cubicBezTo>
                  <a:pt x="125507" y="51547"/>
                  <a:pt x="132454" y="39445"/>
                  <a:pt x="136937" y="31601"/>
                </a:cubicBezTo>
                <a:cubicBezTo>
                  <a:pt x="139178" y="28015"/>
                  <a:pt x="142091" y="22860"/>
                  <a:pt x="143660" y="22860"/>
                </a:cubicBezTo>
                <a:cubicBezTo>
                  <a:pt x="145453" y="22860"/>
                  <a:pt x="148143" y="27791"/>
                  <a:pt x="150384" y="31601"/>
                </a:cubicBezTo>
                <a:cubicBezTo>
                  <a:pt x="154866" y="39445"/>
                  <a:pt x="162038" y="51547"/>
                  <a:pt x="176830" y="51547"/>
                </a:cubicBezTo>
                <a:cubicBezTo>
                  <a:pt x="183329" y="51547"/>
                  <a:pt x="188260" y="46168"/>
                  <a:pt x="188260" y="40117"/>
                </a:cubicBezTo>
                <a:cubicBezTo>
                  <a:pt x="188260" y="33618"/>
                  <a:pt x="182881" y="28463"/>
                  <a:pt x="176830" y="28463"/>
                </a:cubicBezTo>
                <a:cubicBezTo>
                  <a:pt x="175037" y="28463"/>
                  <a:pt x="172123" y="23532"/>
                  <a:pt x="170106" y="19947"/>
                </a:cubicBezTo>
                <a:cubicBezTo>
                  <a:pt x="165624" y="12102"/>
                  <a:pt x="158452" y="0"/>
                  <a:pt x="143660" y="0"/>
                </a:cubicBezTo>
                <a:cubicBezTo>
                  <a:pt x="128868" y="0"/>
                  <a:pt x="121921" y="12102"/>
                  <a:pt x="117438" y="19947"/>
                </a:cubicBezTo>
                <a:cubicBezTo>
                  <a:pt x="115197" y="23532"/>
                  <a:pt x="112284" y="28463"/>
                  <a:pt x="110715" y="28463"/>
                </a:cubicBezTo>
                <a:cubicBezTo>
                  <a:pt x="108922" y="28463"/>
                  <a:pt x="106008" y="23532"/>
                  <a:pt x="103991" y="19947"/>
                </a:cubicBezTo>
                <a:cubicBezTo>
                  <a:pt x="99509" y="12102"/>
                  <a:pt x="92561" y="0"/>
                  <a:pt x="77545" y="0"/>
                </a:cubicBezTo>
                <a:cubicBezTo>
                  <a:pt x="62754" y="0"/>
                  <a:pt x="55806" y="12102"/>
                  <a:pt x="51324" y="19947"/>
                </a:cubicBezTo>
                <a:cubicBezTo>
                  <a:pt x="49083" y="23532"/>
                  <a:pt x="46169" y="28463"/>
                  <a:pt x="44600" y="28463"/>
                </a:cubicBezTo>
                <a:cubicBezTo>
                  <a:pt x="42807" y="28463"/>
                  <a:pt x="39894" y="23532"/>
                  <a:pt x="37877" y="19947"/>
                </a:cubicBezTo>
                <a:cubicBezTo>
                  <a:pt x="33394" y="12102"/>
                  <a:pt x="26447" y="0"/>
                  <a:pt x="11431" y="0"/>
                </a:cubicBezTo>
                <a:close/>
              </a:path>
            </a:pathLst>
          </a:custGeom>
          <a:solidFill>
            <a:srgbClr val="FFFFFF">
              <a:alpha val="2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rgbClr val="FF3AA0"/>
            </a:gs>
            <a:gs pos="100000">
              <a:srgbClr val="B7112B"/>
            </a:gs>
          </a:gsLst>
          <a:lin ang="2698631" scaled="0"/>
        </a:gra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"/>
          <p:cNvSpPr/>
          <p:nvPr/>
        </p:nvSpPr>
        <p:spPr>
          <a:xfrm>
            <a:off x="-1221137" y="-2884425"/>
            <a:ext cx="8382000" cy="8382000"/>
          </a:xfrm>
          <a:prstGeom prst="ellipse">
            <a:avLst/>
          </a:prstGeom>
          <a:gradFill>
            <a:gsLst>
              <a:gs pos="0">
                <a:srgbClr val="FDC032">
                  <a:alpha val="61568"/>
                </a:srgbClr>
              </a:gs>
              <a:gs pos="68000">
                <a:srgbClr val="DE1837">
                  <a:alpha val="0"/>
                </a:srgbClr>
              </a:gs>
              <a:gs pos="100000">
                <a:srgbClr val="DE1837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9"/>
          <p:cNvSpPr/>
          <p:nvPr/>
        </p:nvSpPr>
        <p:spPr>
          <a:xfrm>
            <a:off x="459350" y="4195701"/>
            <a:ext cx="533246" cy="146007"/>
          </a:xfrm>
          <a:custGeom>
            <a:avLst/>
            <a:gdLst/>
            <a:ahLst/>
            <a:cxnLst/>
            <a:rect l="l" t="t" r="r" b="b"/>
            <a:pathLst>
              <a:path w="188260" h="51547" extrusionOk="0">
                <a:moveTo>
                  <a:pt x="11431" y="0"/>
                </a:moveTo>
                <a:cubicBezTo>
                  <a:pt x="5155" y="0"/>
                  <a:pt x="1" y="5379"/>
                  <a:pt x="1" y="11430"/>
                </a:cubicBezTo>
                <a:cubicBezTo>
                  <a:pt x="1" y="17929"/>
                  <a:pt x="5380" y="22860"/>
                  <a:pt x="11431" y="22860"/>
                </a:cubicBezTo>
                <a:cubicBezTo>
                  <a:pt x="13224" y="22860"/>
                  <a:pt x="16361" y="28015"/>
                  <a:pt x="18154" y="31601"/>
                </a:cubicBezTo>
                <a:cubicBezTo>
                  <a:pt x="22637" y="39445"/>
                  <a:pt x="29808" y="51547"/>
                  <a:pt x="44600" y="51547"/>
                </a:cubicBezTo>
                <a:cubicBezTo>
                  <a:pt x="59392" y="51547"/>
                  <a:pt x="66340" y="39445"/>
                  <a:pt x="70822" y="31601"/>
                </a:cubicBezTo>
                <a:cubicBezTo>
                  <a:pt x="73063" y="28015"/>
                  <a:pt x="75977" y="22860"/>
                  <a:pt x="77545" y="22860"/>
                </a:cubicBezTo>
                <a:cubicBezTo>
                  <a:pt x="79338" y="22860"/>
                  <a:pt x="82476" y="28015"/>
                  <a:pt x="84269" y="31601"/>
                </a:cubicBezTo>
                <a:cubicBezTo>
                  <a:pt x="88751" y="39445"/>
                  <a:pt x="95923" y="51547"/>
                  <a:pt x="110715" y="51547"/>
                </a:cubicBezTo>
                <a:cubicBezTo>
                  <a:pt x="125507" y="51547"/>
                  <a:pt x="132454" y="39445"/>
                  <a:pt x="136937" y="31601"/>
                </a:cubicBezTo>
                <a:cubicBezTo>
                  <a:pt x="139178" y="28015"/>
                  <a:pt x="142091" y="22860"/>
                  <a:pt x="143660" y="22860"/>
                </a:cubicBezTo>
                <a:cubicBezTo>
                  <a:pt x="145453" y="22860"/>
                  <a:pt x="148143" y="27791"/>
                  <a:pt x="150384" y="31601"/>
                </a:cubicBezTo>
                <a:cubicBezTo>
                  <a:pt x="154866" y="39445"/>
                  <a:pt x="162038" y="51547"/>
                  <a:pt x="176830" y="51547"/>
                </a:cubicBezTo>
                <a:cubicBezTo>
                  <a:pt x="183329" y="51547"/>
                  <a:pt x="188260" y="46168"/>
                  <a:pt x="188260" y="40117"/>
                </a:cubicBezTo>
                <a:cubicBezTo>
                  <a:pt x="188260" y="33618"/>
                  <a:pt x="182881" y="28463"/>
                  <a:pt x="176830" y="28463"/>
                </a:cubicBezTo>
                <a:cubicBezTo>
                  <a:pt x="175037" y="28463"/>
                  <a:pt x="172123" y="23532"/>
                  <a:pt x="170106" y="19947"/>
                </a:cubicBezTo>
                <a:cubicBezTo>
                  <a:pt x="165624" y="12102"/>
                  <a:pt x="158452" y="0"/>
                  <a:pt x="143660" y="0"/>
                </a:cubicBezTo>
                <a:cubicBezTo>
                  <a:pt x="128868" y="0"/>
                  <a:pt x="121921" y="12102"/>
                  <a:pt x="117438" y="19947"/>
                </a:cubicBezTo>
                <a:cubicBezTo>
                  <a:pt x="115197" y="23532"/>
                  <a:pt x="112284" y="28463"/>
                  <a:pt x="110715" y="28463"/>
                </a:cubicBezTo>
                <a:cubicBezTo>
                  <a:pt x="108922" y="28463"/>
                  <a:pt x="106008" y="23532"/>
                  <a:pt x="103991" y="19947"/>
                </a:cubicBezTo>
                <a:cubicBezTo>
                  <a:pt x="99509" y="12102"/>
                  <a:pt x="92561" y="0"/>
                  <a:pt x="77545" y="0"/>
                </a:cubicBezTo>
                <a:cubicBezTo>
                  <a:pt x="62754" y="0"/>
                  <a:pt x="55806" y="12102"/>
                  <a:pt x="51324" y="19947"/>
                </a:cubicBezTo>
                <a:cubicBezTo>
                  <a:pt x="49083" y="23532"/>
                  <a:pt x="46169" y="28463"/>
                  <a:pt x="44600" y="28463"/>
                </a:cubicBezTo>
                <a:cubicBezTo>
                  <a:pt x="42807" y="28463"/>
                  <a:pt x="39894" y="23532"/>
                  <a:pt x="37877" y="19947"/>
                </a:cubicBezTo>
                <a:cubicBezTo>
                  <a:pt x="33394" y="12102"/>
                  <a:pt x="26447" y="0"/>
                  <a:pt x="11431" y="0"/>
                </a:cubicBezTo>
                <a:close/>
              </a:path>
            </a:pathLst>
          </a:custGeom>
          <a:solidFill>
            <a:srgbClr val="FFFFFF">
              <a:alpha val="2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" name="Google Shape;228;p9"/>
          <p:cNvGrpSpPr/>
          <p:nvPr/>
        </p:nvGrpSpPr>
        <p:grpSpPr>
          <a:xfrm>
            <a:off x="-1938300" y="809475"/>
            <a:ext cx="3048000" cy="3048000"/>
            <a:chOff x="-180475" y="-661725"/>
            <a:chExt cx="3048000" cy="3048000"/>
          </a:xfrm>
        </p:grpSpPr>
        <p:sp>
          <p:nvSpPr>
            <p:cNvPr id="229" name="Google Shape;229;p9"/>
            <p:cNvSpPr/>
            <p:nvPr/>
          </p:nvSpPr>
          <p:spPr>
            <a:xfrm>
              <a:off x="-180475" y="-661725"/>
              <a:ext cx="3048000" cy="3048000"/>
            </a:xfrm>
            <a:prstGeom prst="donut">
              <a:avLst>
                <a:gd name="adj" fmla="val 2301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110275" y="-370975"/>
              <a:ext cx="2466600" cy="24666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350900" y="-130350"/>
              <a:ext cx="1985400" cy="19854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581525" y="100275"/>
              <a:ext cx="1524000" cy="15240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-40200" y="-521375"/>
              <a:ext cx="2767500" cy="2767500"/>
            </a:xfrm>
            <a:prstGeom prst="donut">
              <a:avLst>
                <a:gd name="adj" fmla="val 2301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239525" y="-241625"/>
              <a:ext cx="2208000" cy="22080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481150" y="0"/>
              <a:ext cx="1724700" cy="17247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683775" y="202550"/>
              <a:ext cx="1319400" cy="13194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792225" y="311000"/>
              <a:ext cx="1102800" cy="11028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867250" y="386025"/>
              <a:ext cx="952800" cy="9528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" name="Google Shape;239;p9"/>
          <p:cNvGrpSpPr/>
          <p:nvPr/>
        </p:nvGrpSpPr>
        <p:grpSpPr>
          <a:xfrm>
            <a:off x="5370025" y="-1930000"/>
            <a:ext cx="3048000" cy="3048000"/>
            <a:chOff x="-180475" y="-661725"/>
            <a:chExt cx="3048000" cy="3048000"/>
          </a:xfrm>
        </p:grpSpPr>
        <p:sp>
          <p:nvSpPr>
            <p:cNvPr id="240" name="Google Shape;240;p9"/>
            <p:cNvSpPr/>
            <p:nvPr/>
          </p:nvSpPr>
          <p:spPr>
            <a:xfrm>
              <a:off x="-180475" y="-661725"/>
              <a:ext cx="3048000" cy="3048000"/>
            </a:xfrm>
            <a:prstGeom prst="donut">
              <a:avLst>
                <a:gd name="adj" fmla="val 2301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110275" y="-370975"/>
              <a:ext cx="2466600" cy="24666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350900" y="-130350"/>
              <a:ext cx="1985400" cy="19854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581525" y="100275"/>
              <a:ext cx="1524000" cy="15240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-40200" y="-521375"/>
              <a:ext cx="2767500" cy="2767500"/>
            </a:xfrm>
            <a:prstGeom prst="donut">
              <a:avLst>
                <a:gd name="adj" fmla="val 2301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239525" y="-241625"/>
              <a:ext cx="2208000" cy="22080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481150" y="0"/>
              <a:ext cx="1724700" cy="17247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683775" y="202550"/>
              <a:ext cx="1319400" cy="13194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792225" y="311000"/>
              <a:ext cx="1102800" cy="11028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867250" y="386025"/>
              <a:ext cx="952800" cy="9528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" name="Google Shape;250;p9"/>
          <p:cNvSpPr/>
          <p:nvPr/>
        </p:nvSpPr>
        <p:spPr>
          <a:xfrm>
            <a:off x="992600" y="4679926"/>
            <a:ext cx="533246" cy="146007"/>
          </a:xfrm>
          <a:custGeom>
            <a:avLst/>
            <a:gdLst/>
            <a:ahLst/>
            <a:cxnLst/>
            <a:rect l="l" t="t" r="r" b="b"/>
            <a:pathLst>
              <a:path w="188260" h="51547" extrusionOk="0">
                <a:moveTo>
                  <a:pt x="11431" y="0"/>
                </a:moveTo>
                <a:cubicBezTo>
                  <a:pt x="5155" y="0"/>
                  <a:pt x="1" y="5379"/>
                  <a:pt x="1" y="11430"/>
                </a:cubicBezTo>
                <a:cubicBezTo>
                  <a:pt x="1" y="17929"/>
                  <a:pt x="5380" y="22860"/>
                  <a:pt x="11431" y="22860"/>
                </a:cubicBezTo>
                <a:cubicBezTo>
                  <a:pt x="13224" y="22860"/>
                  <a:pt x="16361" y="28015"/>
                  <a:pt x="18154" y="31601"/>
                </a:cubicBezTo>
                <a:cubicBezTo>
                  <a:pt x="22637" y="39445"/>
                  <a:pt x="29808" y="51547"/>
                  <a:pt x="44600" y="51547"/>
                </a:cubicBezTo>
                <a:cubicBezTo>
                  <a:pt x="59392" y="51547"/>
                  <a:pt x="66340" y="39445"/>
                  <a:pt x="70822" y="31601"/>
                </a:cubicBezTo>
                <a:cubicBezTo>
                  <a:pt x="73063" y="28015"/>
                  <a:pt x="75977" y="22860"/>
                  <a:pt x="77545" y="22860"/>
                </a:cubicBezTo>
                <a:cubicBezTo>
                  <a:pt x="79338" y="22860"/>
                  <a:pt x="82476" y="28015"/>
                  <a:pt x="84269" y="31601"/>
                </a:cubicBezTo>
                <a:cubicBezTo>
                  <a:pt x="88751" y="39445"/>
                  <a:pt x="95923" y="51547"/>
                  <a:pt x="110715" y="51547"/>
                </a:cubicBezTo>
                <a:cubicBezTo>
                  <a:pt x="125507" y="51547"/>
                  <a:pt x="132454" y="39445"/>
                  <a:pt x="136937" y="31601"/>
                </a:cubicBezTo>
                <a:cubicBezTo>
                  <a:pt x="139178" y="28015"/>
                  <a:pt x="142091" y="22860"/>
                  <a:pt x="143660" y="22860"/>
                </a:cubicBezTo>
                <a:cubicBezTo>
                  <a:pt x="145453" y="22860"/>
                  <a:pt x="148143" y="27791"/>
                  <a:pt x="150384" y="31601"/>
                </a:cubicBezTo>
                <a:cubicBezTo>
                  <a:pt x="154866" y="39445"/>
                  <a:pt x="162038" y="51547"/>
                  <a:pt x="176830" y="51547"/>
                </a:cubicBezTo>
                <a:cubicBezTo>
                  <a:pt x="183329" y="51547"/>
                  <a:pt x="188260" y="46168"/>
                  <a:pt x="188260" y="40117"/>
                </a:cubicBezTo>
                <a:cubicBezTo>
                  <a:pt x="188260" y="33618"/>
                  <a:pt x="182881" y="28463"/>
                  <a:pt x="176830" y="28463"/>
                </a:cubicBezTo>
                <a:cubicBezTo>
                  <a:pt x="175037" y="28463"/>
                  <a:pt x="172123" y="23532"/>
                  <a:pt x="170106" y="19947"/>
                </a:cubicBezTo>
                <a:cubicBezTo>
                  <a:pt x="165624" y="12102"/>
                  <a:pt x="158452" y="0"/>
                  <a:pt x="143660" y="0"/>
                </a:cubicBezTo>
                <a:cubicBezTo>
                  <a:pt x="128868" y="0"/>
                  <a:pt x="121921" y="12102"/>
                  <a:pt x="117438" y="19947"/>
                </a:cubicBezTo>
                <a:cubicBezTo>
                  <a:pt x="115197" y="23532"/>
                  <a:pt x="112284" y="28463"/>
                  <a:pt x="110715" y="28463"/>
                </a:cubicBezTo>
                <a:cubicBezTo>
                  <a:pt x="108922" y="28463"/>
                  <a:pt x="106008" y="23532"/>
                  <a:pt x="103991" y="19947"/>
                </a:cubicBezTo>
                <a:cubicBezTo>
                  <a:pt x="99509" y="12102"/>
                  <a:pt x="92561" y="0"/>
                  <a:pt x="77545" y="0"/>
                </a:cubicBezTo>
                <a:cubicBezTo>
                  <a:pt x="62754" y="0"/>
                  <a:pt x="55806" y="12102"/>
                  <a:pt x="51324" y="19947"/>
                </a:cubicBezTo>
                <a:cubicBezTo>
                  <a:pt x="49083" y="23532"/>
                  <a:pt x="46169" y="28463"/>
                  <a:pt x="44600" y="28463"/>
                </a:cubicBezTo>
                <a:cubicBezTo>
                  <a:pt x="42807" y="28463"/>
                  <a:pt x="39894" y="23532"/>
                  <a:pt x="37877" y="19947"/>
                </a:cubicBezTo>
                <a:cubicBezTo>
                  <a:pt x="33394" y="12102"/>
                  <a:pt x="26447" y="0"/>
                  <a:pt x="11431" y="0"/>
                </a:cubicBezTo>
                <a:close/>
              </a:path>
            </a:pathLst>
          </a:custGeom>
          <a:solidFill>
            <a:srgbClr val="FFFFFF">
              <a:alpha val="2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1" name="Google Shape;251;p9"/>
          <p:cNvGrpSpPr/>
          <p:nvPr/>
        </p:nvGrpSpPr>
        <p:grpSpPr>
          <a:xfrm>
            <a:off x="4770625" y="3857475"/>
            <a:ext cx="3048000" cy="3048000"/>
            <a:chOff x="-180475" y="-661725"/>
            <a:chExt cx="3048000" cy="3048000"/>
          </a:xfrm>
        </p:grpSpPr>
        <p:sp>
          <p:nvSpPr>
            <p:cNvPr id="252" name="Google Shape;252;p9"/>
            <p:cNvSpPr/>
            <p:nvPr/>
          </p:nvSpPr>
          <p:spPr>
            <a:xfrm>
              <a:off x="-180475" y="-661725"/>
              <a:ext cx="3048000" cy="3048000"/>
            </a:xfrm>
            <a:prstGeom prst="donut">
              <a:avLst>
                <a:gd name="adj" fmla="val 2301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110275" y="-370975"/>
              <a:ext cx="2466600" cy="24666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350900" y="-130350"/>
              <a:ext cx="1985400" cy="19854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581525" y="100275"/>
              <a:ext cx="1524000" cy="15240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-40200" y="-521375"/>
              <a:ext cx="2767500" cy="2767500"/>
            </a:xfrm>
            <a:prstGeom prst="donut">
              <a:avLst>
                <a:gd name="adj" fmla="val 2301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239525" y="-241625"/>
              <a:ext cx="2208000" cy="22080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481150" y="0"/>
              <a:ext cx="1724700" cy="17247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683775" y="202550"/>
              <a:ext cx="1319400" cy="13194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792225" y="311000"/>
              <a:ext cx="1102800" cy="11028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867250" y="386025"/>
              <a:ext cx="952800" cy="9528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Google Shape;262;p9"/>
          <p:cNvSpPr/>
          <p:nvPr/>
        </p:nvSpPr>
        <p:spPr>
          <a:xfrm>
            <a:off x="2703250" y="456376"/>
            <a:ext cx="533246" cy="146007"/>
          </a:xfrm>
          <a:custGeom>
            <a:avLst/>
            <a:gdLst/>
            <a:ahLst/>
            <a:cxnLst/>
            <a:rect l="l" t="t" r="r" b="b"/>
            <a:pathLst>
              <a:path w="188260" h="51547" extrusionOk="0">
                <a:moveTo>
                  <a:pt x="11431" y="0"/>
                </a:moveTo>
                <a:cubicBezTo>
                  <a:pt x="5155" y="0"/>
                  <a:pt x="1" y="5379"/>
                  <a:pt x="1" y="11430"/>
                </a:cubicBezTo>
                <a:cubicBezTo>
                  <a:pt x="1" y="17929"/>
                  <a:pt x="5380" y="22860"/>
                  <a:pt x="11431" y="22860"/>
                </a:cubicBezTo>
                <a:cubicBezTo>
                  <a:pt x="13224" y="22860"/>
                  <a:pt x="16361" y="28015"/>
                  <a:pt x="18154" y="31601"/>
                </a:cubicBezTo>
                <a:cubicBezTo>
                  <a:pt x="22637" y="39445"/>
                  <a:pt x="29808" y="51547"/>
                  <a:pt x="44600" y="51547"/>
                </a:cubicBezTo>
                <a:cubicBezTo>
                  <a:pt x="59392" y="51547"/>
                  <a:pt x="66340" y="39445"/>
                  <a:pt x="70822" y="31601"/>
                </a:cubicBezTo>
                <a:cubicBezTo>
                  <a:pt x="73063" y="28015"/>
                  <a:pt x="75977" y="22860"/>
                  <a:pt x="77545" y="22860"/>
                </a:cubicBezTo>
                <a:cubicBezTo>
                  <a:pt x="79338" y="22860"/>
                  <a:pt x="82476" y="28015"/>
                  <a:pt x="84269" y="31601"/>
                </a:cubicBezTo>
                <a:cubicBezTo>
                  <a:pt x="88751" y="39445"/>
                  <a:pt x="95923" y="51547"/>
                  <a:pt x="110715" y="51547"/>
                </a:cubicBezTo>
                <a:cubicBezTo>
                  <a:pt x="125507" y="51547"/>
                  <a:pt x="132454" y="39445"/>
                  <a:pt x="136937" y="31601"/>
                </a:cubicBezTo>
                <a:cubicBezTo>
                  <a:pt x="139178" y="28015"/>
                  <a:pt x="142091" y="22860"/>
                  <a:pt x="143660" y="22860"/>
                </a:cubicBezTo>
                <a:cubicBezTo>
                  <a:pt x="145453" y="22860"/>
                  <a:pt x="148143" y="27791"/>
                  <a:pt x="150384" y="31601"/>
                </a:cubicBezTo>
                <a:cubicBezTo>
                  <a:pt x="154866" y="39445"/>
                  <a:pt x="162038" y="51547"/>
                  <a:pt x="176830" y="51547"/>
                </a:cubicBezTo>
                <a:cubicBezTo>
                  <a:pt x="183329" y="51547"/>
                  <a:pt x="188260" y="46168"/>
                  <a:pt x="188260" y="40117"/>
                </a:cubicBezTo>
                <a:cubicBezTo>
                  <a:pt x="188260" y="33618"/>
                  <a:pt x="182881" y="28463"/>
                  <a:pt x="176830" y="28463"/>
                </a:cubicBezTo>
                <a:cubicBezTo>
                  <a:pt x="175037" y="28463"/>
                  <a:pt x="172123" y="23532"/>
                  <a:pt x="170106" y="19947"/>
                </a:cubicBezTo>
                <a:cubicBezTo>
                  <a:pt x="165624" y="12102"/>
                  <a:pt x="158452" y="0"/>
                  <a:pt x="143660" y="0"/>
                </a:cubicBezTo>
                <a:cubicBezTo>
                  <a:pt x="128868" y="0"/>
                  <a:pt x="121921" y="12102"/>
                  <a:pt x="117438" y="19947"/>
                </a:cubicBezTo>
                <a:cubicBezTo>
                  <a:pt x="115197" y="23532"/>
                  <a:pt x="112284" y="28463"/>
                  <a:pt x="110715" y="28463"/>
                </a:cubicBezTo>
                <a:cubicBezTo>
                  <a:pt x="108922" y="28463"/>
                  <a:pt x="106008" y="23532"/>
                  <a:pt x="103991" y="19947"/>
                </a:cubicBezTo>
                <a:cubicBezTo>
                  <a:pt x="99509" y="12102"/>
                  <a:pt x="92561" y="0"/>
                  <a:pt x="77545" y="0"/>
                </a:cubicBezTo>
                <a:cubicBezTo>
                  <a:pt x="62754" y="0"/>
                  <a:pt x="55806" y="12102"/>
                  <a:pt x="51324" y="19947"/>
                </a:cubicBezTo>
                <a:cubicBezTo>
                  <a:pt x="49083" y="23532"/>
                  <a:pt x="46169" y="28463"/>
                  <a:pt x="44600" y="28463"/>
                </a:cubicBezTo>
                <a:cubicBezTo>
                  <a:pt x="42807" y="28463"/>
                  <a:pt x="39894" y="23532"/>
                  <a:pt x="37877" y="19947"/>
                </a:cubicBezTo>
                <a:cubicBezTo>
                  <a:pt x="33394" y="12102"/>
                  <a:pt x="26447" y="0"/>
                  <a:pt x="11431" y="0"/>
                </a:cubicBezTo>
                <a:close/>
              </a:path>
            </a:pathLst>
          </a:custGeom>
          <a:solidFill>
            <a:srgbClr val="FFFFFF">
              <a:alpha val="2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9"/>
          <p:cNvSpPr/>
          <p:nvPr/>
        </p:nvSpPr>
        <p:spPr>
          <a:xfrm>
            <a:off x="8351875" y="1940751"/>
            <a:ext cx="533246" cy="146007"/>
          </a:xfrm>
          <a:custGeom>
            <a:avLst/>
            <a:gdLst/>
            <a:ahLst/>
            <a:cxnLst/>
            <a:rect l="l" t="t" r="r" b="b"/>
            <a:pathLst>
              <a:path w="188260" h="51547" extrusionOk="0">
                <a:moveTo>
                  <a:pt x="11431" y="0"/>
                </a:moveTo>
                <a:cubicBezTo>
                  <a:pt x="5155" y="0"/>
                  <a:pt x="1" y="5379"/>
                  <a:pt x="1" y="11430"/>
                </a:cubicBezTo>
                <a:cubicBezTo>
                  <a:pt x="1" y="17929"/>
                  <a:pt x="5380" y="22860"/>
                  <a:pt x="11431" y="22860"/>
                </a:cubicBezTo>
                <a:cubicBezTo>
                  <a:pt x="13224" y="22860"/>
                  <a:pt x="16361" y="28015"/>
                  <a:pt x="18154" y="31601"/>
                </a:cubicBezTo>
                <a:cubicBezTo>
                  <a:pt x="22637" y="39445"/>
                  <a:pt x="29808" y="51547"/>
                  <a:pt x="44600" y="51547"/>
                </a:cubicBezTo>
                <a:cubicBezTo>
                  <a:pt x="59392" y="51547"/>
                  <a:pt x="66340" y="39445"/>
                  <a:pt x="70822" y="31601"/>
                </a:cubicBezTo>
                <a:cubicBezTo>
                  <a:pt x="73063" y="28015"/>
                  <a:pt x="75977" y="22860"/>
                  <a:pt x="77545" y="22860"/>
                </a:cubicBezTo>
                <a:cubicBezTo>
                  <a:pt x="79338" y="22860"/>
                  <a:pt x="82476" y="28015"/>
                  <a:pt x="84269" y="31601"/>
                </a:cubicBezTo>
                <a:cubicBezTo>
                  <a:pt x="88751" y="39445"/>
                  <a:pt x="95923" y="51547"/>
                  <a:pt x="110715" y="51547"/>
                </a:cubicBezTo>
                <a:cubicBezTo>
                  <a:pt x="125507" y="51547"/>
                  <a:pt x="132454" y="39445"/>
                  <a:pt x="136937" y="31601"/>
                </a:cubicBezTo>
                <a:cubicBezTo>
                  <a:pt x="139178" y="28015"/>
                  <a:pt x="142091" y="22860"/>
                  <a:pt x="143660" y="22860"/>
                </a:cubicBezTo>
                <a:cubicBezTo>
                  <a:pt x="145453" y="22860"/>
                  <a:pt x="148143" y="27791"/>
                  <a:pt x="150384" y="31601"/>
                </a:cubicBezTo>
                <a:cubicBezTo>
                  <a:pt x="154866" y="39445"/>
                  <a:pt x="162038" y="51547"/>
                  <a:pt x="176830" y="51547"/>
                </a:cubicBezTo>
                <a:cubicBezTo>
                  <a:pt x="183329" y="51547"/>
                  <a:pt x="188260" y="46168"/>
                  <a:pt x="188260" y="40117"/>
                </a:cubicBezTo>
                <a:cubicBezTo>
                  <a:pt x="188260" y="33618"/>
                  <a:pt x="182881" y="28463"/>
                  <a:pt x="176830" y="28463"/>
                </a:cubicBezTo>
                <a:cubicBezTo>
                  <a:pt x="175037" y="28463"/>
                  <a:pt x="172123" y="23532"/>
                  <a:pt x="170106" y="19947"/>
                </a:cubicBezTo>
                <a:cubicBezTo>
                  <a:pt x="165624" y="12102"/>
                  <a:pt x="158452" y="0"/>
                  <a:pt x="143660" y="0"/>
                </a:cubicBezTo>
                <a:cubicBezTo>
                  <a:pt x="128868" y="0"/>
                  <a:pt x="121921" y="12102"/>
                  <a:pt x="117438" y="19947"/>
                </a:cubicBezTo>
                <a:cubicBezTo>
                  <a:pt x="115197" y="23532"/>
                  <a:pt x="112284" y="28463"/>
                  <a:pt x="110715" y="28463"/>
                </a:cubicBezTo>
                <a:cubicBezTo>
                  <a:pt x="108922" y="28463"/>
                  <a:pt x="106008" y="23532"/>
                  <a:pt x="103991" y="19947"/>
                </a:cubicBezTo>
                <a:cubicBezTo>
                  <a:pt x="99509" y="12102"/>
                  <a:pt x="92561" y="0"/>
                  <a:pt x="77545" y="0"/>
                </a:cubicBezTo>
                <a:cubicBezTo>
                  <a:pt x="62754" y="0"/>
                  <a:pt x="55806" y="12102"/>
                  <a:pt x="51324" y="19947"/>
                </a:cubicBezTo>
                <a:cubicBezTo>
                  <a:pt x="49083" y="23532"/>
                  <a:pt x="46169" y="28463"/>
                  <a:pt x="44600" y="28463"/>
                </a:cubicBezTo>
                <a:cubicBezTo>
                  <a:pt x="42807" y="28463"/>
                  <a:pt x="39894" y="23532"/>
                  <a:pt x="37877" y="19947"/>
                </a:cubicBezTo>
                <a:cubicBezTo>
                  <a:pt x="33394" y="12102"/>
                  <a:pt x="26447" y="0"/>
                  <a:pt x="11431" y="0"/>
                </a:cubicBezTo>
                <a:close/>
              </a:path>
            </a:pathLst>
          </a:custGeom>
          <a:solidFill>
            <a:srgbClr val="FFFFFF">
              <a:alpha val="2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9"/>
          <p:cNvSpPr/>
          <p:nvPr/>
        </p:nvSpPr>
        <p:spPr>
          <a:xfrm>
            <a:off x="7818625" y="3617976"/>
            <a:ext cx="533246" cy="146007"/>
          </a:xfrm>
          <a:custGeom>
            <a:avLst/>
            <a:gdLst/>
            <a:ahLst/>
            <a:cxnLst/>
            <a:rect l="l" t="t" r="r" b="b"/>
            <a:pathLst>
              <a:path w="188260" h="51547" extrusionOk="0">
                <a:moveTo>
                  <a:pt x="11431" y="0"/>
                </a:moveTo>
                <a:cubicBezTo>
                  <a:pt x="5155" y="0"/>
                  <a:pt x="1" y="5379"/>
                  <a:pt x="1" y="11430"/>
                </a:cubicBezTo>
                <a:cubicBezTo>
                  <a:pt x="1" y="17929"/>
                  <a:pt x="5380" y="22860"/>
                  <a:pt x="11431" y="22860"/>
                </a:cubicBezTo>
                <a:cubicBezTo>
                  <a:pt x="13224" y="22860"/>
                  <a:pt x="16361" y="28015"/>
                  <a:pt x="18154" y="31601"/>
                </a:cubicBezTo>
                <a:cubicBezTo>
                  <a:pt x="22637" y="39445"/>
                  <a:pt x="29808" y="51547"/>
                  <a:pt x="44600" y="51547"/>
                </a:cubicBezTo>
                <a:cubicBezTo>
                  <a:pt x="59392" y="51547"/>
                  <a:pt x="66340" y="39445"/>
                  <a:pt x="70822" y="31601"/>
                </a:cubicBezTo>
                <a:cubicBezTo>
                  <a:pt x="73063" y="28015"/>
                  <a:pt x="75977" y="22860"/>
                  <a:pt x="77545" y="22860"/>
                </a:cubicBezTo>
                <a:cubicBezTo>
                  <a:pt x="79338" y="22860"/>
                  <a:pt x="82476" y="28015"/>
                  <a:pt x="84269" y="31601"/>
                </a:cubicBezTo>
                <a:cubicBezTo>
                  <a:pt x="88751" y="39445"/>
                  <a:pt x="95923" y="51547"/>
                  <a:pt x="110715" y="51547"/>
                </a:cubicBezTo>
                <a:cubicBezTo>
                  <a:pt x="125507" y="51547"/>
                  <a:pt x="132454" y="39445"/>
                  <a:pt x="136937" y="31601"/>
                </a:cubicBezTo>
                <a:cubicBezTo>
                  <a:pt x="139178" y="28015"/>
                  <a:pt x="142091" y="22860"/>
                  <a:pt x="143660" y="22860"/>
                </a:cubicBezTo>
                <a:cubicBezTo>
                  <a:pt x="145453" y="22860"/>
                  <a:pt x="148143" y="27791"/>
                  <a:pt x="150384" y="31601"/>
                </a:cubicBezTo>
                <a:cubicBezTo>
                  <a:pt x="154866" y="39445"/>
                  <a:pt x="162038" y="51547"/>
                  <a:pt x="176830" y="51547"/>
                </a:cubicBezTo>
                <a:cubicBezTo>
                  <a:pt x="183329" y="51547"/>
                  <a:pt x="188260" y="46168"/>
                  <a:pt x="188260" y="40117"/>
                </a:cubicBezTo>
                <a:cubicBezTo>
                  <a:pt x="188260" y="33618"/>
                  <a:pt x="182881" y="28463"/>
                  <a:pt x="176830" y="28463"/>
                </a:cubicBezTo>
                <a:cubicBezTo>
                  <a:pt x="175037" y="28463"/>
                  <a:pt x="172123" y="23532"/>
                  <a:pt x="170106" y="19947"/>
                </a:cubicBezTo>
                <a:cubicBezTo>
                  <a:pt x="165624" y="12102"/>
                  <a:pt x="158452" y="0"/>
                  <a:pt x="143660" y="0"/>
                </a:cubicBezTo>
                <a:cubicBezTo>
                  <a:pt x="128868" y="0"/>
                  <a:pt x="121921" y="12102"/>
                  <a:pt x="117438" y="19947"/>
                </a:cubicBezTo>
                <a:cubicBezTo>
                  <a:pt x="115197" y="23532"/>
                  <a:pt x="112284" y="28463"/>
                  <a:pt x="110715" y="28463"/>
                </a:cubicBezTo>
                <a:cubicBezTo>
                  <a:pt x="108922" y="28463"/>
                  <a:pt x="106008" y="23532"/>
                  <a:pt x="103991" y="19947"/>
                </a:cubicBezTo>
                <a:cubicBezTo>
                  <a:pt x="99509" y="12102"/>
                  <a:pt x="92561" y="0"/>
                  <a:pt x="77545" y="0"/>
                </a:cubicBezTo>
                <a:cubicBezTo>
                  <a:pt x="62754" y="0"/>
                  <a:pt x="55806" y="12102"/>
                  <a:pt x="51324" y="19947"/>
                </a:cubicBezTo>
                <a:cubicBezTo>
                  <a:pt x="49083" y="23532"/>
                  <a:pt x="46169" y="28463"/>
                  <a:pt x="44600" y="28463"/>
                </a:cubicBezTo>
                <a:cubicBezTo>
                  <a:pt x="42807" y="28463"/>
                  <a:pt x="39894" y="23532"/>
                  <a:pt x="37877" y="19947"/>
                </a:cubicBezTo>
                <a:cubicBezTo>
                  <a:pt x="33394" y="12102"/>
                  <a:pt x="26447" y="0"/>
                  <a:pt x="11431" y="0"/>
                </a:cubicBezTo>
                <a:close/>
              </a:path>
            </a:pathLst>
          </a:custGeom>
          <a:solidFill>
            <a:srgbClr val="FFFFFF">
              <a:alpha val="2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"/>
          <p:cNvSpPr txBox="1">
            <a:spLocks noGrp="1"/>
          </p:cNvSpPr>
          <p:nvPr>
            <p:ph type="title"/>
          </p:nvPr>
        </p:nvSpPr>
        <p:spPr>
          <a:xfrm>
            <a:off x="1968000" y="1581862"/>
            <a:ext cx="5208000" cy="8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9"/>
          <p:cNvSpPr txBox="1">
            <a:spLocks noGrp="1"/>
          </p:cNvSpPr>
          <p:nvPr>
            <p:ph type="subTitle" idx="1"/>
          </p:nvPr>
        </p:nvSpPr>
        <p:spPr>
          <a:xfrm>
            <a:off x="1968000" y="2329238"/>
            <a:ext cx="52080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bg>
      <p:bgPr>
        <a:gradFill>
          <a:gsLst>
            <a:gs pos="0">
              <a:srgbClr val="FF3AA0"/>
            </a:gs>
            <a:gs pos="100000">
              <a:srgbClr val="B7112B"/>
            </a:gs>
          </a:gsLst>
          <a:lin ang="2698631" scaled="0"/>
        </a:gra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6"/>
          <p:cNvSpPr/>
          <p:nvPr/>
        </p:nvSpPr>
        <p:spPr>
          <a:xfrm>
            <a:off x="4868447" y="-3064200"/>
            <a:ext cx="6157200" cy="6157200"/>
          </a:xfrm>
          <a:prstGeom prst="ellipse">
            <a:avLst/>
          </a:prstGeom>
          <a:gradFill>
            <a:gsLst>
              <a:gs pos="0">
                <a:srgbClr val="FDC032">
                  <a:alpha val="61568"/>
                </a:srgbClr>
              </a:gs>
              <a:gs pos="68000">
                <a:srgbClr val="DE1837">
                  <a:alpha val="0"/>
                </a:srgbClr>
              </a:gs>
              <a:gs pos="100000">
                <a:srgbClr val="DE1837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6"/>
          <p:cNvSpPr/>
          <p:nvPr/>
        </p:nvSpPr>
        <p:spPr>
          <a:xfrm>
            <a:off x="8665300" y="1420122"/>
            <a:ext cx="533246" cy="146007"/>
          </a:xfrm>
          <a:custGeom>
            <a:avLst/>
            <a:gdLst/>
            <a:ahLst/>
            <a:cxnLst/>
            <a:rect l="l" t="t" r="r" b="b"/>
            <a:pathLst>
              <a:path w="188260" h="51547" extrusionOk="0">
                <a:moveTo>
                  <a:pt x="11431" y="0"/>
                </a:moveTo>
                <a:cubicBezTo>
                  <a:pt x="5155" y="0"/>
                  <a:pt x="1" y="5379"/>
                  <a:pt x="1" y="11430"/>
                </a:cubicBezTo>
                <a:cubicBezTo>
                  <a:pt x="1" y="17929"/>
                  <a:pt x="5380" y="22860"/>
                  <a:pt x="11431" y="22860"/>
                </a:cubicBezTo>
                <a:cubicBezTo>
                  <a:pt x="13224" y="22860"/>
                  <a:pt x="16361" y="28015"/>
                  <a:pt x="18154" y="31601"/>
                </a:cubicBezTo>
                <a:cubicBezTo>
                  <a:pt x="22637" y="39445"/>
                  <a:pt x="29808" y="51547"/>
                  <a:pt x="44600" y="51547"/>
                </a:cubicBezTo>
                <a:cubicBezTo>
                  <a:pt x="59392" y="51547"/>
                  <a:pt x="66340" y="39445"/>
                  <a:pt x="70822" y="31601"/>
                </a:cubicBezTo>
                <a:cubicBezTo>
                  <a:pt x="73063" y="28015"/>
                  <a:pt x="75977" y="22860"/>
                  <a:pt x="77545" y="22860"/>
                </a:cubicBezTo>
                <a:cubicBezTo>
                  <a:pt x="79338" y="22860"/>
                  <a:pt x="82476" y="28015"/>
                  <a:pt x="84269" y="31601"/>
                </a:cubicBezTo>
                <a:cubicBezTo>
                  <a:pt x="88751" y="39445"/>
                  <a:pt x="95923" y="51547"/>
                  <a:pt x="110715" y="51547"/>
                </a:cubicBezTo>
                <a:cubicBezTo>
                  <a:pt x="125507" y="51547"/>
                  <a:pt x="132454" y="39445"/>
                  <a:pt x="136937" y="31601"/>
                </a:cubicBezTo>
                <a:cubicBezTo>
                  <a:pt x="139178" y="28015"/>
                  <a:pt x="142091" y="22860"/>
                  <a:pt x="143660" y="22860"/>
                </a:cubicBezTo>
                <a:cubicBezTo>
                  <a:pt x="145453" y="22860"/>
                  <a:pt x="148143" y="27791"/>
                  <a:pt x="150384" y="31601"/>
                </a:cubicBezTo>
                <a:cubicBezTo>
                  <a:pt x="154866" y="39445"/>
                  <a:pt x="162038" y="51547"/>
                  <a:pt x="176830" y="51547"/>
                </a:cubicBezTo>
                <a:cubicBezTo>
                  <a:pt x="183329" y="51547"/>
                  <a:pt x="188260" y="46168"/>
                  <a:pt x="188260" y="40117"/>
                </a:cubicBezTo>
                <a:cubicBezTo>
                  <a:pt x="188260" y="33618"/>
                  <a:pt x="182881" y="28463"/>
                  <a:pt x="176830" y="28463"/>
                </a:cubicBezTo>
                <a:cubicBezTo>
                  <a:pt x="175037" y="28463"/>
                  <a:pt x="172123" y="23532"/>
                  <a:pt x="170106" y="19947"/>
                </a:cubicBezTo>
                <a:cubicBezTo>
                  <a:pt x="165624" y="12102"/>
                  <a:pt x="158452" y="0"/>
                  <a:pt x="143660" y="0"/>
                </a:cubicBezTo>
                <a:cubicBezTo>
                  <a:pt x="128868" y="0"/>
                  <a:pt x="121921" y="12102"/>
                  <a:pt x="117438" y="19947"/>
                </a:cubicBezTo>
                <a:cubicBezTo>
                  <a:pt x="115197" y="23532"/>
                  <a:pt x="112284" y="28463"/>
                  <a:pt x="110715" y="28463"/>
                </a:cubicBezTo>
                <a:cubicBezTo>
                  <a:pt x="108922" y="28463"/>
                  <a:pt x="106008" y="23532"/>
                  <a:pt x="103991" y="19947"/>
                </a:cubicBezTo>
                <a:cubicBezTo>
                  <a:pt x="99509" y="12102"/>
                  <a:pt x="92561" y="0"/>
                  <a:pt x="77545" y="0"/>
                </a:cubicBezTo>
                <a:cubicBezTo>
                  <a:pt x="62754" y="0"/>
                  <a:pt x="55806" y="12102"/>
                  <a:pt x="51324" y="19947"/>
                </a:cubicBezTo>
                <a:cubicBezTo>
                  <a:pt x="49083" y="23532"/>
                  <a:pt x="46169" y="28463"/>
                  <a:pt x="44600" y="28463"/>
                </a:cubicBezTo>
                <a:cubicBezTo>
                  <a:pt x="42807" y="28463"/>
                  <a:pt x="39894" y="23532"/>
                  <a:pt x="37877" y="19947"/>
                </a:cubicBezTo>
                <a:cubicBezTo>
                  <a:pt x="33394" y="12102"/>
                  <a:pt x="26447" y="0"/>
                  <a:pt x="11431" y="0"/>
                </a:cubicBezTo>
                <a:close/>
              </a:path>
            </a:pathLst>
          </a:custGeom>
          <a:solidFill>
            <a:srgbClr val="FFFFFF">
              <a:alpha val="2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9" name="Google Shape;369;p16"/>
          <p:cNvGrpSpPr/>
          <p:nvPr/>
        </p:nvGrpSpPr>
        <p:grpSpPr>
          <a:xfrm flipH="1">
            <a:off x="-2508487" y="1566125"/>
            <a:ext cx="3048000" cy="3048000"/>
            <a:chOff x="-180475" y="-661725"/>
            <a:chExt cx="3048000" cy="3048000"/>
          </a:xfrm>
        </p:grpSpPr>
        <p:sp>
          <p:nvSpPr>
            <p:cNvPr id="370" name="Google Shape;370;p16"/>
            <p:cNvSpPr/>
            <p:nvPr/>
          </p:nvSpPr>
          <p:spPr>
            <a:xfrm>
              <a:off x="-180475" y="-661725"/>
              <a:ext cx="3048000" cy="3048000"/>
            </a:xfrm>
            <a:prstGeom prst="donut">
              <a:avLst>
                <a:gd name="adj" fmla="val 2301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6"/>
            <p:cNvSpPr/>
            <p:nvPr/>
          </p:nvSpPr>
          <p:spPr>
            <a:xfrm>
              <a:off x="110275" y="-370975"/>
              <a:ext cx="2466600" cy="24666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6"/>
            <p:cNvSpPr/>
            <p:nvPr/>
          </p:nvSpPr>
          <p:spPr>
            <a:xfrm>
              <a:off x="350900" y="-130350"/>
              <a:ext cx="1985400" cy="19854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6"/>
            <p:cNvSpPr/>
            <p:nvPr/>
          </p:nvSpPr>
          <p:spPr>
            <a:xfrm>
              <a:off x="581525" y="100275"/>
              <a:ext cx="1524000" cy="15240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-40200" y="-521375"/>
              <a:ext cx="2767500" cy="2767500"/>
            </a:xfrm>
            <a:prstGeom prst="donut">
              <a:avLst>
                <a:gd name="adj" fmla="val 2301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239525" y="-241625"/>
              <a:ext cx="2208000" cy="22080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481150" y="0"/>
              <a:ext cx="1724700" cy="17247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683775" y="202550"/>
              <a:ext cx="1319400" cy="13194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792225" y="311000"/>
              <a:ext cx="1102800" cy="11028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867250" y="386025"/>
              <a:ext cx="952800" cy="9528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0" name="Google Shape;380;p16"/>
          <p:cNvSpPr/>
          <p:nvPr/>
        </p:nvSpPr>
        <p:spPr>
          <a:xfrm>
            <a:off x="281000" y="4853472"/>
            <a:ext cx="533246" cy="146007"/>
          </a:xfrm>
          <a:custGeom>
            <a:avLst/>
            <a:gdLst/>
            <a:ahLst/>
            <a:cxnLst/>
            <a:rect l="l" t="t" r="r" b="b"/>
            <a:pathLst>
              <a:path w="188260" h="51547" extrusionOk="0">
                <a:moveTo>
                  <a:pt x="11431" y="0"/>
                </a:moveTo>
                <a:cubicBezTo>
                  <a:pt x="5155" y="0"/>
                  <a:pt x="1" y="5379"/>
                  <a:pt x="1" y="11430"/>
                </a:cubicBezTo>
                <a:cubicBezTo>
                  <a:pt x="1" y="17929"/>
                  <a:pt x="5380" y="22860"/>
                  <a:pt x="11431" y="22860"/>
                </a:cubicBezTo>
                <a:cubicBezTo>
                  <a:pt x="13224" y="22860"/>
                  <a:pt x="16361" y="28015"/>
                  <a:pt x="18154" y="31601"/>
                </a:cubicBezTo>
                <a:cubicBezTo>
                  <a:pt x="22637" y="39445"/>
                  <a:pt x="29808" y="51547"/>
                  <a:pt x="44600" y="51547"/>
                </a:cubicBezTo>
                <a:cubicBezTo>
                  <a:pt x="59392" y="51547"/>
                  <a:pt x="66340" y="39445"/>
                  <a:pt x="70822" y="31601"/>
                </a:cubicBezTo>
                <a:cubicBezTo>
                  <a:pt x="73063" y="28015"/>
                  <a:pt x="75977" y="22860"/>
                  <a:pt x="77545" y="22860"/>
                </a:cubicBezTo>
                <a:cubicBezTo>
                  <a:pt x="79338" y="22860"/>
                  <a:pt x="82476" y="28015"/>
                  <a:pt x="84269" y="31601"/>
                </a:cubicBezTo>
                <a:cubicBezTo>
                  <a:pt x="88751" y="39445"/>
                  <a:pt x="95923" y="51547"/>
                  <a:pt x="110715" y="51547"/>
                </a:cubicBezTo>
                <a:cubicBezTo>
                  <a:pt x="125507" y="51547"/>
                  <a:pt x="132454" y="39445"/>
                  <a:pt x="136937" y="31601"/>
                </a:cubicBezTo>
                <a:cubicBezTo>
                  <a:pt x="139178" y="28015"/>
                  <a:pt x="142091" y="22860"/>
                  <a:pt x="143660" y="22860"/>
                </a:cubicBezTo>
                <a:cubicBezTo>
                  <a:pt x="145453" y="22860"/>
                  <a:pt x="148143" y="27791"/>
                  <a:pt x="150384" y="31601"/>
                </a:cubicBezTo>
                <a:cubicBezTo>
                  <a:pt x="154866" y="39445"/>
                  <a:pt x="162038" y="51547"/>
                  <a:pt x="176830" y="51547"/>
                </a:cubicBezTo>
                <a:cubicBezTo>
                  <a:pt x="183329" y="51547"/>
                  <a:pt x="188260" y="46168"/>
                  <a:pt x="188260" y="40117"/>
                </a:cubicBezTo>
                <a:cubicBezTo>
                  <a:pt x="188260" y="33618"/>
                  <a:pt x="182881" y="28463"/>
                  <a:pt x="176830" y="28463"/>
                </a:cubicBezTo>
                <a:cubicBezTo>
                  <a:pt x="175037" y="28463"/>
                  <a:pt x="172123" y="23532"/>
                  <a:pt x="170106" y="19947"/>
                </a:cubicBezTo>
                <a:cubicBezTo>
                  <a:pt x="165624" y="12102"/>
                  <a:pt x="158452" y="0"/>
                  <a:pt x="143660" y="0"/>
                </a:cubicBezTo>
                <a:cubicBezTo>
                  <a:pt x="128868" y="0"/>
                  <a:pt x="121921" y="12102"/>
                  <a:pt x="117438" y="19947"/>
                </a:cubicBezTo>
                <a:cubicBezTo>
                  <a:pt x="115197" y="23532"/>
                  <a:pt x="112284" y="28463"/>
                  <a:pt x="110715" y="28463"/>
                </a:cubicBezTo>
                <a:cubicBezTo>
                  <a:pt x="108922" y="28463"/>
                  <a:pt x="106008" y="23532"/>
                  <a:pt x="103991" y="19947"/>
                </a:cubicBezTo>
                <a:cubicBezTo>
                  <a:pt x="99509" y="12102"/>
                  <a:pt x="92561" y="0"/>
                  <a:pt x="77545" y="0"/>
                </a:cubicBezTo>
                <a:cubicBezTo>
                  <a:pt x="62754" y="0"/>
                  <a:pt x="55806" y="12102"/>
                  <a:pt x="51324" y="19947"/>
                </a:cubicBezTo>
                <a:cubicBezTo>
                  <a:pt x="49083" y="23532"/>
                  <a:pt x="46169" y="28463"/>
                  <a:pt x="44600" y="28463"/>
                </a:cubicBezTo>
                <a:cubicBezTo>
                  <a:pt x="42807" y="28463"/>
                  <a:pt x="39894" y="23532"/>
                  <a:pt x="37877" y="19947"/>
                </a:cubicBezTo>
                <a:cubicBezTo>
                  <a:pt x="33394" y="12102"/>
                  <a:pt x="26447" y="0"/>
                  <a:pt x="11431" y="0"/>
                </a:cubicBezTo>
                <a:close/>
              </a:path>
            </a:pathLst>
          </a:custGeom>
          <a:solidFill>
            <a:srgbClr val="FFFFFF">
              <a:alpha val="2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1" name="Google Shape;381;p16"/>
          <p:cNvGrpSpPr/>
          <p:nvPr/>
        </p:nvGrpSpPr>
        <p:grpSpPr>
          <a:xfrm flipH="1">
            <a:off x="4315388" y="-2602975"/>
            <a:ext cx="3048000" cy="3048000"/>
            <a:chOff x="-180475" y="-661725"/>
            <a:chExt cx="3048000" cy="3048000"/>
          </a:xfrm>
        </p:grpSpPr>
        <p:sp>
          <p:nvSpPr>
            <p:cNvPr id="382" name="Google Shape;382;p16"/>
            <p:cNvSpPr/>
            <p:nvPr/>
          </p:nvSpPr>
          <p:spPr>
            <a:xfrm>
              <a:off x="-180475" y="-661725"/>
              <a:ext cx="3048000" cy="3048000"/>
            </a:xfrm>
            <a:prstGeom prst="donut">
              <a:avLst>
                <a:gd name="adj" fmla="val 2301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110275" y="-370975"/>
              <a:ext cx="2466600" cy="24666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6"/>
            <p:cNvSpPr/>
            <p:nvPr/>
          </p:nvSpPr>
          <p:spPr>
            <a:xfrm>
              <a:off x="350900" y="-130350"/>
              <a:ext cx="1985400" cy="19854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6"/>
            <p:cNvSpPr/>
            <p:nvPr/>
          </p:nvSpPr>
          <p:spPr>
            <a:xfrm>
              <a:off x="581525" y="100275"/>
              <a:ext cx="1524000" cy="15240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-40200" y="-521375"/>
              <a:ext cx="2767500" cy="2767500"/>
            </a:xfrm>
            <a:prstGeom prst="donut">
              <a:avLst>
                <a:gd name="adj" fmla="val 2301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239525" y="-241625"/>
              <a:ext cx="2208000" cy="22080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481150" y="0"/>
              <a:ext cx="1724700" cy="17247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683775" y="202550"/>
              <a:ext cx="1319400" cy="13194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6"/>
            <p:cNvSpPr/>
            <p:nvPr/>
          </p:nvSpPr>
          <p:spPr>
            <a:xfrm>
              <a:off x="792225" y="311000"/>
              <a:ext cx="1102800" cy="11028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6"/>
            <p:cNvSpPr/>
            <p:nvPr/>
          </p:nvSpPr>
          <p:spPr>
            <a:xfrm>
              <a:off x="867250" y="386025"/>
              <a:ext cx="952800" cy="9528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" name="Google Shape;392;p16"/>
          <p:cNvSpPr/>
          <p:nvPr/>
        </p:nvSpPr>
        <p:spPr>
          <a:xfrm>
            <a:off x="1071225" y="4805022"/>
            <a:ext cx="533246" cy="146007"/>
          </a:xfrm>
          <a:custGeom>
            <a:avLst/>
            <a:gdLst/>
            <a:ahLst/>
            <a:cxnLst/>
            <a:rect l="l" t="t" r="r" b="b"/>
            <a:pathLst>
              <a:path w="188260" h="51547" extrusionOk="0">
                <a:moveTo>
                  <a:pt x="11431" y="0"/>
                </a:moveTo>
                <a:cubicBezTo>
                  <a:pt x="5155" y="0"/>
                  <a:pt x="1" y="5379"/>
                  <a:pt x="1" y="11430"/>
                </a:cubicBezTo>
                <a:cubicBezTo>
                  <a:pt x="1" y="17929"/>
                  <a:pt x="5380" y="22860"/>
                  <a:pt x="11431" y="22860"/>
                </a:cubicBezTo>
                <a:cubicBezTo>
                  <a:pt x="13224" y="22860"/>
                  <a:pt x="16361" y="28015"/>
                  <a:pt x="18154" y="31601"/>
                </a:cubicBezTo>
                <a:cubicBezTo>
                  <a:pt x="22637" y="39445"/>
                  <a:pt x="29808" y="51547"/>
                  <a:pt x="44600" y="51547"/>
                </a:cubicBezTo>
                <a:cubicBezTo>
                  <a:pt x="59392" y="51547"/>
                  <a:pt x="66340" y="39445"/>
                  <a:pt x="70822" y="31601"/>
                </a:cubicBezTo>
                <a:cubicBezTo>
                  <a:pt x="73063" y="28015"/>
                  <a:pt x="75977" y="22860"/>
                  <a:pt x="77545" y="22860"/>
                </a:cubicBezTo>
                <a:cubicBezTo>
                  <a:pt x="79338" y="22860"/>
                  <a:pt x="82476" y="28015"/>
                  <a:pt x="84269" y="31601"/>
                </a:cubicBezTo>
                <a:cubicBezTo>
                  <a:pt x="88751" y="39445"/>
                  <a:pt x="95923" y="51547"/>
                  <a:pt x="110715" y="51547"/>
                </a:cubicBezTo>
                <a:cubicBezTo>
                  <a:pt x="125507" y="51547"/>
                  <a:pt x="132454" y="39445"/>
                  <a:pt x="136937" y="31601"/>
                </a:cubicBezTo>
                <a:cubicBezTo>
                  <a:pt x="139178" y="28015"/>
                  <a:pt x="142091" y="22860"/>
                  <a:pt x="143660" y="22860"/>
                </a:cubicBezTo>
                <a:cubicBezTo>
                  <a:pt x="145453" y="22860"/>
                  <a:pt x="148143" y="27791"/>
                  <a:pt x="150384" y="31601"/>
                </a:cubicBezTo>
                <a:cubicBezTo>
                  <a:pt x="154866" y="39445"/>
                  <a:pt x="162038" y="51547"/>
                  <a:pt x="176830" y="51547"/>
                </a:cubicBezTo>
                <a:cubicBezTo>
                  <a:pt x="183329" y="51547"/>
                  <a:pt x="188260" y="46168"/>
                  <a:pt x="188260" y="40117"/>
                </a:cubicBezTo>
                <a:cubicBezTo>
                  <a:pt x="188260" y="33618"/>
                  <a:pt x="182881" y="28463"/>
                  <a:pt x="176830" y="28463"/>
                </a:cubicBezTo>
                <a:cubicBezTo>
                  <a:pt x="175037" y="28463"/>
                  <a:pt x="172123" y="23532"/>
                  <a:pt x="170106" y="19947"/>
                </a:cubicBezTo>
                <a:cubicBezTo>
                  <a:pt x="165624" y="12102"/>
                  <a:pt x="158452" y="0"/>
                  <a:pt x="143660" y="0"/>
                </a:cubicBezTo>
                <a:cubicBezTo>
                  <a:pt x="128868" y="0"/>
                  <a:pt x="121921" y="12102"/>
                  <a:pt x="117438" y="19947"/>
                </a:cubicBezTo>
                <a:cubicBezTo>
                  <a:pt x="115197" y="23532"/>
                  <a:pt x="112284" y="28463"/>
                  <a:pt x="110715" y="28463"/>
                </a:cubicBezTo>
                <a:cubicBezTo>
                  <a:pt x="108922" y="28463"/>
                  <a:pt x="106008" y="23532"/>
                  <a:pt x="103991" y="19947"/>
                </a:cubicBezTo>
                <a:cubicBezTo>
                  <a:pt x="99509" y="12102"/>
                  <a:pt x="92561" y="0"/>
                  <a:pt x="77545" y="0"/>
                </a:cubicBezTo>
                <a:cubicBezTo>
                  <a:pt x="62754" y="0"/>
                  <a:pt x="55806" y="12102"/>
                  <a:pt x="51324" y="19947"/>
                </a:cubicBezTo>
                <a:cubicBezTo>
                  <a:pt x="49083" y="23532"/>
                  <a:pt x="46169" y="28463"/>
                  <a:pt x="44600" y="28463"/>
                </a:cubicBezTo>
                <a:cubicBezTo>
                  <a:pt x="42807" y="28463"/>
                  <a:pt x="39894" y="23532"/>
                  <a:pt x="37877" y="19947"/>
                </a:cubicBezTo>
                <a:cubicBezTo>
                  <a:pt x="33394" y="12102"/>
                  <a:pt x="26447" y="0"/>
                  <a:pt x="11431" y="0"/>
                </a:cubicBezTo>
                <a:close/>
              </a:path>
            </a:pathLst>
          </a:custGeom>
          <a:solidFill>
            <a:srgbClr val="FFFFFF">
              <a:alpha val="2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3" name="Google Shape;393;p16"/>
          <p:cNvGrpSpPr/>
          <p:nvPr/>
        </p:nvGrpSpPr>
        <p:grpSpPr>
          <a:xfrm flipH="1">
            <a:off x="6507750" y="4614125"/>
            <a:ext cx="3048000" cy="3048000"/>
            <a:chOff x="-180475" y="-661725"/>
            <a:chExt cx="3048000" cy="3048000"/>
          </a:xfrm>
        </p:grpSpPr>
        <p:sp>
          <p:nvSpPr>
            <p:cNvPr id="394" name="Google Shape;394;p16"/>
            <p:cNvSpPr/>
            <p:nvPr/>
          </p:nvSpPr>
          <p:spPr>
            <a:xfrm>
              <a:off x="-180475" y="-661725"/>
              <a:ext cx="3048000" cy="3048000"/>
            </a:xfrm>
            <a:prstGeom prst="donut">
              <a:avLst>
                <a:gd name="adj" fmla="val 2301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6"/>
            <p:cNvSpPr/>
            <p:nvPr/>
          </p:nvSpPr>
          <p:spPr>
            <a:xfrm>
              <a:off x="110275" y="-370975"/>
              <a:ext cx="2466600" cy="24666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6"/>
            <p:cNvSpPr/>
            <p:nvPr/>
          </p:nvSpPr>
          <p:spPr>
            <a:xfrm>
              <a:off x="350900" y="-130350"/>
              <a:ext cx="1985400" cy="19854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6"/>
            <p:cNvSpPr/>
            <p:nvPr/>
          </p:nvSpPr>
          <p:spPr>
            <a:xfrm>
              <a:off x="581525" y="100275"/>
              <a:ext cx="1524000" cy="15240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-40200" y="-521375"/>
              <a:ext cx="2767500" cy="2767500"/>
            </a:xfrm>
            <a:prstGeom prst="donut">
              <a:avLst>
                <a:gd name="adj" fmla="val 2301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6"/>
            <p:cNvSpPr/>
            <p:nvPr/>
          </p:nvSpPr>
          <p:spPr>
            <a:xfrm>
              <a:off x="239525" y="-241625"/>
              <a:ext cx="2208000" cy="22080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6"/>
            <p:cNvSpPr/>
            <p:nvPr/>
          </p:nvSpPr>
          <p:spPr>
            <a:xfrm>
              <a:off x="481150" y="0"/>
              <a:ext cx="1724700" cy="17247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6"/>
            <p:cNvSpPr/>
            <p:nvPr/>
          </p:nvSpPr>
          <p:spPr>
            <a:xfrm>
              <a:off x="683775" y="202550"/>
              <a:ext cx="1319400" cy="13194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6"/>
            <p:cNvSpPr/>
            <p:nvPr/>
          </p:nvSpPr>
          <p:spPr>
            <a:xfrm>
              <a:off x="792225" y="311000"/>
              <a:ext cx="1102800" cy="11028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6"/>
            <p:cNvSpPr/>
            <p:nvPr/>
          </p:nvSpPr>
          <p:spPr>
            <a:xfrm>
              <a:off x="867250" y="386025"/>
              <a:ext cx="952800" cy="9528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4" name="Google Shape;404;p16"/>
          <p:cNvSpPr/>
          <p:nvPr/>
        </p:nvSpPr>
        <p:spPr>
          <a:xfrm>
            <a:off x="902650" y="153022"/>
            <a:ext cx="533246" cy="146007"/>
          </a:xfrm>
          <a:custGeom>
            <a:avLst/>
            <a:gdLst/>
            <a:ahLst/>
            <a:cxnLst/>
            <a:rect l="l" t="t" r="r" b="b"/>
            <a:pathLst>
              <a:path w="188260" h="51547" extrusionOk="0">
                <a:moveTo>
                  <a:pt x="11431" y="0"/>
                </a:moveTo>
                <a:cubicBezTo>
                  <a:pt x="5155" y="0"/>
                  <a:pt x="1" y="5379"/>
                  <a:pt x="1" y="11430"/>
                </a:cubicBezTo>
                <a:cubicBezTo>
                  <a:pt x="1" y="17929"/>
                  <a:pt x="5380" y="22860"/>
                  <a:pt x="11431" y="22860"/>
                </a:cubicBezTo>
                <a:cubicBezTo>
                  <a:pt x="13224" y="22860"/>
                  <a:pt x="16361" y="28015"/>
                  <a:pt x="18154" y="31601"/>
                </a:cubicBezTo>
                <a:cubicBezTo>
                  <a:pt x="22637" y="39445"/>
                  <a:pt x="29808" y="51547"/>
                  <a:pt x="44600" y="51547"/>
                </a:cubicBezTo>
                <a:cubicBezTo>
                  <a:pt x="59392" y="51547"/>
                  <a:pt x="66340" y="39445"/>
                  <a:pt x="70822" y="31601"/>
                </a:cubicBezTo>
                <a:cubicBezTo>
                  <a:pt x="73063" y="28015"/>
                  <a:pt x="75977" y="22860"/>
                  <a:pt x="77545" y="22860"/>
                </a:cubicBezTo>
                <a:cubicBezTo>
                  <a:pt x="79338" y="22860"/>
                  <a:pt x="82476" y="28015"/>
                  <a:pt x="84269" y="31601"/>
                </a:cubicBezTo>
                <a:cubicBezTo>
                  <a:pt x="88751" y="39445"/>
                  <a:pt x="95923" y="51547"/>
                  <a:pt x="110715" y="51547"/>
                </a:cubicBezTo>
                <a:cubicBezTo>
                  <a:pt x="125507" y="51547"/>
                  <a:pt x="132454" y="39445"/>
                  <a:pt x="136937" y="31601"/>
                </a:cubicBezTo>
                <a:cubicBezTo>
                  <a:pt x="139178" y="28015"/>
                  <a:pt x="142091" y="22860"/>
                  <a:pt x="143660" y="22860"/>
                </a:cubicBezTo>
                <a:cubicBezTo>
                  <a:pt x="145453" y="22860"/>
                  <a:pt x="148143" y="27791"/>
                  <a:pt x="150384" y="31601"/>
                </a:cubicBezTo>
                <a:cubicBezTo>
                  <a:pt x="154866" y="39445"/>
                  <a:pt x="162038" y="51547"/>
                  <a:pt x="176830" y="51547"/>
                </a:cubicBezTo>
                <a:cubicBezTo>
                  <a:pt x="183329" y="51547"/>
                  <a:pt x="188260" y="46168"/>
                  <a:pt x="188260" y="40117"/>
                </a:cubicBezTo>
                <a:cubicBezTo>
                  <a:pt x="188260" y="33618"/>
                  <a:pt x="182881" y="28463"/>
                  <a:pt x="176830" y="28463"/>
                </a:cubicBezTo>
                <a:cubicBezTo>
                  <a:pt x="175037" y="28463"/>
                  <a:pt x="172123" y="23532"/>
                  <a:pt x="170106" y="19947"/>
                </a:cubicBezTo>
                <a:cubicBezTo>
                  <a:pt x="165624" y="12102"/>
                  <a:pt x="158452" y="0"/>
                  <a:pt x="143660" y="0"/>
                </a:cubicBezTo>
                <a:cubicBezTo>
                  <a:pt x="128868" y="0"/>
                  <a:pt x="121921" y="12102"/>
                  <a:pt x="117438" y="19947"/>
                </a:cubicBezTo>
                <a:cubicBezTo>
                  <a:pt x="115197" y="23532"/>
                  <a:pt x="112284" y="28463"/>
                  <a:pt x="110715" y="28463"/>
                </a:cubicBezTo>
                <a:cubicBezTo>
                  <a:pt x="108922" y="28463"/>
                  <a:pt x="106008" y="23532"/>
                  <a:pt x="103991" y="19947"/>
                </a:cubicBezTo>
                <a:cubicBezTo>
                  <a:pt x="99509" y="12102"/>
                  <a:pt x="92561" y="0"/>
                  <a:pt x="77545" y="0"/>
                </a:cubicBezTo>
                <a:cubicBezTo>
                  <a:pt x="62754" y="0"/>
                  <a:pt x="55806" y="12102"/>
                  <a:pt x="51324" y="19947"/>
                </a:cubicBezTo>
                <a:cubicBezTo>
                  <a:pt x="49083" y="23532"/>
                  <a:pt x="46169" y="28463"/>
                  <a:pt x="44600" y="28463"/>
                </a:cubicBezTo>
                <a:cubicBezTo>
                  <a:pt x="42807" y="28463"/>
                  <a:pt x="39894" y="23532"/>
                  <a:pt x="37877" y="19947"/>
                </a:cubicBezTo>
                <a:cubicBezTo>
                  <a:pt x="33394" y="12102"/>
                  <a:pt x="26447" y="0"/>
                  <a:pt x="11431" y="0"/>
                </a:cubicBezTo>
                <a:close/>
              </a:path>
            </a:pathLst>
          </a:custGeom>
          <a:solidFill>
            <a:srgbClr val="FFFFFF">
              <a:alpha val="2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16"/>
          <p:cNvSpPr/>
          <p:nvPr/>
        </p:nvSpPr>
        <p:spPr>
          <a:xfrm>
            <a:off x="1604475" y="233222"/>
            <a:ext cx="533246" cy="146007"/>
          </a:xfrm>
          <a:custGeom>
            <a:avLst/>
            <a:gdLst/>
            <a:ahLst/>
            <a:cxnLst/>
            <a:rect l="l" t="t" r="r" b="b"/>
            <a:pathLst>
              <a:path w="188260" h="51547" extrusionOk="0">
                <a:moveTo>
                  <a:pt x="11431" y="0"/>
                </a:moveTo>
                <a:cubicBezTo>
                  <a:pt x="5155" y="0"/>
                  <a:pt x="1" y="5379"/>
                  <a:pt x="1" y="11430"/>
                </a:cubicBezTo>
                <a:cubicBezTo>
                  <a:pt x="1" y="17929"/>
                  <a:pt x="5380" y="22860"/>
                  <a:pt x="11431" y="22860"/>
                </a:cubicBezTo>
                <a:cubicBezTo>
                  <a:pt x="13224" y="22860"/>
                  <a:pt x="16361" y="28015"/>
                  <a:pt x="18154" y="31601"/>
                </a:cubicBezTo>
                <a:cubicBezTo>
                  <a:pt x="22637" y="39445"/>
                  <a:pt x="29808" y="51547"/>
                  <a:pt x="44600" y="51547"/>
                </a:cubicBezTo>
                <a:cubicBezTo>
                  <a:pt x="59392" y="51547"/>
                  <a:pt x="66340" y="39445"/>
                  <a:pt x="70822" y="31601"/>
                </a:cubicBezTo>
                <a:cubicBezTo>
                  <a:pt x="73063" y="28015"/>
                  <a:pt x="75977" y="22860"/>
                  <a:pt x="77545" y="22860"/>
                </a:cubicBezTo>
                <a:cubicBezTo>
                  <a:pt x="79338" y="22860"/>
                  <a:pt x="82476" y="28015"/>
                  <a:pt x="84269" y="31601"/>
                </a:cubicBezTo>
                <a:cubicBezTo>
                  <a:pt x="88751" y="39445"/>
                  <a:pt x="95923" y="51547"/>
                  <a:pt x="110715" y="51547"/>
                </a:cubicBezTo>
                <a:cubicBezTo>
                  <a:pt x="125507" y="51547"/>
                  <a:pt x="132454" y="39445"/>
                  <a:pt x="136937" y="31601"/>
                </a:cubicBezTo>
                <a:cubicBezTo>
                  <a:pt x="139178" y="28015"/>
                  <a:pt x="142091" y="22860"/>
                  <a:pt x="143660" y="22860"/>
                </a:cubicBezTo>
                <a:cubicBezTo>
                  <a:pt x="145453" y="22860"/>
                  <a:pt x="148143" y="27791"/>
                  <a:pt x="150384" y="31601"/>
                </a:cubicBezTo>
                <a:cubicBezTo>
                  <a:pt x="154866" y="39445"/>
                  <a:pt x="162038" y="51547"/>
                  <a:pt x="176830" y="51547"/>
                </a:cubicBezTo>
                <a:cubicBezTo>
                  <a:pt x="183329" y="51547"/>
                  <a:pt x="188260" y="46168"/>
                  <a:pt x="188260" y="40117"/>
                </a:cubicBezTo>
                <a:cubicBezTo>
                  <a:pt x="188260" y="33618"/>
                  <a:pt x="182881" y="28463"/>
                  <a:pt x="176830" y="28463"/>
                </a:cubicBezTo>
                <a:cubicBezTo>
                  <a:pt x="175037" y="28463"/>
                  <a:pt x="172123" y="23532"/>
                  <a:pt x="170106" y="19947"/>
                </a:cubicBezTo>
                <a:cubicBezTo>
                  <a:pt x="165624" y="12102"/>
                  <a:pt x="158452" y="0"/>
                  <a:pt x="143660" y="0"/>
                </a:cubicBezTo>
                <a:cubicBezTo>
                  <a:pt x="128868" y="0"/>
                  <a:pt x="121921" y="12102"/>
                  <a:pt x="117438" y="19947"/>
                </a:cubicBezTo>
                <a:cubicBezTo>
                  <a:pt x="115197" y="23532"/>
                  <a:pt x="112284" y="28463"/>
                  <a:pt x="110715" y="28463"/>
                </a:cubicBezTo>
                <a:cubicBezTo>
                  <a:pt x="108922" y="28463"/>
                  <a:pt x="106008" y="23532"/>
                  <a:pt x="103991" y="19947"/>
                </a:cubicBezTo>
                <a:cubicBezTo>
                  <a:pt x="99509" y="12102"/>
                  <a:pt x="92561" y="0"/>
                  <a:pt x="77545" y="0"/>
                </a:cubicBezTo>
                <a:cubicBezTo>
                  <a:pt x="62754" y="0"/>
                  <a:pt x="55806" y="12102"/>
                  <a:pt x="51324" y="19947"/>
                </a:cubicBezTo>
                <a:cubicBezTo>
                  <a:pt x="49083" y="23532"/>
                  <a:pt x="46169" y="28463"/>
                  <a:pt x="44600" y="28463"/>
                </a:cubicBezTo>
                <a:cubicBezTo>
                  <a:pt x="42807" y="28463"/>
                  <a:pt x="39894" y="23532"/>
                  <a:pt x="37877" y="19947"/>
                </a:cubicBezTo>
                <a:cubicBezTo>
                  <a:pt x="33394" y="12102"/>
                  <a:pt x="26447" y="0"/>
                  <a:pt x="11431" y="0"/>
                </a:cubicBezTo>
                <a:close/>
              </a:path>
            </a:pathLst>
          </a:custGeom>
          <a:solidFill>
            <a:srgbClr val="FFFFFF">
              <a:alpha val="2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1_1_1_1">
    <p:bg>
      <p:bgPr>
        <a:gradFill>
          <a:gsLst>
            <a:gs pos="0">
              <a:srgbClr val="FF3AA0"/>
            </a:gs>
            <a:gs pos="100000">
              <a:srgbClr val="B7112B"/>
            </a:gs>
          </a:gsLst>
          <a:lin ang="2698631" scaled="0"/>
        </a:gra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9"/>
          <p:cNvSpPr/>
          <p:nvPr/>
        </p:nvSpPr>
        <p:spPr>
          <a:xfrm>
            <a:off x="32722" y="1416200"/>
            <a:ext cx="6157200" cy="6157200"/>
          </a:xfrm>
          <a:prstGeom prst="ellipse">
            <a:avLst/>
          </a:prstGeom>
          <a:gradFill>
            <a:gsLst>
              <a:gs pos="0">
                <a:srgbClr val="FDC032">
                  <a:alpha val="61568"/>
                </a:srgbClr>
              </a:gs>
              <a:gs pos="68000">
                <a:srgbClr val="DE1837">
                  <a:alpha val="0"/>
                </a:srgbClr>
              </a:gs>
              <a:gs pos="100000">
                <a:srgbClr val="DE1837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19"/>
          <p:cNvGrpSpPr/>
          <p:nvPr/>
        </p:nvGrpSpPr>
        <p:grpSpPr>
          <a:xfrm flipH="1">
            <a:off x="-2049962" y="3474525"/>
            <a:ext cx="3048000" cy="3048000"/>
            <a:chOff x="-180475" y="-661725"/>
            <a:chExt cx="3048000" cy="3048000"/>
          </a:xfrm>
        </p:grpSpPr>
        <p:sp>
          <p:nvSpPr>
            <p:cNvPr id="464" name="Google Shape;464;p19"/>
            <p:cNvSpPr/>
            <p:nvPr/>
          </p:nvSpPr>
          <p:spPr>
            <a:xfrm>
              <a:off x="-180475" y="-661725"/>
              <a:ext cx="3048000" cy="3048000"/>
            </a:xfrm>
            <a:prstGeom prst="donut">
              <a:avLst>
                <a:gd name="adj" fmla="val 2301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110275" y="-370975"/>
              <a:ext cx="2466600" cy="24666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350900" y="-130350"/>
              <a:ext cx="1985400" cy="19854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581525" y="100275"/>
              <a:ext cx="1524000" cy="15240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-40200" y="-521375"/>
              <a:ext cx="2767500" cy="2767500"/>
            </a:xfrm>
            <a:prstGeom prst="donut">
              <a:avLst>
                <a:gd name="adj" fmla="val 2301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239525" y="-241625"/>
              <a:ext cx="2208000" cy="22080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481150" y="0"/>
              <a:ext cx="1724700" cy="17247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683775" y="202550"/>
              <a:ext cx="1319400" cy="13194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792225" y="311000"/>
              <a:ext cx="1102800" cy="11028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867250" y="386025"/>
              <a:ext cx="952800" cy="9528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" name="Google Shape;474;p19"/>
          <p:cNvGrpSpPr/>
          <p:nvPr/>
        </p:nvGrpSpPr>
        <p:grpSpPr>
          <a:xfrm flipH="1">
            <a:off x="7384888" y="-1888175"/>
            <a:ext cx="3048000" cy="3048000"/>
            <a:chOff x="-180475" y="-661725"/>
            <a:chExt cx="3048000" cy="3048000"/>
          </a:xfrm>
        </p:grpSpPr>
        <p:sp>
          <p:nvSpPr>
            <p:cNvPr id="475" name="Google Shape;475;p19"/>
            <p:cNvSpPr/>
            <p:nvPr/>
          </p:nvSpPr>
          <p:spPr>
            <a:xfrm>
              <a:off x="-180475" y="-661725"/>
              <a:ext cx="3048000" cy="3048000"/>
            </a:xfrm>
            <a:prstGeom prst="donut">
              <a:avLst>
                <a:gd name="adj" fmla="val 2301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110275" y="-370975"/>
              <a:ext cx="2466600" cy="24666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350900" y="-130350"/>
              <a:ext cx="1985400" cy="19854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581525" y="100275"/>
              <a:ext cx="1524000" cy="15240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-40200" y="-521375"/>
              <a:ext cx="2767500" cy="2767500"/>
            </a:xfrm>
            <a:prstGeom prst="donut">
              <a:avLst>
                <a:gd name="adj" fmla="val 2301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239525" y="-241625"/>
              <a:ext cx="2208000" cy="22080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481150" y="0"/>
              <a:ext cx="1724700" cy="17247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683775" y="202550"/>
              <a:ext cx="1319400" cy="13194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792225" y="311000"/>
              <a:ext cx="1102800" cy="11028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867250" y="386025"/>
              <a:ext cx="952800" cy="9528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19"/>
          <p:cNvGrpSpPr/>
          <p:nvPr/>
        </p:nvGrpSpPr>
        <p:grpSpPr>
          <a:xfrm flipH="1">
            <a:off x="4969613" y="4460950"/>
            <a:ext cx="3048000" cy="3048000"/>
            <a:chOff x="-180475" y="-661725"/>
            <a:chExt cx="3048000" cy="3048000"/>
          </a:xfrm>
        </p:grpSpPr>
        <p:sp>
          <p:nvSpPr>
            <p:cNvPr id="486" name="Google Shape;486;p19"/>
            <p:cNvSpPr/>
            <p:nvPr/>
          </p:nvSpPr>
          <p:spPr>
            <a:xfrm>
              <a:off x="-180475" y="-661725"/>
              <a:ext cx="3048000" cy="3048000"/>
            </a:xfrm>
            <a:prstGeom prst="donut">
              <a:avLst>
                <a:gd name="adj" fmla="val 2301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110275" y="-370975"/>
              <a:ext cx="2466600" cy="24666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350900" y="-130350"/>
              <a:ext cx="1985400" cy="19854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9"/>
            <p:cNvSpPr/>
            <p:nvPr/>
          </p:nvSpPr>
          <p:spPr>
            <a:xfrm>
              <a:off x="581525" y="100275"/>
              <a:ext cx="1524000" cy="15240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9"/>
            <p:cNvSpPr/>
            <p:nvPr/>
          </p:nvSpPr>
          <p:spPr>
            <a:xfrm>
              <a:off x="-40200" y="-521375"/>
              <a:ext cx="2767500" cy="2767500"/>
            </a:xfrm>
            <a:prstGeom prst="donut">
              <a:avLst>
                <a:gd name="adj" fmla="val 2301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9"/>
            <p:cNvSpPr/>
            <p:nvPr/>
          </p:nvSpPr>
          <p:spPr>
            <a:xfrm>
              <a:off x="239525" y="-241625"/>
              <a:ext cx="2208000" cy="22080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481150" y="0"/>
              <a:ext cx="1724700" cy="17247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9"/>
            <p:cNvSpPr/>
            <p:nvPr/>
          </p:nvSpPr>
          <p:spPr>
            <a:xfrm>
              <a:off x="683775" y="202550"/>
              <a:ext cx="1319400" cy="13194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9"/>
            <p:cNvSpPr/>
            <p:nvPr/>
          </p:nvSpPr>
          <p:spPr>
            <a:xfrm>
              <a:off x="792225" y="311000"/>
              <a:ext cx="1102800" cy="11028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9"/>
            <p:cNvSpPr/>
            <p:nvPr/>
          </p:nvSpPr>
          <p:spPr>
            <a:xfrm>
              <a:off x="867250" y="386025"/>
              <a:ext cx="952800" cy="9528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6" name="Google Shape;496;p19"/>
          <p:cNvSpPr/>
          <p:nvPr/>
        </p:nvSpPr>
        <p:spPr>
          <a:xfrm>
            <a:off x="169625" y="2429976"/>
            <a:ext cx="533246" cy="146007"/>
          </a:xfrm>
          <a:custGeom>
            <a:avLst/>
            <a:gdLst/>
            <a:ahLst/>
            <a:cxnLst/>
            <a:rect l="l" t="t" r="r" b="b"/>
            <a:pathLst>
              <a:path w="188260" h="51547" extrusionOk="0">
                <a:moveTo>
                  <a:pt x="11431" y="0"/>
                </a:moveTo>
                <a:cubicBezTo>
                  <a:pt x="5155" y="0"/>
                  <a:pt x="1" y="5379"/>
                  <a:pt x="1" y="11430"/>
                </a:cubicBezTo>
                <a:cubicBezTo>
                  <a:pt x="1" y="17929"/>
                  <a:pt x="5380" y="22860"/>
                  <a:pt x="11431" y="22860"/>
                </a:cubicBezTo>
                <a:cubicBezTo>
                  <a:pt x="13224" y="22860"/>
                  <a:pt x="16361" y="28015"/>
                  <a:pt x="18154" y="31601"/>
                </a:cubicBezTo>
                <a:cubicBezTo>
                  <a:pt x="22637" y="39445"/>
                  <a:pt x="29808" y="51547"/>
                  <a:pt x="44600" y="51547"/>
                </a:cubicBezTo>
                <a:cubicBezTo>
                  <a:pt x="59392" y="51547"/>
                  <a:pt x="66340" y="39445"/>
                  <a:pt x="70822" y="31601"/>
                </a:cubicBezTo>
                <a:cubicBezTo>
                  <a:pt x="73063" y="28015"/>
                  <a:pt x="75977" y="22860"/>
                  <a:pt x="77545" y="22860"/>
                </a:cubicBezTo>
                <a:cubicBezTo>
                  <a:pt x="79338" y="22860"/>
                  <a:pt x="82476" y="28015"/>
                  <a:pt x="84269" y="31601"/>
                </a:cubicBezTo>
                <a:cubicBezTo>
                  <a:pt x="88751" y="39445"/>
                  <a:pt x="95923" y="51547"/>
                  <a:pt x="110715" y="51547"/>
                </a:cubicBezTo>
                <a:cubicBezTo>
                  <a:pt x="125507" y="51547"/>
                  <a:pt x="132454" y="39445"/>
                  <a:pt x="136937" y="31601"/>
                </a:cubicBezTo>
                <a:cubicBezTo>
                  <a:pt x="139178" y="28015"/>
                  <a:pt x="142091" y="22860"/>
                  <a:pt x="143660" y="22860"/>
                </a:cubicBezTo>
                <a:cubicBezTo>
                  <a:pt x="145453" y="22860"/>
                  <a:pt x="148143" y="27791"/>
                  <a:pt x="150384" y="31601"/>
                </a:cubicBezTo>
                <a:cubicBezTo>
                  <a:pt x="154866" y="39445"/>
                  <a:pt x="162038" y="51547"/>
                  <a:pt x="176830" y="51547"/>
                </a:cubicBezTo>
                <a:cubicBezTo>
                  <a:pt x="183329" y="51547"/>
                  <a:pt x="188260" y="46168"/>
                  <a:pt x="188260" y="40117"/>
                </a:cubicBezTo>
                <a:cubicBezTo>
                  <a:pt x="188260" y="33618"/>
                  <a:pt x="182881" y="28463"/>
                  <a:pt x="176830" y="28463"/>
                </a:cubicBezTo>
                <a:cubicBezTo>
                  <a:pt x="175037" y="28463"/>
                  <a:pt x="172123" y="23532"/>
                  <a:pt x="170106" y="19947"/>
                </a:cubicBezTo>
                <a:cubicBezTo>
                  <a:pt x="165624" y="12102"/>
                  <a:pt x="158452" y="0"/>
                  <a:pt x="143660" y="0"/>
                </a:cubicBezTo>
                <a:cubicBezTo>
                  <a:pt x="128868" y="0"/>
                  <a:pt x="121921" y="12102"/>
                  <a:pt x="117438" y="19947"/>
                </a:cubicBezTo>
                <a:cubicBezTo>
                  <a:pt x="115197" y="23532"/>
                  <a:pt x="112284" y="28463"/>
                  <a:pt x="110715" y="28463"/>
                </a:cubicBezTo>
                <a:cubicBezTo>
                  <a:pt x="108922" y="28463"/>
                  <a:pt x="106008" y="23532"/>
                  <a:pt x="103991" y="19947"/>
                </a:cubicBezTo>
                <a:cubicBezTo>
                  <a:pt x="99509" y="12102"/>
                  <a:pt x="92561" y="0"/>
                  <a:pt x="77545" y="0"/>
                </a:cubicBezTo>
                <a:cubicBezTo>
                  <a:pt x="62754" y="0"/>
                  <a:pt x="55806" y="12102"/>
                  <a:pt x="51324" y="19947"/>
                </a:cubicBezTo>
                <a:cubicBezTo>
                  <a:pt x="49083" y="23532"/>
                  <a:pt x="46169" y="28463"/>
                  <a:pt x="44600" y="28463"/>
                </a:cubicBezTo>
                <a:cubicBezTo>
                  <a:pt x="42807" y="28463"/>
                  <a:pt x="39894" y="23532"/>
                  <a:pt x="37877" y="19947"/>
                </a:cubicBezTo>
                <a:cubicBezTo>
                  <a:pt x="33394" y="12102"/>
                  <a:pt x="26447" y="0"/>
                  <a:pt x="11431" y="0"/>
                </a:cubicBezTo>
                <a:close/>
              </a:path>
            </a:pathLst>
          </a:custGeom>
          <a:solidFill>
            <a:srgbClr val="FFFFFF">
              <a:alpha val="2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19"/>
          <p:cNvSpPr/>
          <p:nvPr/>
        </p:nvSpPr>
        <p:spPr>
          <a:xfrm>
            <a:off x="-225775" y="2049476"/>
            <a:ext cx="533246" cy="146007"/>
          </a:xfrm>
          <a:custGeom>
            <a:avLst/>
            <a:gdLst/>
            <a:ahLst/>
            <a:cxnLst/>
            <a:rect l="l" t="t" r="r" b="b"/>
            <a:pathLst>
              <a:path w="188260" h="51547" extrusionOk="0">
                <a:moveTo>
                  <a:pt x="11431" y="0"/>
                </a:moveTo>
                <a:cubicBezTo>
                  <a:pt x="5155" y="0"/>
                  <a:pt x="1" y="5379"/>
                  <a:pt x="1" y="11430"/>
                </a:cubicBezTo>
                <a:cubicBezTo>
                  <a:pt x="1" y="17929"/>
                  <a:pt x="5380" y="22860"/>
                  <a:pt x="11431" y="22860"/>
                </a:cubicBezTo>
                <a:cubicBezTo>
                  <a:pt x="13224" y="22860"/>
                  <a:pt x="16361" y="28015"/>
                  <a:pt x="18154" y="31601"/>
                </a:cubicBezTo>
                <a:cubicBezTo>
                  <a:pt x="22637" y="39445"/>
                  <a:pt x="29808" y="51547"/>
                  <a:pt x="44600" y="51547"/>
                </a:cubicBezTo>
                <a:cubicBezTo>
                  <a:pt x="59392" y="51547"/>
                  <a:pt x="66340" y="39445"/>
                  <a:pt x="70822" y="31601"/>
                </a:cubicBezTo>
                <a:cubicBezTo>
                  <a:pt x="73063" y="28015"/>
                  <a:pt x="75977" y="22860"/>
                  <a:pt x="77545" y="22860"/>
                </a:cubicBezTo>
                <a:cubicBezTo>
                  <a:pt x="79338" y="22860"/>
                  <a:pt x="82476" y="28015"/>
                  <a:pt x="84269" y="31601"/>
                </a:cubicBezTo>
                <a:cubicBezTo>
                  <a:pt x="88751" y="39445"/>
                  <a:pt x="95923" y="51547"/>
                  <a:pt x="110715" y="51547"/>
                </a:cubicBezTo>
                <a:cubicBezTo>
                  <a:pt x="125507" y="51547"/>
                  <a:pt x="132454" y="39445"/>
                  <a:pt x="136937" y="31601"/>
                </a:cubicBezTo>
                <a:cubicBezTo>
                  <a:pt x="139178" y="28015"/>
                  <a:pt x="142091" y="22860"/>
                  <a:pt x="143660" y="22860"/>
                </a:cubicBezTo>
                <a:cubicBezTo>
                  <a:pt x="145453" y="22860"/>
                  <a:pt x="148143" y="27791"/>
                  <a:pt x="150384" y="31601"/>
                </a:cubicBezTo>
                <a:cubicBezTo>
                  <a:pt x="154866" y="39445"/>
                  <a:pt x="162038" y="51547"/>
                  <a:pt x="176830" y="51547"/>
                </a:cubicBezTo>
                <a:cubicBezTo>
                  <a:pt x="183329" y="51547"/>
                  <a:pt x="188260" y="46168"/>
                  <a:pt x="188260" y="40117"/>
                </a:cubicBezTo>
                <a:cubicBezTo>
                  <a:pt x="188260" y="33618"/>
                  <a:pt x="182881" y="28463"/>
                  <a:pt x="176830" y="28463"/>
                </a:cubicBezTo>
                <a:cubicBezTo>
                  <a:pt x="175037" y="28463"/>
                  <a:pt x="172123" y="23532"/>
                  <a:pt x="170106" y="19947"/>
                </a:cubicBezTo>
                <a:cubicBezTo>
                  <a:pt x="165624" y="12102"/>
                  <a:pt x="158452" y="0"/>
                  <a:pt x="143660" y="0"/>
                </a:cubicBezTo>
                <a:cubicBezTo>
                  <a:pt x="128868" y="0"/>
                  <a:pt x="121921" y="12102"/>
                  <a:pt x="117438" y="19947"/>
                </a:cubicBezTo>
                <a:cubicBezTo>
                  <a:pt x="115197" y="23532"/>
                  <a:pt x="112284" y="28463"/>
                  <a:pt x="110715" y="28463"/>
                </a:cubicBezTo>
                <a:cubicBezTo>
                  <a:pt x="108922" y="28463"/>
                  <a:pt x="106008" y="23532"/>
                  <a:pt x="103991" y="19947"/>
                </a:cubicBezTo>
                <a:cubicBezTo>
                  <a:pt x="99509" y="12102"/>
                  <a:pt x="92561" y="0"/>
                  <a:pt x="77545" y="0"/>
                </a:cubicBezTo>
                <a:cubicBezTo>
                  <a:pt x="62754" y="0"/>
                  <a:pt x="55806" y="12102"/>
                  <a:pt x="51324" y="19947"/>
                </a:cubicBezTo>
                <a:cubicBezTo>
                  <a:pt x="49083" y="23532"/>
                  <a:pt x="46169" y="28463"/>
                  <a:pt x="44600" y="28463"/>
                </a:cubicBezTo>
                <a:cubicBezTo>
                  <a:pt x="42807" y="28463"/>
                  <a:pt x="39894" y="23532"/>
                  <a:pt x="37877" y="19947"/>
                </a:cubicBezTo>
                <a:cubicBezTo>
                  <a:pt x="33394" y="12102"/>
                  <a:pt x="26447" y="0"/>
                  <a:pt x="11431" y="0"/>
                </a:cubicBezTo>
                <a:close/>
              </a:path>
            </a:pathLst>
          </a:custGeom>
          <a:solidFill>
            <a:srgbClr val="FFFFFF">
              <a:alpha val="2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19"/>
          <p:cNvSpPr/>
          <p:nvPr/>
        </p:nvSpPr>
        <p:spPr>
          <a:xfrm>
            <a:off x="4305375" y="217976"/>
            <a:ext cx="533246" cy="146007"/>
          </a:xfrm>
          <a:custGeom>
            <a:avLst/>
            <a:gdLst/>
            <a:ahLst/>
            <a:cxnLst/>
            <a:rect l="l" t="t" r="r" b="b"/>
            <a:pathLst>
              <a:path w="188260" h="51547" extrusionOk="0">
                <a:moveTo>
                  <a:pt x="11431" y="0"/>
                </a:moveTo>
                <a:cubicBezTo>
                  <a:pt x="5155" y="0"/>
                  <a:pt x="1" y="5379"/>
                  <a:pt x="1" y="11430"/>
                </a:cubicBezTo>
                <a:cubicBezTo>
                  <a:pt x="1" y="17929"/>
                  <a:pt x="5380" y="22860"/>
                  <a:pt x="11431" y="22860"/>
                </a:cubicBezTo>
                <a:cubicBezTo>
                  <a:pt x="13224" y="22860"/>
                  <a:pt x="16361" y="28015"/>
                  <a:pt x="18154" y="31601"/>
                </a:cubicBezTo>
                <a:cubicBezTo>
                  <a:pt x="22637" y="39445"/>
                  <a:pt x="29808" y="51547"/>
                  <a:pt x="44600" y="51547"/>
                </a:cubicBezTo>
                <a:cubicBezTo>
                  <a:pt x="59392" y="51547"/>
                  <a:pt x="66340" y="39445"/>
                  <a:pt x="70822" y="31601"/>
                </a:cubicBezTo>
                <a:cubicBezTo>
                  <a:pt x="73063" y="28015"/>
                  <a:pt x="75977" y="22860"/>
                  <a:pt x="77545" y="22860"/>
                </a:cubicBezTo>
                <a:cubicBezTo>
                  <a:pt x="79338" y="22860"/>
                  <a:pt x="82476" y="28015"/>
                  <a:pt x="84269" y="31601"/>
                </a:cubicBezTo>
                <a:cubicBezTo>
                  <a:pt x="88751" y="39445"/>
                  <a:pt x="95923" y="51547"/>
                  <a:pt x="110715" y="51547"/>
                </a:cubicBezTo>
                <a:cubicBezTo>
                  <a:pt x="125507" y="51547"/>
                  <a:pt x="132454" y="39445"/>
                  <a:pt x="136937" y="31601"/>
                </a:cubicBezTo>
                <a:cubicBezTo>
                  <a:pt x="139178" y="28015"/>
                  <a:pt x="142091" y="22860"/>
                  <a:pt x="143660" y="22860"/>
                </a:cubicBezTo>
                <a:cubicBezTo>
                  <a:pt x="145453" y="22860"/>
                  <a:pt x="148143" y="27791"/>
                  <a:pt x="150384" y="31601"/>
                </a:cubicBezTo>
                <a:cubicBezTo>
                  <a:pt x="154866" y="39445"/>
                  <a:pt x="162038" y="51547"/>
                  <a:pt x="176830" y="51547"/>
                </a:cubicBezTo>
                <a:cubicBezTo>
                  <a:pt x="183329" y="51547"/>
                  <a:pt x="188260" y="46168"/>
                  <a:pt x="188260" y="40117"/>
                </a:cubicBezTo>
                <a:cubicBezTo>
                  <a:pt x="188260" y="33618"/>
                  <a:pt x="182881" y="28463"/>
                  <a:pt x="176830" y="28463"/>
                </a:cubicBezTo>
                <a:cubicBezTo>
                  <a:pt x="175037" y="28463"/>
                  <a:pt x="172123" y="23532"/>
                  <a:pt x="170106" y="19947"/>
                </a:cubicBezTo>
                <a:cubicBezTo>
                  <a:pt x="165624" y="12102"/>
                  <a:pt x="158452" y="0"/>
                  <a:pt x="143660" y="0"/>
                </a:cubicBezTo>
                <a:cubicBezTo>
                  <a:pt x="128868" y="0"/>
                  <a:pt x="121921" y="12102"/>
                  <a:pt x="117438" y="19947"/>
                </a:cubicBezTo>
                <a:cubicBezTo>
                  <a:pt x="115197" y="23532"/>
                  <a:pt x="112284" y="28463"/>
                  <a:pt x="110715" y="28463"/>
                </a:cubicBezTo>
                <a:cubicBezTo>
                  <a:pt x="108922" y="28463"/>
                  <a:pt x="106008" y="23532"/>
                  <a:pt x="103991" y="19947"/>
                </a:cubicBezTo>
                <a:cubicBezTo>
                  <a:pt x="99509" y="12102"/>
                  <a:pt x="92561" y="0"/>
                  <a:pt x="77545" y="0"/>
                </a:cubicBezTo>
                <a:cubicBezTo>
                  <a:pt x="62754" y="0"/>
                  <a:pt x="55806" y="12102"/>
                  <a:pt x="51324" y="19947"/>
                </a:cubicBezTo>
                <a:cubicBezTo>
                  <a:pt x="49083" y="23532"/>
                  <a:pt x="46169" y="28463"/>
                  <a:pt x="44600" y="28463"/>
                </a:cubicBezTo>
                <a:cubicBezTo>
                  <a:pt x="42807" y="28463"/>
                  <a:pt x="39894" y="23532"/>
                  <a:pt x="37877" y="19947"/>
                </a:cubicBezTo>
                <a:cubicBezTo>
                  <a:pt x="33394" y="12102"/>
                  <a:pt x="26447" y="0"/>
                  <a:pt x="11431" y="0"/>
                </a:cubicBezTo>
                <a:close/>
              </a:path>
            </a:pathLst>
          </a:custGeom>
          <a:solidFill>
            <a:srgbClr val="FFFFFF">
              <a:alpha val="2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19"/>
          <p:cNvSpPr/>
          <p:nvPr/>
        </p:nvSpPr>
        <p:spPr>
          <a:xfrm>
            <a:off x="1226775" y="4684526"/>
            <a:ext cx="533246" cy="146007"/>
          </a:xfrm>
          <a:custGeom>
            <a:avLst/>
            <a:gdLst/>
            <a:ahLst/>
            <a:cxnLst/>
            <a:rect l="l" t="t" r="r" b="b"/>
            <a:pathLst>
              <a:path w="188260" h="51547" extrusionOk="0">
                <a:moveTo>
                  <a:pt x="11431" y="0"/>
                </a:moveTo>
                <a:cubicBezTo>
                  <a:pt x="5155" y="0"/>
                  <a:pt x="1" y="5379"/>
                  <a:pt x="1" y="11430"/>
                </a:cubicBezTo>
                <a:cubicBezTo>
                  <a:pt x="1" y="17929"/>
                  <a:pt x="5380" y="22860"/>
                  <a:pt x="11431" y="22860"/>
                </a:cubicBezTo>
                <a:cubicBezTo>
                  <a:pt x="13224" y="22860"/>
                  <a:pt x="16361" y="28015"/>
                  <a:pt x="18154" y="31601"/>
                </a:cubicBezTo>
                <a:cubicBezTo>
                  <a:pt x="22637" y="39445"/>
                  <a:pt x="29808" y="51547"/>
                  <a:pt x="44600" y="51547"/>
                </a:cubicBezTo>
                <a:cubicBezTo>
                  <a:pt x="59392" y="51547"/>
                  <a:pt x="66340" y="39445"/>
                  <a:pt x="70822" y="31601"/>
                </a:cubicBezTo>
                <a:cubicBezTo>
                  <a:pt x="73063" y="28015"/>
                  <a:pt x="75977" y="22860"/>
                  <a:pt x="77545" y="22860"/>
                </a:cubicBezTo>
                <a:cubicBezTo>
                  <a:pt x="79338" y="22860"/>
                  <a:pt x="82476" y="28015"/>
                  <a:pt x="84269" y="31601"/>
                </a:cubicBezTo>
                <a:cubicBezTo>
                  <a:pt x="88751" y="39445"/>
                  <a:pt x="95923" y="51547"/>
                  <a:pt x="110715" y="51547"/>
                </a:cubicBezTo>
                <a:cubicBezTo>
                  <a:pt x="125507" y="51547"/>
                  <a:pt x="132454" y="39445"/>
                  <a:pt x="136937" y="31601"/>
                </a:cubicBezTo>
                <a:cubicBezTo>
                  <a:pt x="139178" y="28015"/>
                  <a:pt x="142091" y="22860"/>
                  <a:pt x="143660" y="22860"/>
                </a:cubicBezTo>
                <a:cubicBezTo>
                  <a:pt x="145453" y="22860"/>
                  <a:pt x="148143" y="27791"/>
                  <a:pt x="150384" y="31601"/>
                </a:cubicBezTo>
                <a:cubicBezTo>
                  <a:pt x="154866" y="39445"/>
                  <a:pt x="162038" y="51547"/>
                  <a:pt x="176830" y="51547"/>
                </a:cubicBezTo>
                <a:cubicBezTo>
                  <a:pt x="183329" y="51547"/>
                  <a:pt x="188260" y="46168"/>
                  <a:pt x="188260" y="40117"/>
                </a:cubicBezTo>
                <a:cubicBezTo>
                  <a:pt x="188260" y="33618"/>
                  <a:pt x="182881" y="28463"/>
                  <a:pt x="176830" y="28463"/>
                </a:cubicBezTo>
                <a:cubicBezTo>
                  <a:pt x="175037" y="28463"/>
                  <a:pt x="172123" y="23532"/>
                  <a:pt x="170106" y="19947"/>
                </a:cubicBezTo>
                <a:cubicBezTo>
                  <a:pt x="165624" y="12102"/>
                  <a:pt x="158452" y="0"/>
                  <a:pt x="143660" y="0"/>
                </a:cubicBezTo>
                <a:cubicBezTo>
                  <a:pt x="128868" y="0"/>
                  <a:pt x="121921" y="12102"/>
                  <a:pt x="117438" y="19947"/>
                </a:cubicBezTo>
                <a:cubicBezTo>
                  <a:pt x="115197" y="23532"/>
                  <a:pt x="112284" y="28463"/>
                  <a:pt x="110715" y="28463"/>
                </a:cubicBezTo>
                <a:cubicBezTo>
                  <a:pt x="108922" y="28463"/>
                  <a:pt x="106008" y="23532"/>
                  <a:pt x="103991" y="19947"/>
                </a:cubicBezTo>
                <a:cubicBezTo>
                  <a:pt x="99509" y="12102"/>
                  <a:pt x="92561" y="0"/>
                  <a:pt x="77545" y="0"/>
                </a:cubicBezTo>
                <a:cubicBezTo>
                  <a:pt x="62754" y="0"/>
                  <a:pt x="55806" y="12102"/>
                  <a:pt x="51324" y="19947"/>
                </a:cubicBezTo>
                <a:cubicBezTo>
                  <a:pt x="49083" y="23532"/>
                  <a:pt x="46169" y="28463"/>
                  <a:pt x="44600" y="28463"/>
                </a:cubicBezTo>
                <a:cubicBezTo>
                  <a:pt x="42807" y="28463"/>
                  <a:pt x="39894" y="23532"/>
                  <a:pt x="37877" y="19947"/>
                </a:cubicBezTo>
                <a:cubicBezTo>
                  <a:pt x="33394" y="12102"/>
                  <a:pt x="26447" y="0"/>
                  <a:pt x="11431" y="0"/>
                </a:cubicBezTo>
                <a:close/>
              </a:path>
            </a:pathLst>
          </a:custGeom>
          <a:solidFill>
            <a:srgbClr val="FFFFFF">
              <a:alpha val="2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19"/>
          <p:cNvSpPr txBox="1">
            <a:spLocks noGrp="1"/>
          </p:cNvSpPr>
          <p:nvPr>
            <p:ph type="title"/>
          </p:nvPr>
        </p:nvSpPr>
        <p:spPr>
          <a:xfrm>
            <a:off x="1366054" y="1720144"/>
            <a:ext cx="3233100" cy="61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9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01" name="Google Shape;501;p19"/>
          <p:cNvSpPr txBox="1">
            <a:spLocks noGrp="1"/>
          </p:cNvSpPr>
          <p:nvPr>
            <p:ph type="subTitle" idx="1"/>
          </p:nvPr>
        </p:nvSpPr>
        <p:spPr>
          <a:xfrm>
            <a:off x="1364104" y="2248256"/>
            <a:ext cx="3237000" cy="11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2" name="Google Shape;502;p19"/>
          <p:cNvSpPr/>
          <p:nvPr/>
        </p:nvSpPr>
        <p:spPr>
          <a:xfrm>
            <a:off x="8541100" y="3335101"/>
            <a:ext cx="533246" cy="146007"/>
          </a:xfrm>
          <a:custGeom>
            <a:avLst/>
            <a:gdLst/>
            <a:ahLst/>
            <a:cxnLst/>
            <a:rect l="l" t="t" r="r" b="b"/>
            <a:pathLst>
              <a:path w="188260" h="51547" extrusionOk="0">
                <a:moveTo>
                  <a:pt x="11431" y="0"/>
                </a:moveTo>
                <a:cubicBezTo>
                  <a:pt x="5155" y="0"/>
                  <a:pt x="1" y="5379"/>
                  <a:pt x="1" y="11430"/>
                </a:cubicBezTo>
                <a:cubicBezTo>
                  <a:pt x="1" y="17929"/>
                  <a:pt x="5380" y="22860"/>
                  <a:pt x="11431" y="22860"/>
                </a:cubicBezTo>
                <a:cubicBezTo>
                  <a:pt x="13224" y="22860"/>
                  <a:pt x="16361" y="28015"/>
                  <a:pt x="18154" y="31601"/>
                </a:cubicBezTo>
                <a:cubicBezTo>
                  <a:pt x="22637" y="39445"/>
                  <a:pt x="29808" y="51547"/>
                  <a:pt x="44600" y="51547"/>
                </a:cubicBezTo>
                <a:cubicBezTo>
                  <a:pt x="59392" y="51547"/>
                  <a:pt x="66340" y="39445"/>
                  <a:pt x="70822" y="31601"/>
                </a:cubicBezTo>
                <a:cubicBezTo>
                  <a:pt x="73063" y="28015"/>
                  <a:pt x="75977" y="22860"/>
                  <a:pt x="77545" y="22860"/>
                </a:cubicBezTo>
                <a:cubicBezTo>
                  <a:pt x="79338" y="22860"/>
                  <a:pt x="82476" y="28015"/>
                  <a:pt x="84269" y="31601"/>
                </a:cubicBezTo>
                <a:cubicBezTo>
                  <a:pt x="88751" y="39445"/>
                  <a:pt x="95923" y="51547"/>
                  <a:pt x="110715" y="51547"/>
                </a:cubicBezTo>
                <a:cubicBezTo>
                  <a:pt x="125507" y="51547"/>
                  <a:pt x="132454" y="39445"/>
                  <a:pt x="136937" y="31601"/>
                </a:cubicBezTo>
                <a:cubicBezTo>
                  <a:pt x="139178" y="28015"/>
                  <a:pt x="142091" y="22860"/>
                  <a:pt x="143660" y="22860"/>
                </a:cubicBezTo>
                <a:cubicBezTo>
                  <a:pt x="145453" y="22860"/>
                  <a:pt x="148143" y="27791"/>
                  <a:pt x="150384" y="31601"/>
                </a:cubicBezTo>
                <a:cubicBezTo>
                  <a:pt x="154866" y="39445"/>
                  <a:pt x="162038" y="51547"/>
                  <a:pt x="176830" y="51547"/>
                </a:cubicBezTo>
                <a:cubicBezTo>
                  <a:pt x="183329" y="51547"/>
                  <a:pt x="188260" y="46168"/>
                  <a:pt x="188260" y="40117"/>
                </a:cubicBezTo>
                <a:cubicBezTo>
                  <a:pt x="188260" y="33618"/>
                  <a:pt x="182881" y="28463"/>
                  <a:pt x="176830" y="28463"/>
                </a:cubicBezTo>
                <a:cubicBezTo>
                  <a:pt x="175037" y="28463"/>
                  <a:pt x="172123" y="23532"/>
                  <a:pt x="170106" y="19947"/>
                </a:cubicBezTo>
                <a:cubicBezTo>
                  <a:pt x="165624" y="12102"/>
                  <a:pt x="158452" y="0"/>
                  <a:pt x="143660" y="0"/>
                </a:cubicBezTo>
                <a:cubicBezTo>
                  <a:pt x="128868" y="0"/>
                  <a:pt x="121921" y="12102"/>
                  <a:pt x="117438" y="19947"/>
                </a:cubicBezTo>
                <a:cubicBezTo>
                  <a:pt x="115197" y="23532"/>
                  <a:pt x="112284" y="28463"/>
                  <a:pt x="110715" y="28463"/>
                </a:cubicBezTo>
                <a:cubicBezTo>
                  <a:pt x="108922" y="28463"/>
                  <a:pt x="106008" y="23532"/>
                  <a:pt x="103991" y="19947"/>
                </a:cubicBezTo>
                <a:cubicBezTo>
                  <a:pt x="99509" y="12102"/>
                  <a:pt x="92561" y="0"/>
                  <a:pt x="77545" y="0"/>
                </a:cubicBezTo>
                <a:cubicBezTo>
                  <a:pt x="62754" y="0"/>
                  <a:pt x="55806" y="12102"/>
                  <a:pt x="51324" y="19947"/>
                </a:cubicBezTo>
                <a:cubicBezTo>
                  <a:pt x="49083" y="23532"/>
                  <a:pt x="46169" y="28463"/>
                  <a:pt x="44600" y="28463"/>
                </a:cubicBezTo>
                <a:cubicBezTo>
                  <a:pt x="42807" y="28463"/>
                  <a:pt x="39894" y="23532"/>
                  <a:pt x="37877" y="19947"/>
                </a:cubicBezTo>
                <a:cubicBezTo>
                  <a:pt x="33394" y="12102"/>
                  <a:pt x="26447" y="0"/>
                  <a:pt x="11431" y="0"/>
                </a:cubicBezTo>
                <a:close/>
              </a:path>
            </a:pathLst>
          </a:custGeom>
          <a:solidFill>
            <a:srgbClr val="FFFFFF">
              <a:alpha val="2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gradFill>
          <a:gsLst>
            <a:gs pos="0">
              <a:srgbClr val="FF3AA0"/>
            </a:gs>
            <a:gs pos="100000">
              <a:srgbClr val="B7112B"/>
            </a:gs>
          </a:gsLst>
          <a:lin ang="2698631" scaled="0"/>
        </a:gradFill>
        <a:effectLst/>
      </p:bgPr>
    </p:bg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0"/>
          <p:cNvSpPr/>
          <p:nvPr/>
        </p:nvSpPr>
        <p:spPr>
          <a:xfrm>
            <a:off x="381000" y="-5255125"/>
            <a:ext cx="8382000" cy="8382000"/>
          </a:xfrm>
          <a:prstGeom prst="ellipse">
            <a:avLst/>
          </a:prstGeom>
          <a:gradFill>
            <a:gsLst>
              <a:gs pos="0">
                <a:srgbClr val="FDC032">
                  <a:alpha val="61568"/>
                </a:srgbClr>
              </a:gs>
              <a:gs pos="68000">
                <a:srgbClr val="DE1837">
                  <a:alpha val="0"/>
                </a:srgbClr>
              </a:gs>
              <a:gs pos="100000">
                <a:srgbClr val="DE1837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0"/>
          <p:cNvSpPr/>
          <p:nvPr/>
        </p:nvSpPr>
        <p:spPr>
          <a:xfrm>
            <a:off x="602575" y="4541126"/>
            <a:ext cx="533246" cy="146007"/>
          </a:xfrm>
          <a:custGeom>
            <a:avLst/>
            <a:gdLst/>
            <a:ahLst/>
            <a:cxnLst/>
            <a:rect l="l" t="t" r="r" b="b"/>
            <a:pathLst>
              <a:path w="188260" h="51547" extrusionOk="0">
                <a:moveTo>
                  <a:pt x="11431" y="0"/>
                </a:moveTo>
                <a:cubicBezTo>
                  <a:pt x="5155" y="0"/>
                  <a:pt x="1" y="5379"/>
                  <a:pt x="1" y="11430"/>
                </a:cubicBezTo>
                <a:cubicBezTo>
                  <a:pt x="1" y="17929"/>
                  <a:pt x="5380" y="22860"/>
                  <a:pt x="11431" y="22860"/>
                </a:cubicBezTo>
                <a:cubicBezTo>
                  <a:pt x="13224" y="22860"/>
                  <a:pt x="16361" y="28015"/>
                  <a:pt x="18154" y="31601"/>
                </a:cubicBezTo>
                <a:cubicBezTo>
                  <a:pt x="22637" y="39445"/>
                  <a:pt x="29808" y="51547"/>
                  <a:pt x="44600" y="51547"/>
                </a:cubicBezTo>
                <a:cubicBezTo>
                  <a:pt x="59392" y="51547"/>
                  <a:pt x="66340" y="39445"/>
                  <a:pt x="70822" y="31601"/>
                </a:cubicBezTo>
                <a:cubicBezTo>
                  <a:pt x="73063" y="28015"/>
                  <a:pt x="75977" y="22860"/>
                  <a:pt x="77545" y="22860"/>
                </a:cubicBezTo>
                <a:cubicBezTo>
                  <a:pt x="79338" y="22860"/>
                  <a:pt x="82476" y="28015"/>
                  <a:pt x="84269" y="31601"/>
                </a:cubicBezTo>
                <a:cubicBezTo>
                  <a:pt x="88751" y="39445"/>
                  <a:pt x="95923" y="51547"/>
                  <a:pt x="110715" y="51547"/>
                </a:cubicBezTo>
                <a:cubicBezTo>
                  <a:pt x="125507" y="51547"/>
                  <a:pt x="132454" y="39445"/>
                  <a:pt x="136937" y="31601"/>
                </a:cubicBezTo>
                <a:cubicBezTo>
                  <a:pt x="139178" y="28015"/>
                  <a:pt x="142091" y="22860"/>
                  <a:pt x="143660" y="22860"/>
                </a:cubicBezTo>
                <a:cubicBezTo>
                  <a:pt x="145453" y="22860"/>
                  <a:pt x="148143" y="27791"/>
                  <a:pt x="150384" y="31601"/>
                </a:cubicBezTo>
                <a:cubicBezTo>
                  <a:pt x="154866" y="39445"/>
                  <a:pt x="162038" y="51547"/>
                  <a:pt x="176830" y="51547"/>
                </a:cubicBezTo>
                <a:cubicBezTo>
                  <a:pt x="183329" y="51547"/>
                  <a:pt x="188260" y="46168"/>
                  <a:pt x="188260" y="40117"/>
                </a:cubicBezTo>
                <a:cubicBezTo>
                  <a:pt x="188260" y="33618"/>
                  <a:pt x="182881" y="28463"/>
                  <a:pt x="176830" y="28463"/>
                </a:cubicBezTo>
                <a:cubicBezTo>
                  <a:pt x="175037" y="28463"/>
                  <a:pt x="172123" y="23532"/>
                  <a:pt x="170106" y="19947"/>
                </a:cubicBezTo>
                <a:cubicBezTo>
                  <a:pt x="165624" y="12102"/>
                  <a:pt x="158452" y="0"/>
                  <a:pt x="143660" y="0"/>
                </a:cubicBezTo>
                <a:cubicBezTo>
                  <a:pt x="128868" y="0"/>
                  <a:pt x="121921" y="12102"/>
                  <a:pt x="117438" y="19947"/>
                </a:cubicBezTo>
                <a:cubicBezTo>
                  <a:pt x="115197" y="23532"/>
                  <a:pt x="112284" y="28463"/>
                  <a:pt x="110715" y="28463"/>
                </a:cubicBezTo>
                <a:cubicBezTo>
                  <a:pt x="108922" y="28463"/>
                  <a:pt x="106008" y="23532"/>
                  <a:pt x="103991" y="19947"/>
                </a:cubicBezTo>
                <a:cubicBezTo>
                  <a:pt x="99509" y="12102"/>
                  <a:pt x="92561" y="0"/>
                  <a:pt x="77545" y="0"/>
                </a:cubicBezTo>
                <a:cubicBezTo>
                  <a:pt x="62754" y="0"/>
                  <a:pt x="55806" y="12102"/>
                  <a:pt x="51324" y="19947"/>
                </a:cubicBezTo>
                <a:cubicBezTo>
                  <a:pt x="49083" y="23532"/>
                  <a:pt x="46169" y="28463"/>
                  <a:pt x="44600" y="28463"/>
                </a:cubicBezTo>
                <a:cubicBezTo>
                  <a:pt x="42807" y="28463"/>
                  <a:pt x="39894" y="23532"/>
                  <a:pt x="37877" y="19947"/>
                </a:cubicBezTo>
                <a:cubicBezTo>
                  <a:pt x="33394" y="12102"/>
                  <a:pt x="26447" y="0"/>
                  <a:pt x="11431" y="0"/>
                </a:cubicBezTo>
                <a:close/>
              </a:path>
            </a:pathLst>
          </a:custGeom>
          <a:solidFill>
            <a:srgbClr val="FFFFFF">
              <a:alpha val="2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0"/>
          <p:cNvSpPr/>
          <p:nvPr/>
        </p:nvSpPr>
        <p:spPr>
          <a:xfrm>
            <a:off x="166700" y="3603951"/>
            <a:ext cx="533246" cy="146007"/>
          </a:xfrm>
          <a:custGeom>
            <a:avLst/>
            <a:gdLst/>
            <a:ahLst/>
            <a:cxnLst/>
            <a:rect l="l" t="t" r="r" b="b"/>
            <a:pathLst>
              <a:path w="188260" h="51547" extrusionOk="0">
                <a:moveTo>
                  <a:pt x="11431" y="0"/>
                </a:moveTo>
                <a:cubicBezTo>
                  <a:pt x="5155" y="0"/>
                  <a:pt x="1" y="5379"/>
                  <a:pt x="1" y="11430"/>
                </a:cubicBezTo>
                <a:cubicBezTo>
                  <a:pt x="1" y="17929"/>
                  <a:pt x="5380" y="22860"/>
                  <a:pt x="11431" y="22860"/>
                </a:cubicBezTo>
                <a:cubicBezTo>
                  <a:pt x="13224" y="22860"/>
                  <a:pt x="16361" y="28015"/>
                  <a:pt x="18154" y="31601"/>
                </a:cubicBezTo>
                <a:cubicBezTo>
                  <a:pt x="22637" y="39445"/>
                  <a:pt x="29808" y="51547"/>
                  <a:pt x="44600" y="51547"/>
                </a:cubicBezTo>
                <a:cubicBezTo>
                  <a:pt x="59392" y="51547"/>
                  <a:pt x="66340" y="39445"/>
                  <a:pt x="70822" y="31601"/>
                </a:cubicBezTo>
                <a:cubicBezTo>
                  <a:pt x="73063" y="28015"/>
                  <a:pt x="75977" y="22860"/>
                  <a:pt x="77545" y="22860"/>
                </a:cubicBezTo>
                <a:cubicBezTo>
                  <a:pt x="79338" y="22860"/>
                  <a:pt x="82476" y="28015"/>
                  <a:pt x="84269" y="31601"/>
                </a:cubicBezTo>
                <a:cubicBezTo>
                  <a:pt x="88751" y="39445"/>
                  <a:pt x="95923" y="51547"/>
                  <a:pt x="110715" y="51547"/>
                </a:cubicBezTo>
                <a:cubicBezTo>
                  <a:pt x="125507" y="51547"/>
                  <a:pt x="132454" y="39445"/>
                  <a:pt x="136937" y="31601"/>
                </a:cubicBezTo>
                <a:cubicBezTo>
                  <a:pt x="139178" y="28015"/>
                  <a:pt x="142091" y="22860"/>
                  <a:pt x="143660" y="22860"/>
                </a:cubicBezTo>
                <a:cubicBezTo>
                  <a:pt x="145453" y="22860"/>
                  <a:pt x="148143" y="27791"/>
                  <a:pt x="150384" y="31601"/>
                </a:cubicBezTo>
                <a:cubicBezTo>
                  <a:pt x="154866" y="39445"/>
                  <a:pt x="162038" y="51547"/>
                  <a:pt x="176830" y="51547"/>
                </a:cubicBezTo>
                <a:cubicBezTo>
                  <a:pt x="183329" y="51547"/>
                  <a:pt x="188260" y="46168"/>
                  <a:pt x="188260" y="40117"/>
                </a:cubicBezTo>
                <a:cubicBezTo>
                  <a:pt x="188260" y="33618"/>
                  <a:pt x="182881" y="28463"/>
                  <a:pt x="176830" y="28463"/>
                </a:cubicBezTo>
                <a:cubicBezTo>
                  <a:pt x="175037" y="28463"/>
                  <a:pt x="172123" y="23532"/>
                  <a:pt x="170106" y="19947"/>
                </a:cubicBezTo>
                <a:cubicBezTo>
                  <a:pt x="165624" y="12102"/>
                  <a:pt x="158452" y="0"/>
                  <a:pt x="143660" y="0"/>
                </a:cubicBezTo>
                <a:cubicBezTo>
                  <a:pt x="128868" y="0"/>
                  <a:pt x="121921" y="12102"/>
                  <a:pt x="117438" y="19947"/>
                </a:cubicBezTo>
                <a:cubicBezTo>
                  <a:pt x="115197" y="23532"/>
                  <a:pt x="112284" y="28463"/>
                  <a:pt x="110715" y="28463"/>
                </a:cubicBezTo>
                <a:cubicBezTo>
                  <a:pt x="108922" y="28463"/>
                  <a:pt x="106008" y="23532"/>
                  <a:pt x="103991" y="19947"/>
                </a:cubicBezTo>
                <a:cubicBezTo>
                  <a:pt x="99509" y="12102"/>
                  <a:pt x="92561" y="0"/>
                  <a:pt x="77545" y="0"/>
                </a:cubicBezTo>
                <a:cubicBezTo>
                  <a:pt x="62754" y="0"/>
                  <a:pt x="55806" y="12102"/>
                  <a:pt x="51324" y="19947"/>
                </a:cubicBezTo>
                <a:cubicBezTo>
                  <a:pt x="49083" y="23532"/>
                  <a:pt x="46169" y="28463"/>
                  <a:pt x="44600" y="28463"/>
                </a:cubicBezTo>
                <a:cubicBezTo>
                  <a:pt x="42807" y="28463"/>
                  <a:pt x="39894" y="23532"/>
                  <a:pt x="37877" y="19947"/>
                </a:cubicBezTo>
                <a:cubicBezTo>
                  <a:pt x="33394" y="12102"/>
                  <a:pt x="26447" y="0"/>
                  <a:pt x="11431" y="0"/>
                </a:cubicBezTo>
                <a:close/>
              </a:path>
            </a:pathLst>
          </a:custGeom>
          <a:solidFill>
            <a:srgbClr val="FFFFFF">
              <a:alpha val="2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0"/>
          <p:cNvSpPr/>
          <p:nvPr/>
        </p:nvSpPr>
        <p:spPr>
          <a:xfrm>
            <a:off x="6683250" y="4737276"/>
            <a:ext cx="533246" cy="146007"/>
          </a:xfrm>
          <a:custGeom>
            <a:avLst/>
            <a:gdLst/>
            <a:ahLst/>
            <a:cxnLst/>
            <a:rect l="l" t="t" r="r" b="b"/>
            <a:pathLst>
              <a:path w="188260" h="51547" extrusionOk="0">
                <a:moveTo>
                  <a:pt x="11431" y="0"/>
                </a:moveTo>
                <a:cubicBezTo>
                  <a:pt x="5155" y="0"/>
                  <a:pt x="1" y="5379"/>
                  <a:pt x="1" y="11430"/>
                </a:cubicBezTo>
                <a:cubicBezTo>
                  <a:pt x="1" y="17929"/>
                  <a:pt x="5380" y="22860"/>
                  <a:pt x="11431" y="22860"/>
                </a:cubicBezTo>
                <a:cubicBezTo>
                  <a:pt x="13224" y="22860"/>
                  <a:pt x="16361" y="28015"/>
                  <a:pt x="18154" y="31601"/>
                </a:cubicBezTo>
                <a:cubicBezTo>
                  <a:pt x="22637" y="39445"/>
                  <a:pt x="29808" y="51547"/>
                  <a:pt x="44600" y="51547"/>
                </a:cubicBezTo>
                <a:cubicBezTo>
                  <a:pt x="59392" y="51547"/>
                  <a:pt x="66340" y="39445"/>
                  <a:pt x="70822" y="31601"/>
                </a:cubicBezTo>
                <a:cubicBezTo>
                  <a:pt x="73063" y="28015"/>
                  <a:pt x="75977" y="22860"/>
                  <a:pt x="77545" y="22860"/>
                </a:cubicBezTo>
                <a:cubicBezTo>
                  <a:pt x="79338" y="22860"/>
                  <a:pt x="82476" y="28015"/>
                  <a:pt x="84269" y="31601"/>
                </a:cubicBezTo>
                <a:cubicBezTo>
                  <a:pt x="88751" y="39445"/>
                  <a:pt x="95923" y="51547"/>
                  <a:pt x="110715" y="51547"/>
                </a:cubicBezTo>
                <a:cubicBezTo>
                  <a:pt x="125507" y="51547"/>
                  <a:pt x="132454" y="39445"/>
                  <a:pt x="136937" y="31601"/>
                </a:cubicBezTo>
                <a:cubicBezTo>
                  <a:pt x="139178" y="28015"/>
                  <a:pt x="142091" y="22860"/>
                  <a:pt x="143660" y="22860"/>
                </a:cubicBezTo>
                <a:cubicBezTo>
                  <a:pt x="145453" y="22860"/>
                  <a:pt x="148143" y="27791"/>
                  <a:pt x="150384" y="31601"/>
                </a:cubicBezTo>
                <a:cubicBezTo>
                  <a:pt x="154866" y="39445"/>
                  <a:pt x="162038" y="51547"/>
                  <a:pt x="176830" y="51547"/>
                </a:cubicBezTo>
                <a:cubicBezTo>
                  <a:pt x="183329" y="51547"/>
                  <a:pt x="188260" y="46168"/>
                  <a:pt x="188260" y="40117"/>
                </a:cubicBezTo>
                <a:cubicBezTo>
                  <a:pt x="188260" y="33618"/>
                  <a:pt x="182881" y="28463"/>
                  <a:pt x="176830" y="28463"/>
                </a:cubicBezTo>
                <a:cubicBezTo>
                  <a:pt x="175037" y="28463"/>
                  <a:pt x="172123" y="23532"/>
                  <a:pt x="170106" y="19947"/>
                </a:cubicBezTo>
                <a:cubicBezTo>
                  <a:pt x="165624" y="12102"/>
                  <a:pt x="158452" y="0"/>
                  <a:pt x="143660" y="0"/>
                </a:cubicBezTo>
                <a:cubicBezTo>
                  <a:pt x="128868" y="0"/>
                  <a:pt x="121921" y="12102"/>
                  <a:pt x="117438" y="19947"/>
                </a:cubicBezTo>
                <a:cubicBezTo>
                  <a:pt x="115197" y="23532"/>
                  <a:pt x="112284" y="28463"/>
                  <a:pt x="110715" y="28463"/>
                </a:cubicBezTo>
                <a:cubicBezTo>
                  <a:pt x="108922" y="28463"/>
                  <a:pt x="106008" y="23532"/>
                  <a:pt x="103991" y="19947"/>
                </a:cubicBezTo>
                <a:cubicBezTo>
                  <a:pt x="99509" y="12102"/>
                  <a:pt x="92561" y="0"/>
                  <a:pt x="77545" y="0"/>
                </a:cubicBezTo>
                <a:cubicBezTo>
                  <a:pt x="62754" y="0"/>
                  <a:pt x="55806" y="12102"/>
                  <a:pt x="51324" y="19947"/>
                </a:cubicBezTo>
                <a:cubicBezTo>
                  <a:pt x="49083" y="23532"/>
                  <a:pt x="46169" y="28463"/>
                  <a:pt x="44600" y="28463"/>
                </a:cubicBezTo>
                <a:cubicBezTo>
                  <a:pt x="42807" y="28463"/>
                  <a:pt x="39894" y="23532"/>
                  <a:pt x="37877" y="19947"/>
                </a:cubicBezTo>
                <a:cubicBezTo>
                  <a:pt x="33394" y="12102"/>
                  <a:pt x="26447" y="0"/>
                  <a:pt x="11431" y="0"/>
                </a:cubicBezTo>
                <a:close/>
              </a:path>
            </a:pathLst>
          </a:custGeom>
          <a:solidFill>
            <a:srgbClr val="FFFFFF">
              <a:alpha val="2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0"/>
          <p:cNvSpPr/>
          <p:nvPr/>
        </p:nvSpPr>
        <p:spPr>
          <a:xfrm>
            <a:off x="8418025" y="1380901"/>
            <a:ext cx="533246" cy="146007"/>
          </a:xfrm>
          <a:custGeom>
            <a:avLst/>
            <a:gdLst/>
            <a:ahLst/>
            <a:cxnLst/>
            <a:rect l="l" t="t" r="r" b="b"/>
            <a:pathLst>
              <a:path w="188260" h="51547" extrusionOk="0">
                <a:moveTo>
                  <a:pt x="11431" y="0"/>
                </a:moveTo>
                <a:cubicBezTo>
                  <a:pt x="5155" y="0"/>
                  <a:pt x="1" y="5379"/>
                  <a:pt x="1" y="11430"/>
                </a:cubicBezTo>
                <a:cubicBezTo>
                  <a:pt x="1" y="17929"/>
                  <a:pt x="5380" y="22860"/>
                  <a:pt x="11431" y="22860"/>
                </a:cubicBezTo>
                <a:cubicBezTo>
                  <a:pt x="13224" y="22860"/>
                  <a:pt x="16361" y="28015"/>
                  <a:pt x="18154" y="31601"/>
                </a:cubicBezTo>
                <a:cubicBezTo>
                  <a:pt x="22637" y="39445"/>
                  <a:pt x="29808" y="51547"/>
                  <a:pt x="44600" y="51547"/>
                </a:cubicBezTo>
                <a:cubicBezTo>
                  <a:pt x="59392" y="51547"/>
                  <a:pt x="66340" y="39445"/>
                  <a:pt x="70822" y="31601"/>
                </a:cubicBezTo>
                <a:cubicBezTo>
                  <a:pt x="73063" y="28015"/>
                  <a:pt x="75977" y="22860"/>
                  <a:pt x="77545" y="22860"/>
                </a:cubicBezTo>
                <a:cubicBezTo>
                  <a:pt x="79338" y="22860"/>
                  <a:pt x="82476" y="28015"/>
                  <a:pt x="84269" y="31601"/>
                </a:cubicBezTo>
                <a:cubicBezTo>
                  <a:pt x="88751" y="39445"/>
                  <a:pt x="95923" y="51547"/>
                  <a:pt x="110715" y="51547"/>
                </a:cubicBezTo>
                <a:cubicBezTo>
                  <a:pt x="125507" y="51547"/>
                  <a:pt x="132454" y="39445"/>
                  <a:pt x="136937" y="31601"/>
                </a:cubicBezTo>
                <a:cubicBezTo>
                  <a:pt x="139178" y="28015"/>
                  <a:pt x="142091" y="22860"/>
                  <a:pt x="143660" y="22860"/>
                </a:cubicBezTo>
                <a:cubicBezTo>
                  <a:pt x="145453" y="22860"/>
                  <a:pt x="148143" y="27791"/>
                  <a:pt x="150384" y="31601"/>
                </a:cubicBezTo>
                <a:cubicBezTo>
                  <a:pt x="154866" y="39445"/>
                  <a:pt x="162038" y="51547"/>
                  <a:pt x="176830" y="51547"/>
                </a:cubicBezTo>
                <a:cubicBezTo>
                  <a:pt x="183329" y="51547"/>
                  <a:pt x="188260" y="46168"/>
                  <a:pt x="188260" y="40117"/>
                </a:cubicBezTo>
                <a:cubicBezTo>
                  <a:pt x="188260" y="33618"/>
                  <a:pt x="182881" y="28463"/>
                  <a:pt x="176830" y="28463"/>
                </a:cubicBezTo>
                <a:cubicBezTo>
                  <a:pt x="175037" y="28463"/>
                  <a:pt x="172123" y="23532"/>
                  <a:pt x="170106" y="19947"/>
                </a:cubicBezTo>
                <a:cubicBezTo>
                  <a:pt x="165624" y="12102"/>
                  <a:pt x="158452" y="0"/>
                  <a:pt x="143660" y="0"/>
                </a:cubicBezTo>
                <a:cubicBezTo>
                  <a:pt x="128868" y="0"/>
                  <a:pt x="121921" y="12102"/>
                  <a:pt x="117438" y="19947"/>
                </a:cubicBezTo>
                <a:cubicBezTo>
                  <a:pt x="115197" y="23532"/>
                  <a:pt x="112284" y="28463"/>
                  <a:pt x="110715" y="28463"/>
                </a:cubicBezTo>
                <a:cubicBezTo>
                  <a:pt x="108922" y="28463"/>
                  <a:pt x="106008" y="23532"/>
                  <a:pt x="103991" y="19947"/>
                </a:cubicBezTo>
                <a:cubicBezTo>
                  <a:pt x="99509" y="12102"/>
                  <a:pt x="92561" y="0"/>
                  <a:pt x="77545" y="0"/>
                </a:cubicBezTo>
                <a:cubicBezTo>
                  <a:pt x="62754" y="0"/>
                  <a:pt x="55806" y="12102"/>
                  <a:pt x="51324" y="19947"/>
                </a:cubicBezTo>
                <a:cubicBezTo>
                  <a:pt x="49083" y="23532"/>
                  <a:pt x="46169" y="28463"/>
                  <a:pt x="44600" y="28463"/>
                </a:cubicBezTo>
                <a:cubicBezTo>
                  <a:pt x="42807" y="28463"/>
                  <a:pt x="39894" y="23532"/>
                  <a:pt x="37877" y="19947"/>
                </a:cubicBezTo>
                <a:cubicBezTo>
                  <a:pt x="33394" y="12102"/>
                  <a:pt x="26447" y="0"/>
                  <a:pt x="11431" y="0"/>
                </a:cubicBezTo>
                <a:close/>
              </a:path>
            </a:pathLst>
          </a:custGeom>
          <a:solidFill>
            <a:srgbClr val="FFFFFF">
              <a:alpha val="2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0"/>
          <p:cNvSpPr/>
          <p:nvPr/>
        </p:nvSpPr>
        <p:spPr>
          <a:xfrm>
            <a:off x="1692325" y="225801"/>
            <a:ext cx="533246" cy="146007"/>
          </a:xfrm>
          <a:custGeom>
            <a:avLst/>
            <a:gdLst/>
            <a:ahLst/>
            <a:cxnLst/>
            <a:rect l="l" t="t" r="r" b="b"/>
            <a:pathLst>
              <a:path w="188260" h="51547" extrusionOk="0">
                <a:moveTo>
                  <a:pt x="11431" y="0"/>
                </a:moveTo>
                <a:cubicBezTo>
                  <a:pt x="5155" y="0"/>
                  <a:pt x="1" y="5379"/>
                  <a:pt x="1" y="11430"/>
                </a:cubicBezTo>
                <a:cubicBezTo>
                  <a:pt x="1" y="17929"/>
                  <a:pt x="5380" y="22860"/>
                  <a:pt x="11431" y="22860"/>
                </a:cubicBezTo>
                <a:cubicBezTo>
                  <a:pt x="13224" y="22860"/>
                  <a:pt x="16361" y="28015"/>
                  <a:pt x="18154" y="31601"/>
                </a:cubicBezTo>
                <a:cubicBezTo>
                  <a:pt x="22637" y="39445"/>
                  <a:pt x="29808" y="51547"/>
                  <a:pt x="44600" y="51547"/>
                </a:cubicBezTo>
                <a:cubicBezTo>
                  <a:pt x="59392" y="51547"/>
                  <a:pt x="66340" y="39445"/>
                  <a:pt x="70822" y="31601"/>
                </a:cubicBezTo>
                <a:cubicBezTo>
                  <a:pt x="73063" y="28015"/>
                  <a:pt x="75977" y="22860"/>
                  <a:pt x="77545" y="22860"/>
                </a:cubicBezTo>
                <a:cubicBezTo>
                  <a:pt x="79338" y="22860"/>
                  <a:pt x="82476" y="28015"/>
                  <a:pt x="84269" y="31601"/>
                </a:cubicBezTo>
                <a:cubicBezTo>
                  <a:pt x="88751" y="39445"/>
                  <a:pt x="95923" y="51547"/>
                  <a:pt x="110715" y="51547"/>
                </a:cubicBezTo>
                <a:cubicBezTo>
                  <a:pt x="125507" y="51547"/>
                  <a:pt x="132454" y="39445"/>
                  <a:pt x="136937" y="31601"/>
                </a:cubicBezTo>
                <a:cubicBezTo>
                  <a:pt x="139178" y="28015"/>
                  <a:pt x="142091" y="22860"/>
                  <a:pt x="143660" y="22860"/>
                </a:cubicBezTo>
                <a:cubicBezTo>
                  <a:pt x="145453" y="22860"/>
                  <a:pt x="148143" y="27791"/>
                  <a:pt x="150384" y="31601"/>
                </a:cubicBezTo>
                <a:cubicBezTo>
                  <a:pt x="154866" y="39445"/>
                  <a:pt x="162038" y="51547"/>
                  <a:pt x="176830" y="51547"/>
                </a:cubicBezTo>
                <a:cubicBezTo>
                  <a:pt x="183329" y="51547"/>
                  <a:pt x="188260" y="46168"/>
                  <a:pt x="188260" y="40117"/>
                </a:cubicBezTo>
                <a:cubicBezTo>
                  <a:pt x="188260" y="33618"/>
                  <a:pt x="182881" y="28463"/>
                  <a:pt x="176830" y="28463"/>
                </a:cubicBezTo>
                <a:cubicBezTo>
                  <a:pt x="175037" y="28463"/>
                  <a:pt x="172123" y="23532"/>
                  <a:pt x="170106" y="19947"/>
                </a:cubicBezTo>
                <a:cubicBezTo>
                  <a:pt x="165624" y="12102"/>
                  <a:pt x="158452" y="0"/>
                  <a:pt x="143660" y="0"/>
                </a:cubicBezTo>
                <a:cubicBezTo>
                  <a:pt x="128868" y="0"/>
                  <a:pt x="121921" y="12102"/>
                  <a:pt x="117438" y="19947"/>
                </a:cubicBezTo>
                <a:cubicBezTo>
                  <a:pt x="115197" y="23532"/>
                  <a:pt x="112284" y="28463"/>
                  <a:pt x="110715" y="28463"/>
                </a:cubicBezTo>
                <a:cubicBezTo>
                  <a:pt x="108922" y="28463"/>
                  <a:pt x="106008" y="23532"/>
                  <a:pt x="103991" y="19947"/>
                </a:cubicBezTo>
                <a:cubicBezTo>
                  <a:pt x="99509" y="12102"/>
                  <a:pt x="92561" y="0"/>
                  <a:pt x="77545" y="0"/>
                </a:cubicBezTo>
                <a:cubicBezTo>
                  <a:pt x="62754" y="0"/>
                  <a:pt x="55806" y="12102"/>
                  <a:pt x="51324" y="19947"/>
                </a:cubicBezTo>
                <a:cubicBezTo>
                  <a:pt x="49083" y="23532"/>
                  <a:pt x="46169" y="28463"/>
                  <a:pt x="44600" y="28463"/>
                </a:cubicBezTo>
                <a:cubicBezTo>
                  <a:pt x="42807" y="28463"/>
                  <a:pt x="39894" y="23532"/>
                  <a:pt x="37877" y="19947"/>
                </a:cubicBezTo>
                <a:cubicBezTo>
                  <a:pt x="33394" y="12102"/>
                  <a:pt x="26447" y="0"/>
                  <a:pt x="11431" y="0"/>
                </a:cubicBezTo>
                <a:close/>
              </a:path>
            </a:pathLst>
          </a:custGeom>
          <a:solidFill>
            <a:srgbClr val="FFFFFF">
              <a:alpha val="2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0"/>
          <p:cNvSpPr/>
          <p:nvPr/>
        </p:nvSpPr>
        <p:spPr>
          <a:xfrm rot="8100000">
            <a:off x="-941906" y="885859"/>
            <a:ext cx="1721239" cy="1721239"/>
          </a:xfrm>
          <a:prstGeom prst="blockArc">
            <a:avLst>
              <a:gd name="adj1" fmla="val 10800000"/>
              <a:gd name="adj2" fmla="val 21508320"/>
              <a:gd name="adj3" fmla="val 14908"/>
            </a:avLst>
          </a:prstGeom>
          <a:solidFill>
            <a:srgbClr val="FFFFFF">
              <a:alpha val="2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0"/>
          <p:cNvSpPr/>
          <p:nvPr/>
        </p:nvSpPr>
        <p:spPr>
          <a:xfrm rot="2700000">
            <a:off x="1281144" y="4656309"/>
            <a:ext cx="1721239" cy="1721239"/>
          </a:xfrm>
          <a:prstGeom prst="blockArc">
            <a:avLst>
              <a:gd name="adj1" fmla="val 10800000"/>
              <a:gd name="adj2" fmla="val 21508320"/>
              <a:gd name="adj3" fmla="val 14908"/>
            </a:avLst>
          </a:prstGeom>
          <a:solidFill>
            <a:srgbClr val="FFFFFF">
              <a:alpha val="2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0"/>
          <p:cNvSpPr/>
          <p:nvPr/>
        </p:nvSpPr>
        <p:spPr>
          <a:xfrm rot="7926225">
            <a:off x="8146301" y="1735838"/>
            <a:ext cx="1721317" cy="1721317"/>
          </a:xfrm>
          <a:prstGeom prst="blockArc">
            <a:avLst>
              <a:gd name="adj1" fmla="val 10800000"/>
              <a:gd name="adj2" fmla="val 21508320"/>
              <a:gd name="adj3" fmla="val 14908"/>
            </a:avLst>
          </a:prstGeom>
          <a:solidFill>
            <a:srgbClr val="FFFFFF">
              <a:alpha val="2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0"/>
          <p:cNvSpPr/>
          <p:nvPr/>
        </p:nvSpPr>
        <p:spPr>
          <a:xfrm rot="-8473113">
            <a:off x="6228291" y="-1206503"/>
            <a:ext cx="1721398" cy="1721398"/>
          </a:xfrm>
          <a:prstGeom prst="blockArc">
            <a:avLst>
              <a:gd name="adj1" fmla="val 10800000"/>
              <a:gd name="adj2" fmla="val 21508320"/>
              <a:gd name="adj3" fmla="val 14908"/>
            </a:avLst>
          </a:prstGeom>
          <a:solidFill>
            <a:srgbClr val="FFFFFF">
              <a:alpha val="2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gradFill>
          <a:gsLst>
            <a:gs pos="0">
              <a:srgbClr val="FF3AA0"/>
            </a:gs>
            <a:gs pos="100000">
              <a:srgbClr val="B7112B"/>
            </a:gs>
          </a:gsLst>
          <a:lin ang="2698631" scaled="0"/>
        </a:gradFill>
        <a:effectLst/>
      </p:bgPr>
    </p:bg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31"/>
          <p:cNvSpPr/>
          <p:nvPr/>
        </p:nvSpPr>
        <p:spPr>
          <a:xfrm>
            <a:off x="-2453225" y="1065275"/>
            <a:ext cx="8382000" cy="8382000"/>
          </a:xfrm>
          <a:prstGeom prst="ellipse">
            <a:avLst/>
          </a:prstGeom>
          <a:gradFill>
            <a:gsLst>
              <a:gs pos="0">
                <a:srgbClr val="FDC032">
                  <a:alpha val="61568"/>
                </a:srgbClr>
              </a:gs>
              <a:gs pos="68000">
                <a:srgbClr val="DE1837">
                  <a:alpha val="0"/>
                </a:srgbClr>
              </a:gs>
              <a:gs pos="100000">
                <a:srgbClr val="DE1837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7" name="Google Shape;817;p31"/>
          <p:cNvGrpSpPr/>
          <p:nvPr/>
        </p:nvGrpSpPr>
        <p:grpSpPr>
          <a:xfrm>
            <a:off x="-658275" y="-1103600"/>
            <a:ext cx="3048000" cy="3048000"/>
            <a:chOff x="-180475" y="-661725"/>
            <a:chExt cx="3048000" cy="3048000"/>
          </a:xfrm>
        </p:grpSpPr>
        <p:sp>
          <p:nvSpPr>
            <p:cNvPr id="818" name="Google Shape;818;p31"/>
            <p:cNvSpPr/>
            <p:nvPr/>
          </p:nvSpPr>
          <p:spPr>
            <a:xfrm>
              <a:off x="-180475" y="-661725"/>
              <a:ext cx="3048000" cy="3048000"/>
            </a:xfrm>
            <a:prstGeom prst="donut">
              <a:avLst>
                <a:gd name="adj" fmla="val 2301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1"/>
            <p:cNvSpPr/>
            <p:nvPr/>
          </p:nvSpPr>
          <p:spPr>
            <a:xfrm>
              <a:off x="110275" y="-370975"/>
              <a:ext cx="2466600" cy="24666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1"/>
            <p:cNvSpPr/>
            <p:nvPr/>
          </p:nvSpPr>
          <p:spPr>
            <a:xfrm>
              <a:off x="350900" y="-130350"/>
              <a:ext cx="1985400" cy="19854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1"/>
            <p:cNvSpPr/>
            <p:nvPr/>
          </p:nvSpPr>
          <p:spPr>
            <a:xfrm>
              <a:off x="581525" y="100275"/>
              <a:ext cx="1524000" cy="15240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1"/>
            <p:cNvSpPr/>
            <p:nvPr/>
          </p:nvSpPr>
          <p:spPr>
            <a:xfrm>
              <a:off x="-40200" y="-521375"/>
              <a:ext cx="2767500" cy="2767500"/>
            </a:xfrm>
            <a:prstGeom prst="donut">
              <a:avLst>
                <a:gd name="adj" fmla="val 2301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1"/>
            <p:cNvSpPr/>
            <p:nvPr/>
          </p:nvSpPr>
          <p:spPr>
            <a:xfrm>
              <a:off x="239525" y="-241625"/>
              <a:ext cx="2208000" cy="22080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1"/>
            <p:cNvSpPr/>
            <p:nvPr/>
          </p:nvSpPr>
          <p:spPr>
            <a:xfrm>
              <a:off x="481150" y="0"/>
              <a:ext cx="1724700" cy="17247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1"/>
            <p:cNvSpPr/>
            <p:nvPr/>
          </p:nvSpPr>
          <p:spPr>
            <a:xfrm>
              <a:off x="683775" y="202550"/>
              <a:ext cx="1319400" cy="13194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1"/>
            <p:cNvSpPr/>
            <p:nvPr/>
          </p:nvSpPr>
          <p:spPr>
            <a:xfrm>
              <a:off x="792225" y="311000"/>
              <a:ext cx="1102800" cy="11028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1"/>
            <p:cNvSpPr/>
            <p:nvPr/>
          </p:nvSpPr>
          <p:spPr>
            <a:xfrm>
              <a:off x="867250" y="386025"/>
              <a:ext cx="952800" cy="9528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8" name="Google Shape;828;p31"/>
          <p:cNvSpPr/>
          <p:nvPr/>
        </p:nvSpPr>
        <p:spPr>
          <a:xfrm>
            <a:off x="2564075" y="151251"/>
            <a:ext cx="533246" cy="146007"/>
          </a:xfrm>
          <a:custGeom>
            <a:avLst/>
            <a:gdLst/>
            <a:ahLst/>
            <a:cxnLst/>
            <a:rect l="l" t="t" r="r" b="b"/>
            <a:pathLst>
              <a:path w="188260" h="51547" extrusionOk="0">
                <a:moveTo>
                  <a:pt x="11431" y="0"/>
                </a:moveTo>
                <a:cubicBezTo>
                  <a:pt x="5155" y="0"/>
                  <a:pt x="1" y="5379"/>
                  <a:pt x="1" y="11430"/>
                </a:cubicBezTo>
                <a:cubicBezTo>
                  <a:pt x="1" y="17929"/>
                  <a:pt x="5380" y="22860"/>
                  <a:pt x="11431" y="22860"/>
                </a:cubicBezTo>
                <a:cubicBezTo>
                  <a:pt x="13224" y="22860"/>
                  <a:pt x="16361" y="28015"/>
                  <a:pt x="18154" y="31601"/>
                </a:cubicBezTo>
                <a:cubicBezTo>
                  <a:pt x="22637" y="39445"/>
                  <a:pt x="29808" y="51547"/>
                  <a:pt x="44600" y="51547"/>
                </a:cubicBezTo>
                <a:cubicBezTo>
                  <a:pt x="59392" y="51547"/>
                  <a:pt x="66340" y="39445"/>
                  <a:pt x="70822" y="31601"/>
                </a:cubicBezTo>
                <a:cubicBezTo>
                  <a:pt x="73063" y="28015"/>
                  <a:pt x="75977" y="22860"/>
                  <a:pt x="77545" y="22860"/>
                </a:cubicBezTo>
                <a:cubicBezTo>
                  <a:pt x="79338" y="22860"/>
                  <a:pt x="82476" y="28015"/>
                  <a:pt x="84269" y="31601"/>
                </a:cubicBezTo>
                <a:cubicBezTo>
                  <a:pt x="88751" y="39445"/>
                  <a:pt x="95923" y="51547"/>
                  <a:pt x="110715" y="51547"/>
                </a:cubicBezTo>
                <a:cubicBezTo>
                  <a:pt x="125507" y="51547"/>
                  <a:pt x="132454" y="39445"/>
                  <a:pt x="136937" y="31601"/>
                </a:cubicBezTo>
                <a:cubicBezTo>
                  <a:pt x="139178" y="28015"/>
                  <a:pt x="142091" y="22860"/>
                  <a:pt x="143660" y="22860"/>
                </a:cubicBezTo>
                <a:cubicBezTo>
                  <a:pt x="145453" y="22860"/>
                  <a:pt x="148143" y="27791"/>
                  <a:pt x="150384" y="31601"/>
                </a:cubicBezTo>
                <a:cubicBezTo>
                  <a:pt x="154866" y="39445"/>
                  <a:pt x="162038" y="51547"/>
                  <a:pt x="176830" y="51547"/>
                </a:cubicBezTo>
                <a:cubicBezTo>
                  <a:pt x="183329" y="51547"/>
                  <a:pt x="188260" y="46168"/>
                  <a:pt x="188260" y="40117"/>
                </a:cubicBezTo>
                <a:cubicBezTo>
                  <a:pt x="188260" y="33618"/>
                  <a:pt x="182881" y="28463"/>
                  <a:pt x="176830" y="28463"/>
                </a:cubicBezTo>
                <a:cubicBezTo>
                  <a:pt x="175037" y="28463"/>
                  <a:pt x="172123" y="23532"/>
                  <a:pt x="170106" y="19947"/>
                </a:cubicBezTo>
                <a:cubicBezTo>
                  <a:pt x="165624" y="12102"/>
                  <a:pt x="158452" y="0"/>
                  <a:pt x="143660" y="0"/>
                </a:cubicBezTo>
                <a:cubicBezTo>
                  <a:pt x="128868" y="0"/>
                  <a:pt x="121921" y="12102"/>
                  <a:pt x="117438" y="19947"/>
                </a:cubicBezTo>
                <a:cubicBezTo>
                  <a:pt x="115197" y="23532"/>
                  <a:pt x="112284" y="28463"/>
                  <a:pt x="110715" y="28463"/>
                </a:cubicBezTo>
                <a:cubicBezTo>
                  <a:pt x="108922" y="28463"/>
                  <a:pt x="106008" y="23532"/>
                  <a:pt x="103991" y="19947"/>
                </a:cubicBezTo>
                <a:cubicBezTo>
                  <a:pt x="99509" y="12102"/>
                  <a:pt x="92561" y="0"/>
                  <a:pt x="77545" y="0"/>
                </a:cubicBezTo>
                <a:cubicBezTo>
                  <a:pt x="62754" y="0"/>
                  <a:pt x="55806" y="12102"/>
                  <a:pt x="51324" y="19947"/>
                </a:cubicBezTo>
                <a:cubicBezTo>
                  <a:pt x="49083" y="23532"/>
                  <a:pt x="46169" y="28463"/>
                  <a:pt x="44600" y="28463"/>
                </a:cubicBezTo>
                <a:cubicBezTo>
                  <a:pt x="42807" y="28463"/>
                  <a:pt x="39894" y="23532"/>
                  <a:pt x="37877" y="19947"/>
                </a:cubicBezTo>
                <a:cubicBezTo>
                  <a:pt x="33394" y="12102"/>
                  <a:pt x="26447" y="0"/>
                  <a:pt x="11431" y="0"/>
                </a:cubicBezTo>
                <a:close/>
              </a:path>
            </a:pathLst>
          </a:custGeom>
          <a:solidFill>
            <a:srgbClr val="FFFFFF">
              <a:alpha val="2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9" name="Google Shape;829;p31"/>
          <p:cNvGrpSpPr/>
          <p:nvPr/>
        </p:nvGrpSpPr>
        <p:grpSpPr>
          <a:xfrm>
            <a:off x="7013400" y="4101725"/>
            <a:ext cx="3048000" cy="3048000"/>
            <a:chOff x="-180475" y="-661725"/>
            <a:chExt cx="3048000" cy="3048000"/>
          </a:xfrm>
        </p:grpSpPr>
        <p:sp>
          <p:nvSpPr>
            <p:cNvPr id="830" name="Google Shape;830;p31"/>
            <p:cNvSpPr/>
            <p:nvPr/>
          </p:nvSpPr>
          <p:spPr>
            <a:xfrm>
              <a:off x="-180475" y="-661725"/>
              <a:ext cx="3048000" cy="3048000"/>
            </a:xfrm>
            <a:prstGeom prst="donut">
              <a:avLst>
                <a:gd name="adj" fmla="val 2301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1"/>
            <p:cNvSpPr/>
            <p:nvPr/>
          </p:nvSpPr>
          <p:spPr>
            <a:xfrm>
              <a:off x="110275" y="-370975"/>
              <a:ext cx="2466600" cy="24666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1"/>
            <p:cNvSpPr/>
            <p:nvPr/>
          </p:nvSpPr>
          <p:spPr>
            <a:xfrm>
              <a:off x="350900" y="-130350"/>
              <a:ext cx="1985400" cy="19854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1"/>
            <p:cNvSpPr/>
            <p:nvPr/>
          </p:nvSpPr>
          <p:spPr>
            <a:xfrm>
              <a:off x="581525" y="100275"/>
              <a:ext cx="1524000" cy="15240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1"/>
            <p:cNvSpPr/>
            <p:nvPr/>
          </p:nvSpPr>
          <p:spPr>
            <a:xfrm>
              <a:off x="-40200" y="-521375"/>
              <a:ext cx="2767500" cy="2767500"/>
            </a:xfrm>
            <a:prstGeom prst="donut">
              <a:avLst>
                <a:gd name="adj" fmla="val 2301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1"/>
            <p:cNvSpPr/>
            <p:nvPr/>
          </p:nvSpPr>
          <p:spPr>
            <a:xfrm>
              <a:off x="239525" y="-241625"/>
              <a:ext cx="2208000" cy="22080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1"/>
            <p:cNvSpPr/>
            <p:nvPr/>
          </p:nvSpPr>
          <p:spPr>
            <a:xfrm>
              <a:off x="481150" y="0"/>
              <a:ext cx="1724700" cy="17247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1"/>
            <p:cNvSpPr/>
            <p:nvPr/>
          </p:nvSpPr>
          <p:spPr>
            <a:xfrm>
              <a:off x="683775" y="202550"/>
              <a:ext cx="1319400" cy="13194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1"/>
            <p:cNvSpPr/>
            <p:nvPr/>
          </p:nvSpPr>
          <p:spPr>
            <a:xfrm>
              <a:off x="792225" y="311000"/>
              <a:ext cx="1102800" cy="11028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1"/>
            <p:cNvSpPr/>
            <p:nvPr/>
          </p:nvSpPr>
          <p:spPr>
            <a:xfrm>
              <a:off x="867250" y="386025"/>
              <a:ext cx="952800" cy="952800"/>
            </a:xfrm>
            <a:prstGeom prst="donut">
              <a:avLst>
                <a:gd name="adj" fmla="val 2433"/>
              </a:avLst>
            </a:prstGeom>
            <a:solidFill>
              <a:srgbClr val="FFFFFF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0" name="Google Shape;840;p31"/>
          <p:cNvSpPr/>
          <p:nvPr/>
        </p:nvSpPr>
        <p:spPr>
          <a:xfrm>
            <a:off x="459350" y="4357576"/>
            <a:ext cx="533246" cy="146007"/>
          </a:xfrm>
          <a:custGeom>
            <a:avLst/>
            <a:gdLst/>
            <a:ahLst/>
            <a:cxnLst/>
            <a:rect l="l" t="t" r="r" b="b"/>
            <a:pathLst>
              <a:path w="188260" h="51547" extrusionOk="0">
                <a:moveTo>
                  <a:pt x="11431" y="0"/>
                </a:moveTo>
                <a:cubicBezTo>
                  <a:pt x="5155" y="0"/>
                  <a:pt x="1" y="5379"/>
                  <a:pt x="1" y="11430"/>
                </a:cubicBezTo>
                <a:cubicBezTo>
                  <a:pt x="1" y="17929"/>
                  <a:pt x="5380" y="22860"/>
                  <a:pt x="11431" y="22860"/>
                </a:cubicBezTo>
                <a:cubicBezTo>
                  <a:pt x="13224" y="22860"/>
                  <a:pt x="16361" y="28015"/>
                  <a:pt x="18154" y="31601"/>
                </a:cubicBezTo>
                <a:cubicBezTo>
                  <a:pt x="22637" y="39445"/>
                  <a:pt x="29808" y="51547"/>
                  <a:pt x="44600" y="51547"/>
                </a:cubicBezTo>
                <a:cubicBezTo>
                  <a:pt x="59392" y="51547"/>
                  <a:pt x="66340" y="39445"/>
                  <a:pt x="70822" y="31601"/>
                </a:cubicBezTo>
                <a:cubicBezTo>
                  <a:pt x="73063" y="28015"/>
                  <a:pt x="75977" y="22860"/>
                  <a:pt x="77545" y="22860"/>
                </a:cubicBezTo>
                <a:cubicBezTo>
                  <a:pt x="79338" y="22860"/>
                  <a:pt x="82476" y="28015"/>
                  <a:pt x="84269" y="31601"/>
                </a:cubicBezTo>
                <a:cubicBezTo>
                  <a:pt x="88751" y="39445"/>
                  <a:pt x="95923" y="51547"/>
                  <a:pt x="110715" y="51547"/>
                </a:cubicBezTo>
                <a:cubicBezTo>
                  <a:pt x="125507" y="51547"/>
                  <a:pt x="132454" y="39445"/>
                  <a:pt x="136937" y="31601"/>
                </a:cubicBezTo>
                <a:cubicBezTo>
                  <a:pt x="139178" y="28015"/>
                  <a:pt x="142091" y="22860"/>
                  <a:pt x="143660" y="22860"/>
                </a:cubicBezTo>
                <a:cubicBezTo>
                  <a:pt x="145453" y="22860"/>
                  <a:pt x="148143" y="27791"/>
                  <a:pt x="150384" y="31601"/>
                </a:cubicBezTo>
                <a:cubicBezTo>
                  <a:pt x="154866" y="39445"/>
                  <a:pt x="162038" y="51547"/>
                  <a:pt x="176830" y="51547"/>
                </a:cubicBezTo>
                <a:cubicBezTo>
                  <a:pt x="183329" y="51547"/>
                  <a:pt x="188260" y="46168"/>
                  <a:pt x="188260" y="40117"/>
                </a:cubicBezTo>
                <a:cubicBezTo>
                  <a:pt x="188260" y="33618"/>
                  <a:pt x="182881" y="28463"/>
                  <a:pt x="176830" y="28463"/>
                </a:cubicBezTo>
                <a:cubicBezTo>
                  <a:pt x="175037" y="28463"/>
                  <a:pt x="172123" y="23532"/>
                  <a:pt x="170106" y="19947"/>
                </a:cubicBezTo>
                <a:cubicBezTo>
                  <a:pt x="165624" y="12102"/>
                  <a:pt x="158452" y="0"/>
                  <a:pt x="143660" y="0"/>
                </a:cubicBezTo>
                <a:cubicBezTo>
                  <a:pt x="128868" y="0"/>
                  <a:pt x="121921" y="12102"/>
                  <a:pt x="117438" y="19947"/>
                </a:cubicBezTo>
                <a:cubicBezTo>
                  <a:pt x="115197" y="23532"/>
                  <a:pt x="112284" y="28463"/>
                  <a:pt x="110715" y="28463"/>
                </a:cubicBezTo>
                <a:cubicBezTo>
                  <a:pt x="108922" y="28463"/>
                  <a:pt x="106008" y="23532"/>
                  <a:pt x="103991" y="19947"/>
                </a:cubicBezTo>
                <a:cubicBezTo>
                  <a:pt x="99509" y="12102"/>
                  <a:pt x="92561" y="0"/>
                  <a:pt x="77545" y="0"/>
                </a:cubicBezTo>
                <a:cubicBezTo>
                  <a:pt x="62754" y="0"/>
                  <a:pt x="55806" y="12102"/>
                  <a:pt x="51324" y="19947"/>
                </a:cubicBezTo>
                <a:cubicBezTo>
                  <a:pt x="49083" y="23532"/>
                  <a:pt x="46169" y="28463"/>
                  <a:pt x="44600" y="28463"/>
                </a:cubicBezTo>
                <a:cubicBezTo>
                  <a:pt x="42807" y="28463"/>
                  <a:pt x="39894" y="23532"/>
                  <a:pt x="37877" y="19947"/>
                </a:cubicBezTo>
                <a:cubicBezTo>
                  <a:pt x="33394" y="12102"/>
                  <a:pt x="26447" y="0"/>
                  <a:pt x="11431" y="0"/>
                </a:cubicBezTo>
                <a:close/>
              </a:path>
            </a:pathLst>
          </a:custGeom>
          <a:solidFill>
            <a:srgbClr val="FFFFFF">
              <a:alpha val="2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1"/>
          <p:cNvSpPr/>
          <p:nvPr/>
        </p:nvSpPr>
        <p:spPr>
          <a:xfrm>
            <a:off x="8470400" y="3333251"/>
            <a:ext cx="533246" cy="146007"/>
          </a:xfrm>
          <a:custGeom>
            <a:avLst/>
            <a:gdLst/>
            <a:ahLst/>
            <a:cxnLst/>
            <a:rect l="l" t="t" r="r" b="b"/>
            <a:pathLst>
              <a:path w="188260" h="51547" extrusionOk="0">
                <a:moveTo>
                  <a:pt x="11431" y="0"/>
                </a:moveTo>
                <a:cubicBezTo>
                  <a:pt x="5155" y="0"/>
                  <a:pt x="1" y="5379"/>
                  <a:pt x="1" y="11430"/>
                </a:cubicBezTo>
                <a:cubicBezTo>
                  <a:pt x="1" y="17929"/>
                  <a:pt x="5380" y="22860"/>
                  <a:pt x="11431" y="22860"/>
                </a:cubicBezTo>
                <a:cubicBezTo>
                  <a:pt x="13224" y="22860"/>
                  <a:pt x="16361" y="28015"/>
                  <a:pt x="18154" y="31601"/>
                </a:cubicBezTo>
                <a:cubicBezTo>
                  <a:pt x="22637" y="39445"/>
                  <a:pt x="29808" y="51547"/>
                  <a:pt x="44600" y="51547"/>
                </a:cubicBezTo>
                <a:cubicBezTo>
                  <a:pt x="59392" y="51547"/>
                  <a:pt x="66340" y="39445"/>
                  <a:pt x="70822" y="31601"/>
                </a:cubicBezTo>
                <a:cubicBezTo>
                  <a:pt x="73063" y="28015"/>
                  <a:pt x="75977" y="22860"/>
                  <a:pt x="77545" y="22860"/>
                </a:cubicBezTo>
                <a:cubicBezTo>
                  <a:pt x="79338" y="22860"/>
                  <a:pt x="82476" y="28015"/>
                  <a:pt x="84269" y="31601"/>
                </a:cubicBezTo>
                <a:cubicBezTo>
                  <a:pt x="88751" y="39445"/>
                  <a:pt x="95923" y="51547"/>
                  <a:pt x="110715" y="51547"/>
                </a:cubicBezTo>
                <a:cubicBezTo>
                  <a:pt x="125507" y="51547"/>
                  <a:pt x="132454" y="39445"/>
                  <a:pt x="136937" y="31601"/>
                </a:cubicBezTo>
                <a:cubicBezTo>
                  <a:pt x="139178" y="28015"/>
                  <a:pt x="142091" y="22860"/>
                  <a:pt x="143660" y="22860"/>
                </a:cubicBezTo>
                <a:cubicBezTo>
                  <a:pt x="145453" y="22860"/>
                  <a:pt x="148143" y="27791"/>
                  <a:pt x="150384" y="31601"/>
                </a:cubicBezTo>
                <a:cubicBezTo>
                  <a:pt x="154866" y="39445"/>
                  <a:pt x="162038" y="51547"/>
                  <a:pt x="176830" y="51547"/>
                </a:cubicBezTo>
                <a:cubicBezTo>
                  <a:pt x="183329" y="51547"/>
                  <a:pt x="188260" y="46168"/>
                  <a:pt x="188260" y="40117"/>
                </a:cubicBezTo>
                <a:cubicBezTo>
                  <a:pt x="188260" y="33618"/>
                  <a:pt x="182881" y="28463"/>
                  <a:pt x="176830" y="28463"/>
                </a:cubicBezTo>
                <a:cubicBezTo>
                  <a:pt x="175037" y="28463"/>
                  <a:pt x="172123" y="23532"/>
                  <a:pt x="170106" y="19947"/>
                </a:cubicBezTo>
                <a:cubicBezTo>
                  <a:pt x="165624" y="12102"/>
                  <a:pt x="158452" y="0"/>
                  <a:pt x="143660" y="0"/>
                </a:cubicBezTo>
                <a:cubicBezTo>
                  <a:pt x="128868" y="0"/>
                  <a:pt x="121921" y="12102"/>
                  <a:pt x="117438" y="19947"/>
                </a:cubicBezTo>
                <a:cubicBezTo>
                  <a:pt x="115197" y="23532"/>
                  <a:pt x="112284" y="28463"/>
                  <a:pt x="110715" y="28463"/>
                </a:cubicBezTo>
                <a:cubicBezTo>
                  <a:pt x="108922" y="28463"/>
                  <a:pt x="106008" y="23532"/>
                  <a:pt x="103991" y="19947"/>
                </a:cubicBezTo>
                <a:cubicBezTo>
                  <a:pt x="99509" y="12102"/>
                  <a:pt x="92561" y="0"/>
                  <a:pt x="77545" y="0"/>
                </a:cubicBezTo>
                <a:cubicBezTo>
                  <a:pt x="62754" y="0"/>
                  <a:pt x="55806" y="12102"/>
                  <a:pt x="51324" y="19947"/>
                </a:cubicBezTo>
                <a:cubicBezTo>
                  <a:pt x="49083" y="23532"/>
                  <a:pt x="46169" y="28463"/>
                  <a:pt x="44600" y="28463"/>
                </a:cubicBezTo>
                <a:cubicBezTo>
                  <a:pt x="42807" y="28463"/>
                  <a:pt x="39894" y="23532"/>
                  <a:pt x="37877" y="19947"/>
                </a:cubicBezTo>
                <a:cubicBezTo>
                  <a:pt x="33394" y="12102"/>
                  <a:pt x="26447" y="0"/>
                  <a:pt x="11431" y="0"/>
                </a:cubicBezTo>
                <a:close/>
              </a:path>
            </a:pathLst>
          </a:custGeom>
          <a:solidFill>
            <a:srgbClr val="FFFFFF">
              <a:alpha val="2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31"/>
          <p:cNvSpPr/>
          <p:nvPr/>
        </p:nvSpPr>
        <p:spPr>
          <a:xfrm>
            <a:off x="4830700" y="4771701"/>
            <a:ext cx="533246" cy="146007"/>
          </a:xfrm>
          <a:custGeom>
            <a:avLst/>
            <a:gdLst/>
            <a:ahLst/>
            <a:cxnLst/>
            <a:rect l="l" t="t" r="r" b="b"/>
            <a:pathLst>
              <a:path w="188260" h="51547" extrusionOk="0">
                <a:moveTo>
                  <a:pt x="11431" y="0"/>
                </a:moveTo>
                <a:cubicBezTo>
                  <a:pt x="5155" y="0"/>
                  <a:pt x="1" y="5379"/>
                  <a:pt x="1" y="11430"/>
                </a:cubicBezTo>
                <a:cubicBezTo>
                  <a:pt x="1" y="17929"/>
                  <a:pt x="5380" y="22860"/>
                  <a:pt x="11431" y="22860"/>
                </a:cubicBezTo>
                <a:cubicBezTo>
                  <a:pt x="13224" y="22860"/>
                  <a:pt x="16361" y="28015"/>
                  <a:pt x="18154" y="31601"/>
                </a:cubicBezTo>
                <a:cubicBezTo>
                  <a:pt x="22637" y="39445"/>
                  <a:pt x="29808" y="51547"/>
                  <a:pt x="44600" y="51547"/>
                </a:cubicBezTo>
                <a:cubicBezTo>
                  <a:pt x="59392" y="51547"/>
                  <a:pt x="66340" y="39445"/>
                  <a:pt x="70822" y="31601"/>
                </a:cubicBezTo>
                <a:cubicBezTo>
                  <a:pt x="73063" y="28015"/>
                  <a:pt x="75977" y="22860"/>
                  <a:pt x="77545" y="22860"/>
                </a:cubicBezTo>
                <a:cubicBezTo>
                  <a:pt x="79338" y="22860"/>
                  <a:pt x="82476" y="28015"/>
                  <a:pt x="84269" y="31601"/>
                </a:cubicBezTo>
                <a:cubicBezTo>
                  <a:pt x="88751" y="39445"/>
                  <a:pt x="95923" y="51547"/>
                  <a:pt x="110715" y="51547"/>
                </a:cubicBezTo>
                <a:cubicBezTo>
                  <a:pt x="125507" y="51547"/>
                  <a:pt x="132454" y="39445"/>
                  <a:pt x="136937" y="31601"/>
                </a:cubicBezTo>
                <a:cubicBezTo>
                  <a:pt x="139178" y="28015"/>
                  <a:pt x="142091" y="22860"/>
                  <a:pt x="143660" y="22860"/>
                </a:cubicBezTo>
                <a:cubicBezTo>
                  <a:pt x="145453" y="22860"/>
                  <a:pt x="148143" y="27791"/>
                  <a:pt x="150384" y="31601"/>
                </a:cubicBezTo>
                <a:cubicBezTo>
                  <a:pt x="154866" y="39445"/>
                  <a:pt x="162038" y="51547"/>
                  <a:pt x="176830" y="51547"/>
                </a:cubicBezTo>
                <a:cubicBezTo>
                  <a:pt x="183329" y="51547"/>
                  <a:pt x="188260" y="46168"/>
                  <a:pt x="188260" y="40117"/>
                </a:cubicBezTo>
                <a:cubicBezTo>
                  <a:pt x="188260" y="33618"/>
                  <a:pt x="182881" y="28463"/>
                  <a:pt x="176830" y="28463"/>
                </a:cubicBezTo>
                <a:cubicBezTo>
                  <a:pt x="175037" y="28463"/>
                  <a:pt x="172123" y="23532"/>
                  <a:pt x="170106" y="19947"/>
                </a:cubicBezTo>
                <a:cubicBezTo>
                  <a:pt x="165624" y="12102"/>
                  <a:pt x="158452" y="0"/>
                  <a:pt x="143660" y="0"/>
                </a:cubicBezTo>
                <a:cubicBezTo>
                  <a:pt x="128868" y="0"/>
                  <a:pt x="121921" y="12102"/>
                  <a:pt x="117438" y="19947"/>
                </a:cubicBezTo>
                <a:cubicBezTo>
                  <a:pt x="115197" y="23532"/>
                  <a:pt x="112284" y="28463"/>
                  <a:pt x="110715" y="28463"/>
                </a:cubicBezTo>
                <a:cubicBezTo>
                  <a:pt x="108922" y="28463"/>
                  <a:pt x="106008" y="23532"/>
                  <a:pt x="103991" y="19947"/>
                </a:cubicBezTo>
                <a:cubicBezTo>
                  <a:pt x="99509" y="12102"/>
                  <a:pt x="92561" y="0"/>
                  <a:pt x="77545" y="0"/>
                </a:cubicBezTo>
                <a:cubicBezTo>
                  <a:pt x="62754" y="0"/>
                  <a:pt x="55806" y="12102"/>
                  <a:pt x="51324" y="19947"/>
                </a:cubicBezTo>
                <a:cubicBezTo>
                  <a:pt x="49083" y="23532"/>
                  <a:pt x="46169" y="28463"/>
                  <a:pt x="44600" y="28463"/>
                </a:cubicBezTo>
                <a:cubicBezTo>
                  <a:pt x="42807" y="28463"/>
                  <a:pt x="39894" y="23532"/>
                  <a:pt x="37877" y="19947"/>
                </a:cubicBezTo>
                <a:cubicBezTo>
                  <a:pt x="33394" y="12102"/>
                  <a:pt x="26447" y="0"/>
                  <a:pt x="11431" y="0"/>
                </a:cubicBezTo>
                <a:close/>
              </a:path>
            </a:pathLst>
          </a:custGeom>
          <a:solidFill>
            <a:srgbClr val="FFFFFF">
              <a:alpha val="2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31"/>
          <p:cNvSpPr/>
          <p:nvPr/>
        </p:nvSpPr>
        <p:spPr>
          <a:xfrm>
            <a:off x="820525" y="4749901"/>
            <a:ext cx="533246" cy="146007"/>
          </a:xfrm>
          <a:custGeom>
            <a:avLst/>
            <a:gdLst/>
            <a:ahLst/>
            <a:cxnLst/>
            <a:rect l="l" t="t" r="r" b="b"/>
            <a:pathLst>
              <a:path w="188260" h="51547" extrusionOk="0">
                <a:moveTo>
                  <a:pt x="11431" y="0"/>
                </a:moveTo>
                <a:cubicBezTo>
                  <a:pt x="5155" y="0"/>
                  <a:pt x="1" y="5379"/>
                  <a:pt x="1" y="11430"/>
                </a:cubicBezTo>
                <a:cubicBezTo>
                  <a:pt x="1" y="17929"/>
                  <a:pt x="5380" y="22860"/>
                  <a:pt x="11431" y="22860"/>
                </a:cubicBezTo>
                <a:cubicBezTo>
                  <a:pt x="13224" y="22860"/>
                  <a:pt x="16361" y="28015"/>
                  <a:pt x="18154" y="31601"/>
                </a:cubicBezTo>
                <a:cubicBezTo>
                  <a:pt x="22637" y="39445"/>
                  <a:pt x="29808" y="51547"/>
                  <a:pt x="44600" y="51547"/>
                </a:cubicBezTo>
                <a:cubicBezTo>
                  <a:pt x="59392" y="51547"/>
                  <a:pt x="66340" y="39445"/>
                  <a:pt x="70822" y="31601"/>
                </a:cubicBezTo>
                <a:cubicBezTo>
                  <a:pt x="73063" y="28015"/>
                  <a:pt x="75977" y="22860"/>
                  <a:pt x="77545" y="22860"/>
                </a:cubicBezTo>
                <a:cubicBezTo>
                  <a:pt x="79338" y="22860"/>
                  <a:pt x="82476" y="28015"/>
                  <a:pt x="84269" y="31601"/>
                </a:cubicBezTo>
                <a:cubicBezTo>
                  <a:pt x="88751" y="39445"/>
                  <a:pt x="95923" y="51547"/>
                  <a:pt x="110715" y="51547"/>
                </a:cubicBezTo>
                <a:cubicBezTo>
                  <a:pt x="125507" y="51547"/>
                  <a:pt x="132454" y="39445"/>
                  <a:pt x="136937" y="31601"/>
                </a:cubicBezTo>
                <a:cubicBezTo>
                  <a:pt x="139178" y="28015"/>
                  <a:pt x="142091" y="22860"/>
                  <a:pt x="143660" y="22860"/>
                </a:cubicBezTo>
                <a:cubicBezTo>
                  <a:pt x="145453" y="22860"/>
                  <a:pt x="148143" y="27791"/>
                  <a:pt x="150384" y="31601"/>
                </a:cubicBezTo>
                <a:cubicBezTo>
                  <a:pt x="154866" y="39445"/>
                  <a:pt x="162038" y="51547"/>
                  <a:pt x="176830" y="51547"/>
                </a:cubicBezTo>
                <a:cubicBezTo>
                  <a:pt x="183329" y="51547"/>
                  <a:pt x="188260" y="46168"/>
                  <a:pt x="188260" y="40117"/>
                </a:cubicBezTo>
                <a:cubicBezTo>
                  <a:pt x="188260" y="33618"/>
                  <a:pt x="182881" y="28463"/>
                  <a:pt x="176830" y="28463"/>
                </a:cubicBezTo>
                <a:cubicBezTo>
                  <a:pt x="175037" y="28463"/>
                  <a:pt x="172123" y="23532"/>
                  <a:pt x="170106" y="19947"/>
                </a:cubicBezTo>
                <a:cubicBezTo>
                  <a:pt x="165624" y="12102"/>
                  <a:pt x="158452" y="0"/>
                  <a:pt x="143660" y="0"/>
                </a:cubicBezTo>
                <a:cubicBezTo>
                  <a:pt x="128868" y="0"/>
                  <a:pt x="121921" y="12102"/>
                  <a:pt x="117438" y="19947"/>
                </a:cubicBezTo>
                <a:cubicBezTo>
                  <a:pt x="115197" y="23532"/>
                  <a:pt x="112284" y="28463"/>
                  <a:pt x="110715" y="28463"/>
                </a:cubicBezTo>
                <a:cubicBezTo>
                  <a:pt x="108922" y="28463"/>
                  <a:pt x="106008" y="23532"/>
                  <a:pt x="103991" y="19947"/>
                </a:cubicBezTo>
                <a:cubicBezTo>
                  <a:pt x="99509" y="12102"/>
                  <a:pt x="92561" y="0"/>
                  <a:pt x="77545" y="0"/>
                </a:cubicBezTo>
                <a:cubicBezTo>
                  <a:pt x="62754" y="0"/>
                  <a:pt x="55806" y="12102"/>
                  <a:pt x="51324" y="19947"/>
                </a:cubicBezTo>
                <a:cubicBezTo>
                  <a:pt x="49083" y="23532"/>
                  <a:pt x="46169" y="28463"/>
                  <a:pt x="44600" y="28463"/>
                </a:cubicBezTo>
                <a:cubicBezTo>
                  <a:pt x="42807" y="28463"/>
                  <a:pt x="39894" y="23532"/>
                  <a:pt x="37877" y="19947"/>
                </a:cubicBezTo>
                <a:cubicBezTo>
                  <a:pt x="33394" y="12102"/>
                  <a:pt x="26447" y="0"/>
                  <a:pt x="11431" y="0"/>
                </a:cubicBezTo>
                <a:close/>
              </a:path>
            </a:pathLst>
          </a:custGeom>
          <a:solidFill>
            <a:srgbClr val="FFFFFF">
              <a:alpha val="24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5975" y="445025"/>
            <a:ext cx="7692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lack Han Sans"/>
              <a:buNone/>
              <a:defRPr sz="35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5975" y="1152475"/>
            <a:ext cx="7692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●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●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●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8" r:id="rId5"/>
    <p:sldLayoutId id="2147483662" r:id="rId6"/>
    <p:sldLayoutId id="2147483665" r:id="rId7"/>
    <p:sldLayoutId id="2147483676" r:id="rId8"/>
    <p:sldLayoutId id="214748367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35"/>
          <p:cNvSpPr txBox="1">
            <a:spLocks noGrp="1"/>
          </p:cNvSpPr>
          <p:nvPr>
            <p:ph type="ctrTitle"/>
          </p:nvPr>
        </p:nvSpPr>
        <p:spPr>
          <a:xfrm>
            <a:off x="3205825" y="1245600"/>
            <a:ext cx="5376600" cy="220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Honor Watch ES</a:t>
            </a:r>
            <a:endParaRPr dirty="0"/>
          </a:p>
        </p:txBody>
      </p:sp>
      <p:sp>
        <p:nvSpPr>
          <p:cNvPr id="855" name="Google Shape;855;p35"/>
          <p:cNvSpPr txBox="1">
            <a:spLocks noGrp="1"/>
          </p:cNvSpPr>
          <p:nvPr>
            <p:ph type="subTitle" idx="1"/>
          </p:nvPr>
        </p:nvSpPr>
        <p:spPr>
          <a:xfrm>
            <a:off x="3205825" y="3422100"/>
            <a:ext cx="4626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hnschrift" panose="020B0502040204020203" pitchFamily="34" charset="0"/>
              </a:rPr>
              <a:t>Буданова К. А. ПОИТ-5</a:t>
            </a:r>
            <a:endParaRPr dirty="0">
              <a:latin typeface="Bahnschrift" panose="020B05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57FBCD-3F34-42D0-BE6E-54A7FC43A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71765">
            <a:off x="-1375771" y="708660"/>
            <a:ext cx="6603092" cy="424042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3EAE-2A92-4D79-9F72-602A8BE0B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7" y="0"/>
            <a:ext cx="7704000" cy="572700"/>
          </a:xfrm>
        </p:spPr>
        <p:txBody>
          <a:bodyPr/>
          <a:lstStyle/>
          <a:p>
            <a:pPr algn="ctr"/>
            <a:r>
              <a:rPr lang="ru-RU" sz="1800" dirty="0">
                <a:latin typeface="Arial Black" panose="020B0A04020102020204" pitchFamily="34" charset="0"/>
              </a:rPr>
              <a:t>ВЫВОДЫ И СТРАТЕГИИ</a:t>
            </a:r>
          </a:p>
        </p:txBody>
      </p:sp>
      <p:graphicFrame>
        <p:nvGraphicFramePr>
          <p:cNvPr id="3" name="Google Shape;867;p36">
            <a:extLst>
              <a:ext uri="{FF2B5EF4-FFF2-40B4-BE49-F238E27FC236}">
                <a16:creationId xmlns:a16="http://schemas.microsoft.com/office/drawing/2014/main" id="{CD945436-CEBB-4CB8-B7C9-5181A05056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8433679"/>
              </p:ext>
            </p:extLst>
          </p:nvPr>
        </p:nvGraphicFramePr>
        <p:xfrm>
          <a:off x="99707" y="662939"/>
          <a:ext cx="8944581" cy="3939541"/>
        </p:xfrm>
        <a:graphic>
          <a:graphicData uri="http://schemas.openxmlformats.org/drawingml/2006/table">
            <a:tbl>
              <a:tblPr>
                <a:noFill/>
                <a:tableStyleId>{5FDCCA18-1510-42DC-84A0-EBA8E077092C}</a:tableStyleId>
              </a:tblPr>
              <a:tblGrid>
                <a:gridCol w="8944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КЛЮЧЕВЫЕ ИСТОЧНИКИ РОСТА КОМПАНИИ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564406"/>
                  </a:ext>
                </a:extLst>
              </a:tr>
              <a:tr h="2813338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 1. Привлекательность бренда: Honor является одним из самых узнаваемых и привлекательных брендов смартфонов в Китае и других странах, благодаря своему сочетанию современного дизайна и технических характеристик.</a:t>
                      </a: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 2. Широкий ассортимент продукции: компания предлагает широкий ассортимент продукции, включая смартфоны, планшеты, наушники и другие устройства, что позволяет ей достичь более широкой аудитории и удовлетворить различные потребности потребителей.</a:t>
                      </a: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 3. Конкурентоспособная ценовая политика: Honor известна своей конкурентоспособной ценовой политикой, которая позволяет ей оставаться привлекательной для потребителей с разным уровнем  дохода. </a:t>
                      </a: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 4. Инновационные технологии: Honor активно инвестирует в исследования и разработки, чтобы создавать новые продукты и услуги, которые отвечают на нужды потребителей. Например, компания недавно представила первый в мире смартфон, работающий на базе процессора Qualcomm </a:t>
                      </a:r>
                      <a:r>
                        <a:rPr lang="ru-RU" sz="1400" b="0" i="0" u="none" strike="noStrike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Snapdragon</a:t>
                      </a:r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 888 Plus, что может привлечь внимание потребителей, которые ищут наиболее передовые технологии. </a:t>
                      </a: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ru-RU" sz="1400" b="0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 5. Установленная база пользователей: Honor уже имеет значительную базу пользователей в различных  регионах, включая Азию, Европу и Латинскую Америку. Это предоставляет компании возможность продвижения новых продуктов и услуг среди своих существующих пользователей.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719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900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5"/>
          <p:cNvSpPr txBox="1">
            <a:spLocks noGrp="1"/>
          </p:cNvSpPr>
          <p:nvPr>
            <p:ph type="title"/>
          </p:nvPr>
        </p:nvSpPr>
        <p:spPr>
          <a:xfrm>
            <a:off x="1764030" y="1307100"/>
            <a:ext cx="561594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dirty="0">
                <a:latin typeface="Arial Black" panose="020B0A04020102020204" pitchFamily="34" charset="0"/>
              </a:rPr>
              <a:t>Спасибо за внимание!</a:t>
            </a:r>
            <a:endParaRPr sz="60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38"/>
          <p:cNvSpPr txBox="1">
            <a:spLocks noGrp="1"/>
          </p:cNvSpPr>
          <p:nvPr>
            <p:ph type="title"/>
          </p:nvPr>
        </p:nvSpPr>
        <p:spPr>
          <a:xfrm>
            <a:off x="1805940" y="1345642"/>
            <a:ext cx="5532120" cy="8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>
                <a:latin typeface="Arial Black" panose="020B0A04020102020204" pitchFamily="34" charset="0"/>
              </a:rPr>
              <a:t>Краткая характеристика</a:t>
            </a:r>
            <a:endParaRPr sz="4000" dirty="0">
              <a:latin typeface="Arial Black" panose="020B0A04020102020204" pitchFamily="34" charset="0"/>
            </a:endParaRPr>
          </a:p>
        </p:txBody>
      </p:sp>
      <p:sp>
        <p:nvSpPr>
          <p:cNvPr id="898" name="Google Shape;898;p38"/>
          <p:cNvSpPr txBox="1">
            <a:spLocks noGrp="1"/>
          </p:cNvSpPr>
          <p:nvPr>
            <p:ph type="subTitle" idx="1"/>
          </p:nvPr>
        </p:nvSpPr>
        <p:spPr>
          <a:xfrm>
            <a:off x="662940" y="2108258"/>
            <a:ext cx="7818120" cy="28142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>
                <a:latin typeface="Bahnschrift" panose="020B0502040204020203" pitchFamily="34" charset="0"/>
              </a:rPr>
              <a:t>Умные часы, разработанные компанией Honor, которые сочетают в себе функции фитнес-</a:t>
            </a:r>
            <a:r>
              <a:rPr lang="ru-RU" dirty="0" err="1">
                <a:latin typeface="Bahnschrift" panose="020B0502040204020203" pitchFamily="34" charset="0"/>
              </a:rPr>
              <a:t>трекера</a:t>
            </a:r>
            <a:r>
              <a:rPr lang="ru-RU" dirty="0">
                <a:latin typeface="Bahnschrift" panose="020B0502040204020203" pitchFamily="34" charset="0"/>
              </a:rPr>
              <a:t> и умных часов. 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>
                <a:latin typeface="Bahnschrift" panose="020B0502040204020203" pitchFamily="34" charset="0"/>
              </a:rPr>
              <a:t>Имеют 1,64-дюймовый </a:t>
            </a:r>
            <a:r>
              <a:rPr lang="en-US" dirty="0">
                <a:latin typeface="Bahnschrift" panose="020B0502040204020203" pitchFamily="34" charset="0"/>
              </a:rPr>
              <a:t>AMOLED </a:t>
            </a:r>
            <a:r>
              <a:rPr lang="ru-RU" dirty="0">
                <a:latin typeface="Bahnschrift" panose="020B0502040204020203" pitchFamily="34" charset="0"/>
              </a:rPr>
              <a:t>сенсорный дисплей, размер 46 мм x 30 мм x 10,7 мм, вес 34гр, поддерживают отслеживание активности, сна, сердечного ритма, уровня стресса и насыщения кислородом в крови, а также имеют возможность управления музыкой, оповещений и уведомлений о звонках и сообщениях.</a:t>
            </a: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05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87D694-5F49-4CF9-A3EC-4CD0A742F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60" y="1543762"/>
            <a:ext cx="5208000" cy="881100"/>
          </a:xfrm>
        </p:spPr>
        <p:txBody>
          <a:bodyPr/>
          <a:lstStyle/>
          <a:p>
            <a:pPr algn="l"/>
            <a:r>
              <a:rPr lang="ru-RU" sz="4000" dirty="0">
                <a:latin typeface="Arial Black" panose="020B0A04020102020204" pitchFamily="34" charset="0"/>
              </a:rPr>
              <a:t>Ключевое преимущество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4BCEF8-9F64-4C2D-ACDA-CA4FC4907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3820" y="2336550"/>
            <a:ext cx="7485630" cy="1564890"/>
          </a:xfrm>
        </p:spPr>
        <p:txBody>
          <a:bodyPr/>
          <a:lstStyle/>
          <a:p>
            <a:pPr indent="0" algn="l"/>
            <a:r>
              <a:rPr lang="ru-RU" sz="1600" dirty="0">
                <a:latin typeface="Bahnschrift" panose="020B0502040204020203" pitchFamily="34" charset="0"/>
              </a:rPr>
              <a:t>Высокая точность и надежность в измерении физической активности и здоровья являются ключевыми преимуществами Honor Watch ES. Эти принципы делают часы привлекательным выбором для людей, которые хотят надежно отслеживать свое здоровье и контролировать свою физическую активность в повседневной жизни. </a:t>
            </a:r>
          </a:p>
        </p:txBody>
      </p:sp>
    </p:spTree>
    <p:extLst>
      <p:ext uri="{BB962C8B-B14F-4D97-AF65-F5344CB8AC3E}">
        <p14:creationId xmlns:p14="http://schemas.microsoft.com/office/powerpoint/2010/main" val="3259407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69"/>
          <p:cNvSpPr txBox="1">
            <a:spLocks noGrp="1"/>
          </p:cNvSpPr>
          <p:nvPr>
            <p:ph type="title"/>
          </p:nvPr>
        </p:nvSpPr>
        <p:spPr>
          <a:xfrm>
            <a:off x="241183" y="286788"/>
            <a:ext cx="3233100" cy="10260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rial Black" panose="020B0A04020102020204" pitchFamily="34" charset="0"/>
              </a:rPr>
              <a:t>ЦЕЛЕВАЯ АУДИТОРИЯ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1710" name="Google Shape;1710;p69"/>
          <p:cNvSpPr txBox="1">
            <a:spLocks noGrp="1"/>
          </p:cNvSpPr>
          <p:nvPr>
            <p:ph type="subTitle" idx="1"/>
          </p:nvPr>
        </p:nvSpPr>
        <p:spPr>
          <a:xfrm>
            <a:off x="241184" y="1272896"/>
            <a:ext cx="6044630" cy="35838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latin typeface="Bahnschrift" panose="020B0502040204020203" pitchFamily="34" charset="0"/>
              </a:rPr>
              <a:t>Возраст: </a:t>
            </a:r>
            <a:r>
              <a:rPr lang="ru-RU" sz="1400" dirty="0">
                <a:latin typeface="Bahnschrift" panose="020B0502040204020203" pitchFamily="34" charset="0"/>
              </a:rPr>
              <a:t>от 18 до 50 лет.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latin typeface="Bahnschrift" panose="020B0502040204020203" pitchFamily="34" charset="0"/>
              </a:rPr>
              <a:t>Пол: </a:t>
            </a:r>
            <a:r>
              <a:rPr lang="ru-RU" sz="1400" dirty="0">
                <a:latin typeface="Bahnschrift" panose="020B0502040204020203" pitchFamily="34" charset="0"/>
              </a:rPr>
              <a:t>не имеет значения.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latin typeface="Bahnschrift" panose="020B0502040204020203" pitchFamily="34" charset="0"/>
              </a:rPr>
              <a:t>Уровень доходов:</a:t>
            </a:r>
            <a:r>
              <a:rPr lang="ru-RU" sz="1400" dirty="0">
                <a:latin typeface="Bahnschrift" panose="020B0502040204020203" pitchFamily="34" charset="0"/>
              </a:rPr>
              <a:t> средний и выше.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latin typeface="Bahnschrift" panose="020B0502040204020203" pitchFamily="34" charset="0"/>
              </a:rPr>
              <a:t>Жизненный цикл семьи: </a:t>
            </a:r>
            <a:r>
              <a:rPr lang="ru-RU" sz="1400" dirty="0">
                <a:latin typeface="Bahnschrift" panose="020B0502040204020203" pitchFamily="34" charset="0"/>
              </a:rPr>
              <a:t>не имеет значения.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latin typeface="Bahnschrift" panose="020B0502040204020203" pitchFamily="34" charset="0"/>
              </a:rPr>
              <a:t>Социальное положение: </a:t>
            </a:r>
            <a:r>
              <a:rPr lang="ru-RU" sz="1400" dirty="0">
                <a:latin typeface="Bahnschrift" panose="020B0502040204020203" pitchFamily="34" charset="0"/>
              </a:rPr>
              <a:t>не имеет значения.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latin typeface="Bahnschrift" panose="020B0502040204020203" pitchFamily="34" charset="0"/>
              </a:rPr>
              <a:t>Профессиональная принадлежность: </a:t>
            </a:r>
            <a:r>
              <a:rPr lang="ru-RU" sz="1400" dirty="0">
                <a:latin typeface="Bahnschrift" panose="020B0502040204020203" pitchFamily="34" charset="0"/>
              </a:rPr>
              <a:t>люди, которые работают в офисе, находятся в постоянном стрессе или заняты сидячей работой.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latin typeface="Bahnschrift" panose="020B0502040204020203" pitchFamily="34" charset="0"/>
              </a:rPr>
              <a:t>Образование:</a:t>
            </a:r>
            <a:r>
              <a:rPr lang="ru-RU" sz="1400" dirty="0">
                <a:latin typeface="Bahnschrift" panose="020B0502040204020203" pitchFamily="34" charset="0"/>
              </a:rPr>
              <a:t> не имеет значения.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latin typeface="Bahnschrift" panose="020B0502040204020203" pitchFamily="34" charset="0"/>
              </a:rPr>
              <a:t>Интересы, потребности: </a:t>
            </a:r>
            <a:r>
              <a:rPr lang="ru-RU" sz="1400" dirty="0">
                <a:latin typeface="Bahnschrift" panose="020B0502040204020203" pitchFamily="34" charset="0"/>
              </a:rPr>
              <a:t>люди, которые заботятся о своем здоровье и физической форме, а также любители активного образа жизни, которые хотят получать надежную и достоверную информацию о своих физических показателях. Также это люди, которые ценят модные и функциональные гаджеты для повседневного использования.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latin typeface="Bahnschrift" panose="020B0502040204020203" pitchFamily="34" charset="0"/>
              </a:rPr>
              <a:t>Целевой рынок: </a:t>
            </a:r>
            <a:r>
              <a:rPr lang="ru-RU" sz="1400" dirty="0">
                <a:latin typeface="Bahnschrift" panose="020B0502040204020203" pitchFamily="34" charset="0"/>
              </a:rPr>
              <a:t>ориентирован на людей, которые хотят следить за своей физической активностью, контролировать свой сон, уровень стресса и общее состояние здоровья.</a:t>
            </a:r>
            <a:endParaRPr lang="en-US" sz="1400" dirty="0">
              <a:latin typeface="Bahnschrift" panose="020B0502040204020203" pitchFamily="34" charset="0"/>
            </a:endParaRPr>
          </a:p>
        </p:txBody>
      </p:sp>
      <p:grpSp>
        <p:nvGrpSpPr>
          <p:cNvPr id="1711" name="Google Shape;1711;p69"/>
          <p:cNvGrpSpPr/>
          <p:nvPr/>
        </p:nvGrpSpPr>
        <p:grpSpPr>
          <a:xfrm>
            <a:off x="6320751" y="571034"/>
            <a:ext cx="2616463" cy="4001431"/>
            <a:chOff x="2569065" y="1668661"/>
            <a:chExt cx="1897500" cy="2901900"/>
          </a:xfrm>
        </p:grpSpPr>
        <p:sp>
          <p:nvSpPr>
            <p:cNvPr id="1712" name="Google Shape;1712;p69"/>
            <p:cNvSpPr/>
            <p:nvPr/>
          </p:nvSpPr>
          <p:spPr>
            <a:xfrm>
              <a:off x="2569065" y="1668661"/>
              <a:ext cx="1897500" cy="2901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69"/>
            <p:cNvSpPr/>
            <p:nvPr/>
          </p:nvSpPr>
          <p:spPr>
            <a:xfrm rot="10800000">
              <a:off x="2857214" y="1668661"/>
              <a:ext cx="1321200" cy="165900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69"/>
            <p:cNvSpPr/>
            <p:nvPr/>
          </p:nvSpPr>
          <p:spPr>
            <a:xfrm>
              <a:off x="3483775" y="1717550"/>
              <a:ext cx="68100" cy="68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695694-30EC-48D4-BE02-9F2DE905F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254" y="1415489"/>
            <a:ext cx="2312519" cy="23125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7" name="Google Shape;867;p36"/>
          <p:cNvGraphicFramePr/>
          <p:nvPr>
            <p:extLst>
              <p:ext uri="{D42A27DB-BD31-4B8C-83A1-F6EECF244321}">
                <p14:modId xmlns:p14="http://schemas.microsoft.com/office/powerpoint/2010/main" val="1474996255"/>
              </p:ext>
            </p:extLst>
          </p:nvPr>
        </p:nvGraphicFramePr>
        <p:xfrm>
          <a:off x="91439" y="680505"/>
          <a:ext cx="8930640" cy="3967696"/>
        </p:xfrm>
        <a:graphic>
          <a:graphicData uri="http://schemas.openxmlformats.org/drawingml/2006/table">
            <a:tbl>
              <a:tblPr>
                <a:noFill/>
                <a:tableStyleId>{5FDCCA18-1510-42DC-84A0-EBA8E077092C}</a:tableStyleId>
              </a:tblPr>
              <a:tblGrid>
                <a:gridCol w="1756653">
                  <a:extLst>
                    <a:ext uri="{9D8B030D-6E8A-4147-A177-3AD203B41FA5}">
                      <a16:colId xmlns:a16="http://schemas.microsoft.com/office/drawing/2014/main" val="4239360284"/>
                    </a:ext>
                  </a:extLst>
                </a:gridCol>
                <a:gridCol w="1756653">
                  <a:extLst>
                    <a:ext uri="{9D8B030D-6E8A-4147-A177-3AD203B41FA5}">
                      <a16:colId xmlns:a16="http://schemas.microsoft.com/office/drawing/2014/main" val="1578489059"/>
                    </a:ext>
                  </a:extLst>
                </a:gridCol>
                <a:gridCol w="2145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2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20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1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Политические</a:t>
                      </a:r>
                      <a:endParaRPr lang="ru-RU" sz="1100" b="1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Изменение в отрасли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Изменение в компании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Действия</a:t>
                      </a:r>
                    </a:p>
                  </a:txBody>
                  <a:tcPr marL="7620" marR="7620" marT="762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9431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b="0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Государственная социальная политика</a:t>
                      </a:r>
                    </a:p>
                  </a:txBody>
                  <a:tcPr marL="7620" marR="7620" marT="762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Введение новых социальных программ или изменение стандартов национального здравоохранения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Необходимость пересмотра производственных процессов и/или разработки новых продуктов, соответствующих новым стандартам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Адаптируем производственные процессы и/или разрабатываем новые продукты.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817883"/>
                  </a:ext>
                </a:extLst>
              </a:tr>
              <a:tr h="56988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b="0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Отношение правительства с иностранными государствами</a:t>
                      </a:r>
                    </a:p>
                  </a:txBody>
                  <a:tcPr marL="7620" marR="7620" marT="762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Введение новых таможенных пошлин на импортируемые товары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Смена правительства, что приводит к изменению отношения к внешней торговле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Вводим новые регуляции по ведению бизнеса с зарубежными партнерами.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800042"/>
                  </a:ext>
                </a:extLst>
              </a:tr>
              <a:tr h="381353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Общемировая политическая нестабильность</a:t>
                      </a:r>
                    </a:p>
                  </a:txBody>
                  <a:tcPr marL="7620" marR="7620" marT="7620" marB="0" anchor="b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Увеличение геополитических рисков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Снижение спроса на роскошные товары 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Пересматриваем ценовую политику.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048759"/>
                  </a:ext>
                </a:extLst>
              </a:tr>
              <a:tr h="25995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1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Экономические</a:t>
                      </a:r>
                    </a:p>
                  </a:txBody>
                  <a:tcPr marL="7620" marR="7620" marT="762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28272"/>
                  </a:ext>
                </a:extLst>
              </a:tr>
              <a:tr h="40611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Изменение спроса</a:t>
                      </a:r>
                    </a:p>
                  </a:txBody>
                  <a:tcPr marL="7620" marR="7620" marT="762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Увеличение/снижение платежного спроса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Рост/снижение объема продаж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Разрабатываем новые функции и модели, чтобы удовлетворить потребности рынка.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6645033"/>
                  </a:ext>
                </a:extLst>
              </a:tr>
              <a:tr h="567379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Изменение покупательной способности населения</a:t>
                      </a:r>
                    </a:p>
                  </a:txBody>
                  <a:tcPr marL="7620" marR="7620" marT="762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Снижение/увеличение спроса на роскошные товары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Снижение/повышение объема продаж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Пересматриваем стратегию маркетинга, чтобы привлечь более широкую аудиторию.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008154"/>
                  </a:ext>
                </a:extLst>
              </a:tr>
              <a:tr h="567379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Инфляция</a:t>
                      </a:r>
                    </a:p>
                  </a:txBody>
                  <a:tcPr marL="7620" marR="7620" marT="762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Увеличение стоимости компонентов для производства смарт-часов 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Рост цен на смарт-часы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Проводим анализ рынка, чтобы определить оптимальный уровень цен.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404868"/>
                  </a:ext>
                </a:extLst>
              </a:tr>
            </a:tbl>
          </a:graphicData>
        </a:graphic>
      </p:graphicFrame>
      <p:sp>
        <p:nvSpPr>
          <p:cNvPr id="9" name="Google Shape;1129;p52">
            <a:extLst>
              <a:ext uri="{FF2B5EF4-FFF2-40B4-BE49-F238E27FC236}">
                <a16:creationId xmlns:a16="http://schemas.microsoft.com/office/drawing/2014/main" id="{7559CFFF-BED5-4906-82A4-084D8A484E5D}"/>
              </a:ext>
            </a:extLst>
          </p:cNvPr>
          <p:cNvSpPr txBox="1">
            <a:spLocks/>
          </p:cNvSpPr>
          <p:nvPr/>
        </p:nvSpPr>
        <p:spPr>
          <a:xfrm>
            <a:off x="720000" y="160020"/>
            <a:ext cx="7704000" cy="451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 sz="1400" dirty="0">
                <a:latin typeface="Arial Black" panose="020B0A04020102020204" pitchFamily="34" charset="0"/>
              </a:rPr>
              <a:t>Результаты </a:t>
            </a:r>
            <a:r>
              <a:rPr lang="en-US" sz="1400" dirty="0">
                <a:latin typeface="Arial Black" panose="020B0A04020102020204" pitchFamily="34" charset="0"/>
              </a:rPr>
              <a:t>PEST-</a:t>
            </a:r>
            <a:r>
              <a:rPr lang="ru-RU" sz="1400" dirty="0">
                <a:latin typeface="Arial Black" panose="020B0A04020102020204" pitchFamily="34" charset="0"/>
              </a:rPr>
              <a:t>анализа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7" name="Google Shape;867;p36"/>
          <p:cNvGraphicFramePr/>
          <p:nvPr>
            <p:extLst>
              <p:ext uri="{D42A27DB-BD31-4B8C-83A1-F6EECF244321}">
                <p14:modId xmlns:p14="http://schemas.microsoft.com/office/powerpoint/2010/main" val="1253358710"/>
              </p:ext>
            </p:extLst>
          </p:nvPr>
        </p:nvGraphicFramePr>
        <p:xfrm>
          <a:off x="95249" y="533400"/>
          <a:ext cx="8953501" cy="4304612"/>
        </p:xfrm>
        <a:graphic>
          <a:graphicData uri="http://schemas.openxmlformats.org/drawingml/2006/table">
            <a:tbl>
              <a:tblPr>
                <a:noFill/>
                <a:tableStyleId>{5FDCCA18-1510-42DC-84A0-EBA8E077092C}</a:tableStyleId>
              </a:tblPr>
              <a:tblGrid>
                <a:gridCol w="1761150">
                  <a:extLst>
                    <a:ext uri="{9D8B030D-6E8A-4147-A177-3AD203B41FA5}">
                      <a16:colId xmlns:a16="http://schemas.microsoft.com/office/drawing/2014/main" val="4239360284"/>
                    </a:ext>
                  </a:extLst>
                </a:gridCol>
                <a:gridCol w="1761150">
                  <a:extLst>
                    <a:ext uri="{9D8B030D-6E8A-4147-A177-3AD203B41FA5}">
                      <a16:colId xmlns:a16="http://schemas.microsoft.com/office/drawing/2014/main" val="1578489059"/>
                    </a:ext>
                  </a:extLst>
                </a:gridCol>
                <a:gridCol w="215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0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662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1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Социально-культурные</a:t>
                      </a:r>
                    </a:p>
                  </a:txBody>
                  <a:tcPr marL="7620" marR="7620" marT="762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  <a:endParaRPr lang="ru-RU" sz="1000" b="0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564406"/>
                  </a:ext>
                </a:extLst>
              </a:tr>
              <a:tr h="46260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b="0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Тренды</a:t>
                      </a:r>
                    </a:p>
                  </a:txBody>
                  <a:tcPr marL="7620" marR="7620" marT="762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Рост популярности фитнеса и здорового образа жизни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Рост спроса на смарт-часы с функциями отслеживания здоровья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Разрабатываем новые функции, связанные с здоровьем и фитнесом, чтобы удовлетворить потребности рынка.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719242"/>
                  </a:ext>
                </a:extLst>
              </a:tr>
              <a:tr h="46260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Средний возраст населения</a:t>
                      </a:r>
                    </a:p>
                  </a:txBody>
                  <a:tcPr marL="7620" marR="7620" marT="762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Старение населения и рост количества пожилых людей 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Снижение спроса на смарт-часы из-за низкой адаптации для пожилых людей 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Пересматриваем дизайн и функции, чтобы сделать смарт-часы более удобными и доступными для пожилых людей.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927512"/>
                  </a:ext>
                </a:extLst>
              </a:tr>
              <a:tr h="614272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b="0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Образ жизни и привычки населения</a:t>
                      </a:r>
                    </a:p>
                  </a:txBody>
                  <a:tcPr marL="7620" marR="7620" marT="762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Рост популярности современных технологий и гаджетов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Рост спроса на смарт-часы с различными функциями, такими как музыкальные плееры, уведомления и т.д.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Разрабатываем новые функции, чтобы удовлетворить потребности рынка и сделать продукты более конкурентоспособными.</a:t>
                      </a:r>
                    </a:p>
                  </a:txBody>
                  <a:tcPr marL="7620" marR="7620" marT="762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158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1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Технологические</a:t>
                      </a:r>
                    </a:p>
                  </a:txBody>
                  <a:tcPr marL="7620" marR="7620" marT="762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840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b="0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Уровень инноваций в отрасли</a:t>
                      </a:r>
                    </a:p>
                  </a:txBody>
                  <a:tcPr marL="7620" marR="7620" marT="762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Высокий уровень конкуренции в отрасли, много новых игроков на рынке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Рост объема продаж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Инвестируем в НИОКР и развитие новых технологий, чтобы сохранить конкурентоспособность продуктов.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729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Развитие технологий</a:t>
                      </a:r>
                    </a:p>
                  </a:txBody>
                  <a:tcPr marL="7620" marR="7620" marT="762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Быстрый рост технологических возможностей в отрасли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Рост спроса на смарт-часы с новыми функциями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Инвестируем в НИОКР и разработку новых технологий, чтобы удовлетворить потребности рынка и сделать продукты более конкурентоспособными.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840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b="0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Направления НИОКР</a:t>
                      </a:r>
                    </a:p>
                  </a:txBody>
                  <a:tcPr marL="7620" marR="7620" marT="762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Развитие новых материалов и компонентов для смарт-часов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Разработка более продвинутых и надежных смарт-часов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Инвестируем в НИОКР и развитие новых технологий, чтобы создавать смарт-часы с новыми функциями, более долговечными и надежными.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Google Shape;1129;p52">
            <a:extLst>
              <a:ext uri="{FF2B5EF4-FFF2-40B4-BE49-F238E27FC236}">
                <a16:creationId xmlns:a16="http://schemas.microsoft.com/office/drawing/2014/main" id="{7559CFFF-BED5-4906-82A4-084D8A484E5D}"/>
              </a:ext>
            </a:extLst>
          </p:cNvPr>
          <p:cNvSpPr txBox="1">
            <a:spLocks/>
          </p:cNvSpPr>
          <p:nvPr/>
        </p:nvSpPr>
        <p:spPr>
          <a:xfrm>
            <a:off x="719999" y="79535"/>
            <a:ext cx="7704000" cy="451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 sz="1400" dirty="0">
                <a:latin typeface="Arial Black" panose="020B0A04020102020204" pitchFamily="34" charset="0"/>
              </a:rPr>
              <a:t>Результаты </a:t>
            </a:r>
            <a:r>
              <a:rPr lang="en-US" sz="1400" dirty="0">
                <a:latin typeface="Arial Black" panose="020B0A04020102020204" pitchFamily="34" charset="0"/>
              </a:rPr>
              <a:t>PEST-</a:t>
            </a:r>
            <a:r>
              <a:rPr lang="ru-RU" sz="1400" dirty="0">
                <a:latin typeface="Arial Black" panose="020B0A04020102020204" pitchFamily="34" charset="0"/>
              </a:rPr>
              <a:t>анализа</a:t>
            </a:r>
          </a:p>
        </p:txBody>
      </p:sp>
    </p:spTree>
    <p:extLst>
      <p:ext uri="{BB962C8B-B14F-4D97-AF65-F5344CB8AC3E}">
        <p14:creationId xmlns:p14="http://schemas.microsoft.com/office/powerpoint/2010/main" val="1637579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52"/>
          <p:cNvSpPr txBox="1">
            <a:spLocks noGrp="1"/>
          </p:cNvSpPr>
          <p:nvPr>
            <p:ph type="title"/>
          </p:nvPr>
        </p:nvSpPr>
        <p:spPr>
          <a:xfrm>
            <a:off x="713512" y="-83820"/>
            <a:ext cx="7704000" cy="451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latin typeface="Arial Black" panose="020B0A04020102020204" pitchFamily="34" charset="0"/>
              </a:rPr>
              <a:t>Описание конкурентов</a:t>
            </a:r>
            <a:endParaRPr sz="2000" dirty="0">
              <a:latin typeface="Arial Black" panose="020B0A04020102020204" pitchFamily="34" charset="0"/>
            </a:endParaRPr>
          </a:p>
        </p:txBody>
      </p:sp>
      <p:graphicFrame>
        <p:nvGraphicFramePr>
          <p:cNvPr id="46" name="Google Shape;867;p36">
            <a:extLst>
              <a:ext uri="{FF2B5EF4-FFF2-40B4-BE49-F238E27FC236}">
                <a16:creationId xmlns:a16="http://schemas.microsoft.com/office/drawing/2014/main" id="{B51BF47C-7E50-4DCA-90FE-E467981A8C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8175685"/>
              </p:ext>
            </p:extLst>
          </p:nvPr>
        </p:nvGraphicFramePr>
        <p:xfrm>
          <a:off x="88761" y="368085"/>
          <a:ext cx="8953501" cy="4695127"/>
        </p:xfrm>
        <a:graphic>
          <a:graphicData uri="http://schemas.openxmlformats.org/drawingml/2006/table">
            <a:tbl>
              <a:tblPr>
                <a:noFill/>
                <a:tableStyleId>{5FDCCA18-1510-42DC-84A0-EBA8E077092C}</a:tableStyleId>
              </a:tblPr>
              <a:tblGrid>
                <a:gridCol w="727711">
                  <a:extLst>
                    <a:ext uri="{9D8B030D-6E8A-4147-A177-3AD203B41FA5}">
                      <a16:colId xmlns:a16="http://schemas.microsoft.com/office/drawing/2014/main" val="423936028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578489059"/>
                    </a:ext>
                  </a:extLst>
                </a:gridCol>
                <a:gridCol w="6012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3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9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MS Mincho" panose="02020609040205080304" pitchFamily="49" charset="-128"/>
                          <a:cs typeface="Century Schoolbook" panose="02040604050505020304" pitchFamily="18" charset="0"/>
                        </a:rPr>
                        <a:t>Фирма-конкурент</a:t>
                      </a:r>
                      <a:endParaRPr lang="ru-RU" sz="9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</a:pPr>
                      <a:r>
                        <a:rPr lang="ru-RU" sz="9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MS Mincho" panose="02020609040205080304" pitchFamily="49" charset="-128"/>
                          <a:cs typeface="Century Schoolbook" panose="02040604050505020304" pitchFamily="18" charset="0"/>
                        </a:rPr>
                        <a:t>Целевая </a:t>
                      </a:r>
                      <a:endParaRPr lang="ru-RU" sz="9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080"/>
                        </a:lnSpc>
                      </a:pPr>
                      <a:r>
                        <a:rPr lang="ru-RU" sz="9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MS Mincho" panose="02020609040205080304" pitchFamily="49" charset="-128"/>
                          <a:cs typeface="Century Schoolbook" panose="02040604050505020304" pitchFamily="18" charset="0"/>
                        </a:rPr>
                        <a:t>аудитория</a:t>
                      </a:r>
                      <a:endParaRPr lang="ru-RU" sz="9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 выпускаемой продукции, анализ товарной, сбытовой, коммуникационной, ценовой политики</a:t>
                      </a:r>
                      <a:endParaRPr lang="ru-RU" sz="9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Ключевое преимущество</a:t>
                      </a:r>
                      <a:endParaRPr lang="ru-RU" sz="9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080"/>
                        </a:lnSpc>
                      </a:pPr>
                      <a:r>
                        <a:rPr lang="ru-RU" sz="9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MS Mincho" panose="02020609040205080304" pitchFamily="49" charset="-128"/>
                          <a:cs typeface="Century Schoolbook" panose="02040604050505020304" pitchFamily="18" charset="0"/>
                        </a:rPr>
                        <a:t> </a:t>
                      </a:r>
                      <a:endParaRPr lang="ru-RU" sz="9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564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90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MS Mincho" panose="02020609040205080304" pitchFamily="49" charset="-128"/>
                          <a:cs typeface="Century Schoolbook" panose="02040604050505020304" pitchFamily="18" charset="0"/>
                        </a:rPr>
                        <a:t>Apple</a:t>
                      </a:r>
                      <a:endParaRPr lang="ru-RU" sz="90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</a:pPr>
                      <a:r>
                        <a:rPr lang="ru-RU" sz="90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MS Mincho" panose="02020609040205080304" pitchFamily="49" charset="-128"/>
                          <a:cs typeface="Century Schoolbook" panose="02040604050505020304" pitchFamily="18" charset="0"/>
                        </a:rPr>
                        <a:t>Люди с высоким уровнем дохода, любители технологий.</a:t>
                      </a:r>
                      <a:endParaRPr lang="ru-RU" sz="90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ru-RU" sz="9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Смарт-часы с экраном </a:t>
                      </a:r>
                      <a:r>
                        <a:rPr lang="ru-RU" sz="900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Retina</a:t>
                      </a:r>
                      <a:r>
                        <a:rPr lang="ru-RU" sz="9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беспроводной связью, GPS.</a:t>
                      </a:r>
                      <a:endParaRPr lang="ru-RU" sz="9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ru-RU" sz="9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Функциональность и качество продукции являются основными преимуществами. Apple Watch имеют множество полезных функций, таких как контроль здоровья и фитнеса, возможность оплачивать покупки и отправлять сообщения.</a:t>
                      </a:r>
                      <a:endParaRPr lang="ru-RU" sz="9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ru-RU" sz="9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Apple имеет развитую розничную сеть, которая позволяет продавать часы в Apple Store и других магазинах.</a:t>
                      </a:r>
                      <a:endParaRPr lang="ru-RU" sz="9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ru-RU" sz="9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Apple активно использует рекламу на телевидении, в Интернете и в печатных изданиях.</a:t>
                      </a:r>
                      <a:endParaRPr lang="ru-RU" sz="9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Apple Watch дорогие по сравнению с другими смарт-часами на рынке, но компания стремится удержать свои цены за счет высокого качества продукции и брендовой идентичности. </a:t>
                      </a:r>
                      <a:endParaRPr lang="ru-RU" sz="9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Интеграция с другими устройствами Apple и экосистемой приложений делает Apple Watch привлекательными для пользователей, которые уже используют устройства компании.</a:t>
                      </a:r>
                      <a:endParaRPr lang="ru-RU" sz="90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719242"/>
                  </a:ext>
                </a:extLst>
              </a:tr>
              <a:tr h="4626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90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MS Mincho" panose="02020609040205080304" pitchFamily="49" charset="-128"/>
                          <a:cs typeface="Century Schoolbook" panose="02040604050505020304" pitchFamily="18" charset="0"/>
                        </a:rPr>
                        <a:t>Samsung</a:t>
                      </a:r>
                      <a:endParaRPr lang="ru-RU" sz="90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</a:pPr>
                      <a:r>
                        <a:rPr lang="ru-RU" sz="9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MS Mincho" panose="02020609040205080304" pitchFamily="49" charset="-128"/>
                          <a:cs typeface="Century Schoolbook" panose="02040604050505020304" pitchFamily="18" charset="0"/>
                        </a:rPr>
                        <a:t>Люди любого возраста, интересующиеся технологиями.</a:t>
                      </a:r>
                      <a:endParaRPr lang="ru-RU" sz="9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ru-RU" sz="9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Смарт-часы с экраном Super AMOLED, беспроводной связью, GPS.</a:t>
                      </a:r>
                      <a:endParaRPr lang="ru-RU" sz="9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ru-RU" sz="9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Samsung сосредоточивается на функциональности и доступности своих часов. Они предлагают широкий набор функций, таких как отслеживание физической активности, музыку и оповещения.</a:t>
                      </a:r>
                      <a:endParaRPr lang="ru-RU" sz="9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ru-RU" sz="9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Samsung имеет развитую розничную сеть, включая свои магазины и партнеров по продажам.</a:t>
                      </a:r>
                      <a:endParaRPr lang="ru-RU" sz="9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ru-RU" sz="9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Samsung активно рекламирует свои смарт-часы в телевизионных рекламах, на Интернет-сайтах и в социальных сетях.</a:t>
                      </a:r>
                      <a:endParaRPr lang="ru-RU" sz="9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Samsung Watch стоят дешевле, чем Apple Watch, но дороже некоторых других смарт-часов на рынке.</a:t>
                      </a:r>
                      <a:endParaRPr lang="ru-RU" sz="9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Широкий выбор моделей и настраиваемость с помощью приложений делает Samsung Watch привлекательными для пользователей, которые ищут смарт-часы по доступной цене и с хорошим функционалом.</a:t>
                      </a:r>
                      <a:endParaRPr lang="ru-RU" sz="90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927512"/>
                  </a:ext>
                </a:extLst>
              </a:tr>
              <a:tr h="6142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9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MS Mincho" panose="02020609040205080304" pitchFamily="49" charset="-128"/>
                          <a:cs typeface="Century Schoolbook" panose="02040604050505020304" pitchFamily="18" charset="0"/>
                        </a:rPr>
                        <a:t>Fitbit</a:t>
                      </a:r>
                      <a:endParaRPr lang="ru-RU" sz="9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</a:pPr>
                      <a:r>
                        <a:rPr lang="ru-RU" sz="90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MS Mincho" panose="02020609040205080304" pitchFamily="49" charset="-128"/>
                          <a:cs typeface="Century Schoolbook" panose="02040604050505020304" pitchFamily="18" charset="0"/>
                        </a:rPr>
                        <a:t>Люди, интересующиеся спортом и здоровым образом жизни.</a:t>
                      </a:r>
                      <a:endParaRPr lang="ru-RU" sz="90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ru-RU" sz="9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Смарт-часы с GPS, датчиком сердечного ритма, отслеживанием физической активности.</a:t>
                      </a:r>
                      <a:endParaRPr lang="ru-RU" sz="9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ru-RU" sz="9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Fitbit фокусируется на разработке смарт-часов для людей, которые заботятся о своем здоровье и физической форме. Они предлагают широкий набор функций, таких как отслеживание физической активности, мониторинг сна, контроль сердечного ритма и дыхания.</a:t>
                      </a:r>
                      <a:endParaRPr lang="ru-RU" sz="9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ru-RU" sz="9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Fitbit продает свои часы в своих магазинах и через онлайн-магазины.</a:t>
                      </a:r>
                      <a:endParaRPr lang="ru-RU" sz="9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Fitbit активно рекламирует свои смарт-часы в Интернете и социальных сетях, сосредотачиваясь на своей аудитории, которая интересуется спортом и здоровым образом жизни. Fitbit предлагает доступные цены на свои смарт-часы, что делает их привлекательными для пользователей, которые ищут бюджетные варианты смарт-часов с функциями здоровья и фитнеса. </a:t>
                      </a:r>
                      <a:endParaRPr lang="ru-RU" sz="9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Отличная интеграция с приложением Fitbit и другими приложениями для здоровья и фитнеса делает Fitbit Watch привлекательными для людей, которые следят за своим здоровьем.</a:t>
                      </a:r>
                      <a:endParaRPr lang="ru-RU" sz="9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9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7D2CB-3022-43AF-B216-388B1F783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7" y="457199"/>
            <a:ext cx="7704000" cy="403861"/>
          </a:xfrm>
        </p:spPr>
        <p:txBody>
          <a:bodyPr/>
          <a:lstStyle/>
          <a:p>
            <a:pPr algn="ctr"/>
            <a:r>
              <a:rPr lang="ru-RU" sz="1800" dirty="0">
                <a:latin typeface="Arial Black" panose="020B0A04020102020204" pitchFamily="34" charset="0"/>
              </a:rPr>
              <a:t>Результаты анализа конкурентных сил по М. Портеру</a:t>
            </a:r>
          </a:p>
        </p:txBody>
      </p:sp>
      <p:graphicFrame>
        <p:nvGraphicFramePr>
          <p:cNvPr id="7" name="Google Shape;867;p36">
            <a:extLst>
              <a:ext uri="{FF2B5EF4-FFF2-40B4-BE49-F238E27FC236}">
                <a16:creationId xmlns:a16="http://schemas.microsoft.com/office/drawing/2014/main" id="{C09412D8-CE50-44C4-B215-808DE73EAF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8676438"/>
              </p:ext>
            </p:extLst>
          </p:nvPr>
        </p:nvGraphicFramePr>
        <p:xfrm>
          <a:off x="95247" y="1170282"/>
          <a:ext cx="8953501" cy="3016296"/>
        </p:xfrm>
        <a:graphic>
          <a:graphicData uri="http://schemas.openxmlformats.org/drawingml/2006/table">
            <a:tbl>
              <a:tblPr>
                <a:noFill/>
                <a:tableStyleId>{5FDCCA18-1510-42DC-84A0-EBA8E077092C}</a:tableStyleId>
              </a:tblPr>
              <a:tblGrid>
                <a:gridCol w="1390651">
                  <a:extLst>
                    <a:ext uri="{9D8B030D-6E8A-4147-A177-3AD203B41FA5}">
                      <a16:colId xmlns:a16="http://schemas.microsoft.com/office/drawing/2014/main" val="423936028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578489059"/>
                    </a:ext>
                  </a:extLst>
                </a:gridCol>
                <a:gridCol w="414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0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100" b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10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1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11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Направления работ</a:t>
                      </a:r>
                      <a:endParaRPr lang="ru-RU" sz="110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564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10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Угроза со стороны товаров-заменителей</a:t>
                      </a:r>
                      <a:endParaRPr lang="ru-RU" sz="110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Средний уровень угрозы со стороны товаров-заменителей</a:t>
                      </a:r>
                      <a:endParaRPr lang="ru-RU" sz="11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sz="11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5"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Исходя из значений параметров, можно предположить следующие направления работ для продукта "</a:t>
                      </a:r>
                      <a:r>
                        <a:rPr lang="en-US" sz="11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Huawei </a:t>
                      </a:r>
                      <a:r>
                        <a:rPr lang="ru-RU" sz="11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Honor Watch ES":</a:t>
                      </a:r>
                      <a:endParaRPr lang="ru-RU" sz="11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sz="11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Улучшение уникальности продукта и выделение на фоне конкурентов;</a:t>
                      </a:r>
                      <a:endParaRPr lang="ru-RU" sz="11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sz="11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стратегий продвижения и привлечения новых клиентов;</a:t>
                      </a:r>
                      <a:endParaRPr lang="ru-RU" sz="11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sz="11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Обеспечение качественного обслуживания клиентов и развитие лояльности;</a:t>
                      </a:r>
                      <a:endParaRPr lang="ru-RU" sz="11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sz="11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Обеспечение стабильных поставок и поддержание долгосрочных отношений с поставщиками.</a:t>
                      </a:r>
                      <a:endParaRPr lang="ru-RU" sz="11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719242"/>
                  </a:ext>
                </a:extLst>
              </a:tr>
              <a:tr h="462600">
                <a:tc>
                  <a:txBody>
                    <a:bodyPr/>
                    <a:lstStyle/>
                    <a:p>
                      <a:r>
                        <a:rPr lang="ru-RU" sz="110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Угрозы внутриотраслевой конкуренции</a:t>
                      </a:r>
                      <a:endParaRPr lang="ru-RU" sz="110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10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Средний уровень внутриотраслевой конкуренции</a:t>
                      </a:r>
                      <a:endParaRPr lang="ru-RU" sz="11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927512"/>
                  </a:ext>
                </a:extLst>
              </a:tr>
              <a:tr h="614272">
                <a:tc>
                  <a:txBody>
                    <a:bodyPr/>
                    <a:lstStyle/>
                    <a:p>
                      <a:r>
                        <a:rPr lang="ru-RU" sz="110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Угроза со стороны новых игроков</a:t>
                      </a:r>
                      <a:endParaRPr lang="ru-RU" sz="110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ru-RU" sz="110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Высокий уровень угрозы входа новых игроков</a:t>
                      </a:r>
                      <a:endParaRPr lang="ru-RU" sz="110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272">
                <a:tc>
                  <a:txBody>
                    <a:bodyPr/>
                    <a:lstStyle/>
                    <a:p>
                      <a:r>
                        <a:rPr lang="ru-RU" sz="110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Угроза потери текущих клиентов</a:t>
                      </a:r>
                      <a:endParaRPr lang="ru-RU" sz="110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10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Средний уровень угрозы ухода клиентов</a:t>
                      </a:r>
                      <a:endParaRPr lang="ru-RU" sz="110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796164"/>
                  </a:ext>
                </a:extLst>
              </a:tr>
              <a:tr h="614272">
                <a:tc>
                  <a:txBody>
                    <a:bodyPr/>
                    <a:lstStyle/>
                    <a:p>
                      <a:r>
                        <a:rPr lang="ru-RU" sz="110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Угроза нестабильности поставщиков</a:t>
                      </a:r>
                      <a:endParaRPr lang="ru-RU" sz="110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Средний уровень влияния поставщиков</a:t>
                      </a:r>
                      <a:endParaRPr lang="ru-RU" sz="11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152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082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3EAE-2A92-4D79-9F72-602A8BE0B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7" y="182880"/>
            <a:ext cx="7704000" cy="572700"/>
          </a:xfrm>
        </p:spPr>
        <p:txBody>
          <a:bodyPr/>
          <a:lstStyle/>
          <a:p>
            <a:pPr algn="ctr"/>
            <a:r>
              <a:rPr lang="ru-RU" sz="1800" dirty="0">
                <a:latin typeface="Arial Black" panose="020B0A04020102020204" pitchFamily="34" charset="0"/>
              </a:rPr>
              <a:t>ВЫВОДЫ И СТРАТЕГИИ</a:t>
            </a:r>
          </a:p>
        </p:txBody>
      </p:sp>
      <p:graphicFrame>
        <p:nvGraphicFramePr>
          <p:cNvPr id="3" name="Google Shape;867;p36">
            <a:extLst>
              <a:ext uri="{FF2B5EF4-FFF2-40B4-BE49-F238E27FC236}">
                <a16:creationId xmlns:a16="http://schemas.microsoft.com/office/drawing/2014/main" id="{CD945436-CEBB-4CB8-B7C9-5181A05056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1103456"/>
              </p:ext>
            </p:extLst>
          </p:nvPr>
        </p:nvGraphicFramePr>
        <p:xfrm>
          <a:off x="104771" y="655320"/>
          <a:ext cx="8934453" cy="4078768"/>
        </p:xfrm>
        <a:graphic>
          <a:graphicData uri="http://schemas.openxmlformats.org/drawingml/2006/table">
            <a:tbl>
              <a:tblPr>
                <a:noFill/>
                <a:tableStyleId>{5FDCCA18-1510-42DC-84A0-EBA8E077092C}</a:tableStyleId>
              </a:tblPr>
              <a:tblGrid>
                <a:gridCol w="1343029">
                  <a:extLst>
                    <a:ext uri="{9D8B030D-6E8A-4147-A177-3AD203B41FA5}">
                      <a16:colId xmlns:a16="http://schemas.microsoft.com/office/drawing/2014/main" val="4239360284"/>
                    </a:ext>
                  </a:extLst>
                </a:gridCol>
                <a:gridCol w="998220">
                  <a:extLst>
                    <a:ext uri="{9D8B030D-6E8A-4147-A177-3AD203B41FA5}">
                      <a16:colId xmlns:a16="http://schemas.microsoft.com/office/drawing/2014/main" val="1578489059"/>
                    </a:ext>
                  </a:extLst>
                </a:gridCol>
                <a:gridCol w="6593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260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Вариант стратегии</a:t>
                      </a:r>
                    </a:p>
                  </a:txBody>
                  <a:tcPr marL="7620" marR="7620" marT="762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Возможность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Описание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564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Стратегия проникновения</a:t>
                      </a:r>
                    </a:p>
                  </a:txBody>
                  <a:tcPr marL="7620" marR="7620" marT="762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Возможна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На рынке носимых устройств наблюдается высокий темп роста, уровень потребления товара компании среди ЦА ниже, чем в среднем по рынку. Частота использования и уровень дистрибуции товара умеренные. Уровень знания бренда высокий, экономии от масштаба нет. Товар  имеет конкурентное преимущество на текущем рынке и возможность к высокому уровню инвестиций.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719242"/>
                  </a:ext>
                </a:extLst>
              </a:tr>
              <a:tr h="46260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Стратегия развития рынка</a:t>
                      </a:r>
                    </a:p>
                  </a:txBody>
                  <a:tcPr marL="7620" marR="7620" marT="762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Возможна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Компания имеет хорошую возможность выхода на новый рынок с текущим товаром, поскольку: 1. Компания успешна в текущей деятельности; 2. Входные барьеры на новом рынке практически отсутствуют; 3. Темп роста нового рынка высокий; 4. Товар имеет конкурентное преимущество; 5. У компании есть капитал для развития новых рынков.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927512"/>
                  </a:ext>
                </a:extLst>
              </a:tr>
              <a:tr h="614272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Стратегия развития товара</a:t>
                      </a:r>
                    </a:p>
                  </a:txBody>
                  <a:tcPr marL="7620" marR="7620" marT="762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Возможна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Компания сможет успешно расширить ассортимент товаров на текущем рынке, т.к. темп роста текущего рынка высокий, есть угроза входа новых игроков, ассортимент у конкурентов постоянно обновляется, а популярность и развитие товара всецело зависят от инноваций и предложений новых продуктов. Единственной проблемой при развитии нового товара может являться то, что текущий товар ещё не устарел. 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986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Стратегия диверсификации</a:t>
                      </a:r>
                    </a:p>
                  </a:txBody>
                  <a:tcPr marL="7620" marR="7620" marT="762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Возможна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Bahnschrift" panose="020B0502040204020203" pitchFamily="34" charset="0"/>
                        </a:rPr>
                        <a:t>Замедляющийся, но растущий объём рынка и высокий уровень конкуренции. У компании имеются дополнительные свободные ресурсы для развития бизнеса на новом рынке и высокий уровень компетенции для ведения бизнеса на новом рынке.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796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199703"/>
      </p:ext>
    </p:extLst>
  </p:cSld>
  <p:clrMapOvr>
    <a:masterClrMapping/>
  </p:clrMapOvr>
</p:sld>
</file>

<file path=ppt/theme/theme1.xml><?xml version="1.0" encoding="utf-8"?>
<a:theme xmlns:a="http://schemas.openxmlformats.org/drawingml/2006/main" name="Chewing Gum Brand Social Media Strategy by Slidesgo">
  <a:themeElements>
    <a:clrScheme name="Simple Light">
      <a:dk1>
        <a:srgbClr val="FFFFFF"/>
      </a:dk1>
      <a:lt1>
        <a:srgbClr val="DE1837"/>
      </a:lt1>
      <a:dk2>
        <a:srgbClr val="FDC032"/>
      </a:dk2>
      <a:lt2>
        <a:srgbClr val="FF5FB2"/>
      </a:lt2>
      <a:accent1>
        <a:srgbClr val="00EDD3"/>
      </a:accent1>
      <a:accent2>
        <a:srgbClr val="60C4F5"/>
      </a:accent2>
      <a:accent3>
        <a:srgbClr val="6633A4"/>
      </a:accent3>
      <a:accent4>
        <a:srgbClr val="000000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1611</Words>
  <Application>Microsoft Office PowerPoint</Application>
  <PresentationFormat>Экран (16:9)</PresentationFormat>
  <Paragraphs>164</Paragraphs>
  <Slides>11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Bahnschrift</vt:lpstr>
      <vt:lpstr>Barlow Medium</vt:lpstr>
      <vt:lpstr>Bebas Neue</vt:lpstr>
      <vt:lpstr>Black Han Sans</vt:lpstr>
      <vt:lpstr>Roboto Condensed Light</vt:lpstr>
      <vt:lpstr>Arial</vt:lpstr>
      <vt:lpstr>Arial Black</vt:lpstr>
      <vt:lpstr>Chewing Gum Brand Social Media Strategy by Slidesgo</vt:lpstr>
      <vt:lpstr>Honor Watch ES</vt:lpstr>
      <vt:lpstr>Краткая характеристика</vt:lpstr>
      <vt:lpstr>Ключевое преимущество</vt:lpstr>
      <vt:lpstr>ЦЕЛЕВАЯ АУДИТОРИЯ</vt:lpstr>
      <vt:lpstr>Презентация PowerPoint</vt:lpstr>
      <vt:lpstr>Презентация PowerPoint</vt:lpstr>
      <vt:lpstr>Описание конкурентов</vt:lpstr>
      <vt:lpstr>Результаты анализа конкурентных сил по М. Портеру</vt:lpstr>
      <vt:lpstr>ВЫВОДЫ И СТРАТЕГИИ</vt:lpstr>
      <vt:lpstr>ВЫВОДЫ И СТРАТЕГИИ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Honor Watch ES</dc:title>
  <cp:lastModifiedBy>Ксения Буданова</cp:lastModifiedBy>
  <cp:revision>26</cp:revision>
  <dcterms:modified xsi:type="dcterms:W3CDTF">2023-04-11T00:56:56Z</dcterms:modified>
</cp:coreProperties>
</file>