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Relationship Id="rId4" Type="http://schemas.openxmlformats.org/officeDocument/2006/relationships/image" Target="../media/image07.jpg"/><Relationship Id="rId11" Type="http://schemas.openxmlformats.org/officeDocument/2006/relationships/image" Target="../media/image10.png"/><Relationship Id="rId10" Type="http://schemas.openxmlformats.org/officeDocument/2006/relationships/image" Target="../media/image01.png"/><Relationship Id="rId12" Type="http://schemas.openxmlformats.org/officeDocument/2006/relationships/image" Target="../media/image09.png"/><Relationship Id="rId9" Type="http://schemas.openxmlformats.org/officeDocument/2006/relationships/image" Target="../media/image05.png"/><Relationship Id="rId5" Type="http://schemas.openxmlformats.org/officeDocument/2006/relationships/image" Target="../media/image11.png"/><Relationship Id="rId6" Type="http://schemas.openxmlformats.org/officeDocument/2006/relationships/image" Target="../media/image02.jpg"/><Relationship Id="rId7" Type="http://schemas.openxmlformats.org/officeDocument/2006/relationships/image" Target="../media/image08.png"/><Relationship Id="rId8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Smart Map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Future of Parking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Presented by Synergistic Parking Solutions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 to Synergistic Parking Solutions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Oliver Hanna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Tristan Wagar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Connor Fitzgerald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Three ordinary CS students who came together with a shared passion for parking.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Methodologies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Agile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000"/>
              <a:t>High Energy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000"/>
              <a:t>Fast Paced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000"/>
              <a:t>Simple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Pair Programming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Peer Code Review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425" y="1152475"/>
            <a:ext cx="2533425" cy="190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5069" y="3052544"/>
            <a:ext cx="2898849" cy="17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Tools Used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727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jQuery 5/5 would use again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Bootstrap 4.5 / 5 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PostgreSQL 2/5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GitHub 3/5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Trello 2.5/5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Google Maps API 5/5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AWS (Briefly) 3/5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Heroku 1/5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NodeJS 5/5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000"/>
              <a:t>Express 4.5/5</a:t>
            </a:r>
          </a:p>
          <a:p>
            <a:pPr indent="-228600" lvl="1" marL="914400">
              <a:spcBef>
                <a:spcPts val="0"/>
              </a:spcBef>
              <a:buSzPct val="100000"/>
            </a:pPr>
            <a:r>
              <a:rPr lang="en" sz="2000"/>
              <a:t>Supervisor 5/5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275" y="3468625"/>
            <a:ext cx="774799" cy="77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675" y="3537187"/>
            <a:ext cx="637674" cy="6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3750" y="3387400"/>
            <a:ext cx="856000" cy="8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8200" y="1172762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42487" y="1172775"/>
            <a:ext cx="1059024" cy="105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22975" y="3165775"/>
            <a:ext cx="1242448" cy="138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85850" y="2366940"/>
            <a:ext cx="2199575" cy="88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85425" y="2337862"/>
            <a:ext cx="1591859" cy="85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83547" y="1462450"/>
            <a:ext cx="2248750" cy="68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40682" y="2351522"/>
            <a:ext cx="1242449" cy="828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Small team size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Learning the tools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SuperMerge Conflict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This was no ordinary merge conflict, one of magnitude we have never experienced prior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Deployment to Heroku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AWS Customer Support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Getting the Parking Data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