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l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A8770-CA3E-4D67-9458-6C1D2B52494F}" type="datetimeFigureOut">
              <a:rPr lang="fil-PH" smtClean="0"/>
              <a:t>4/14/2017</a:t>
            </a:fld>
            <a:endParaRPr lang="fil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l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l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l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082E1-2ECF-41F4-9F70-63946E0F9778}" type="slidenum">
              <a:rPr lang="fil-PH" smtClean="0"/>
              <a:t>‹#›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val="2563490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Next slides</a:t>
            </a:r>
            <a:r>
              <a:rPr lang="en-PH" baseline="0" dirty="0" smtClean="0"/>
              <a:t> will consist of screenshots for the different version control systems, starting with CVS.</a:t>
            </a:r>
            <a:endParaRPr lang="fil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082E1-2ECF-41F4-9F70-63946E0F9778}" type="slidenum">
              <a:rPr lang="fil-PH" smtClean="0"/>
              <a:t>4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val="1691943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Next slide</a:t>
            </a:r>
            <a:r>
              <a:rPr lang="en-PH" baseline="0" dirty="0" smtClean="0"/>
              <a:t> will be SVN commands screenshot.</a:t>
            </a:r>
            <a:endParaRPr lang="fil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082E1-2ECF-41F4-9F70-63946E0F9778}" type="slidenum">
              <a:rPr lang="fil-PH" smtClean="0"/>
              <a:t>5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val="3741021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Next slide will be SVN logs screenshot.</a:t>
            </a:r>
            <a:endParaRPr lang="fil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082E1-2ECF-41F4-9F70-63946E0F9778}" type="slidenum">
              <a:rPr lang="fil-PH" smtClean="0"/>
              <a:t>6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val="1970798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Next slide will</a:t>
            </a:r>
            <a:r>
              <a:rPr lang="en-PH" baseline="0" dirty="0" smtClean="0"/>
              <a:t> be screenshot of </a:t>
            </a:r>
            <a:r>
              <a:rPr lang="en-PH" baseline="0" dirty="0" err="1" smtClean="0"/>
              <a:t>Git</a:t>
            </a:r>
            <a:r>
              <a:rPr lang="en-PH" baseline="0" dirty="0" smtClean="0"/>
              <a:t> bash.</a:t>
            </a:r>
            <a:endParaRPr lang="fil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082E1-2ECF-41F4-9F70-63946E0F9778}" type="slidenum">
              <a:rPr lang="fil-PH" smtClean="0"/>
              <a:t>7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val="4046118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Next slide will be common commands in version</a:t>
            </a:r>
            <a:r>
              <a:rPr lang="en-PH" baseline="0" dirty="0" smtClean="0"/>
              <a:t> control systems and what they do.</a:t>
            </a:r>
            <a:endParaRPr lang="fil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082E1-2ECF-41F4-9F70-63946E0F9778}" type="slidenum">
              <a:rPr lang="fil-PH" smtClean="0"/>
              <a:t>8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val="2341228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6E80-339A-4629-8279-03CD7828950D}" type="datetimeFigureOut">
              <a:rPr lang="en-PH" smtClean="0"/>
              <a:t>14/04/2017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F8B93-A49F-414A-BBC2-2C3978AFFA7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98633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6E80-339A-4629-8279-03CD7828950D}" type="datetimeFigureOut">
              <a:rPr lang="en-PH" smtClean="0"/>
              <a:t>14/04/2017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F8B93-A49F-414A-BBC2-2C3978AFFA7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46079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6E80-339A-4629-8279-03CD7828950D}" type="datetimeFigureOut">
              <a:rPr lang="en-PH" smtClean="0"/>
              <a:t>14/04/2017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F8B93-A49F-414A-BBC2-2C3978AFFA7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37130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6E80-339A-4629-8279-03CD7828950D}" type="datetimeFigureOut">
              <a:rPr lang="en-PH" smtClean="0"/>
              <a:t>14/04/2017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F8B93-A49F-414A-BBC2-2C3978AFFA7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2347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6E80-339A-4629-8279-03CD7828950D}" type="datetimeFigureOut">
              <a:rPr lang="en-PH" smtClean="0"/>
              <a:t>14/04/2017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F8B93-A49F-414A-BBC2-2C3978AFFA7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01455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6E80-339A-4629-8279-03CD7828950D}" type="datetimeFigureOut">
              <a:rPr lang="en-PH" smtClean="0"/>
              <a:t>14/04/2017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F8B93-A49F-414A-BBC2-2C3978AFFA7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53520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6E80-339A-4629-8279-03CD7828950D}" type="datetimeFigureOut">
              <a:rPr lang="en-PH" smtClean="0"/>
              <a:t>14/04/2017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F8B93-A49F-414A-BBC2-2C3978AFFA7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16978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6E80-339A-4629-8279-03CD7828950D}" type="datetimeFigureOut">
              <a:rPr lang="en-PH" smtClean="0"/>
              <a:t>14/04/2017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F8B93-A49F-414A-BBC2-2C3978AFFA7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09735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6E80-339A-4629-8279-03CD7828950D}" type="datetimeFigureOut">
              <a:rPr lang="en-PH" smtClean="0"/>
              <a:t>14/04/2017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F8B93-A49F-414A-BBC2-2C3978AFFA7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98944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6E80-339A-4629-8279-03CD7828950D}" type="datetimeFigureOut">
              <a:rPr lang="en-PH" smtClean="0"/>
              <a:t>14/04/2017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F8B93-A49F-414A-BBC2-2C3978AFFA7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28009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6E80-339A-4629-8279-03CD7828950D}" type="datetimeFigureOut">
              <a:rPr lang="en-PH" smtClean="0"/>
              <a:t>14/04/2017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F8B93-A49F-414A-BBC2-2C3978AFFA7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26999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B6E80-339A-4629-8279-03CD7828950D}" type="datetimeFigureOut">
              <a:rPr lang="en-PH" smtClean="0"/>
              <a:t>14/04/2017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F8B93-A49F-414A-BBC2-2C3978AFFA7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05799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578443"/>
            <a:ext cx="9144000" cy="931520"/>
          </a:xfrm>
        </p:spPr>
        <p:txBody>
          <a:bodyPr/>
          <a:lstStyle/>
          <a:p>
            <a:r>
              <a:rPr lang="en-PH" dirty="0"/>
              <a:t>Agile Development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2421" y="6030098"/>
            <a:ext cx="485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err="1" smtClean="0"/>
              <a:t>Cris</a:t>
            </a:r>
            <a:r>
              <a:rPr lang="en-PH" dirty="0" smtClean="0"/>
              <a:t> Ann </a:t>
            </a:r>
            <a:r>
              <a:rPr lang="en-PH" dirty="0" err="1" smtClean="0"/>
              <a:t>Rioflorido</a:t>
            </a:r>
            <a:endParaRPr lang="en-PH" dirty="0" smtClean="0"/>
          </a:p>
          <a:p>
            <a:r>
              <a:rPr lang="en-PH" i="1" dirty="0" smtClean="0"/>
              <a:t>DEV-COL Team Leader / Software Developer</a:t>
            </a:r>
            <a:endParaRPr lang="fil-PH" i="1" dirty="0"/>
          </a:p>
        </p:txBody>
      </p:sp>
      <p:sp>
        <p:nvSpPr>
          <p:cNvPr id="4" name="TextBox 3"/>
          <p:cNvSpPr txBox="1"/>
          <p:nvPr/>
        </p:nvSpPr>
        <p:spPr>
          <a:xfrm>
            <a:off x="8270789" y="5753099"/>
            <a:ext cx="3649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PH" dirty="0" smtClean="0"/>
              <a:t>Stephen Joe Cruz</a:t>
            </a:r>
          </a:p>
          <a:p>
            <a:pPr algn="just"/>
            <a:r>
              <a:rPr lang="en-PH" i="1" dirty="0" smtClean="0"/>
              <a:t>DEV-COR Deputy Team Leader / Associate Software Developer</a:t>
            </a:r>
            <a:endParaRPr lang="fil-PH" i="1" dirty="0"/>
          </a:p>
        </p:txBody>
      </p:sp>
    </p:spTree>
    <p:extLst>
      <p:ext uri="{BB962C8B-B14F-4D97-AF65-F5344CB8AC3E}">
        <p14:creationId xmlns:p14="http://schemas.microsoft.com/office/powerpoint/2010/main" val="299909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1885"/>
            <a:ext cx="10515600" cy="880791"/>
          </a:xfrm>
        </p:spPr>
        <p:txBody>
          <a:bodyPr>
            <a:normAutofit/>
          </a:bodyPr>
          <a:lstStyle/>
          <a:p>
            <a:pPr algn="ctr"/>
            <a:r>
              <a:rPr lang="en-PH" sz="4000" dirty="0"/>
              <a:t>Agile Manifesto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6950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PH" dirty="0"/>
              <a:t>We are uncovering better ways of developing software by doing it and helping others do it. Through this work, we have come to value</a:t>
            </a:r>
            <a:r>
              <a:rPr lang="en-PH" dirty="0" smtClean="0"/>
              <a:t>:</a:t>
            </a:r>
            <a:endParaRPr lang="en-PH" dirty="0"/>
          </a:p>
          <a:p>
            <a:pPr lvl="1"/>
            <a:r>
              <a:rPr lang="en-PH" sz="2800" dirty="0"/>
              <a:t>Individuals and interactions over processes and tools</a:t>
            </a:r>
          </a:p>
          <a:p>
            <a:pPr lvl="1"/>
            <a:r>
              <a:rPr lang="en-PH" sz="2800" dirty="0"/>
              <a:t>Working software over comprehensive documentation</a:t>
            </a:r>
          </a:p>
          <a:p>
            <a:pPr lvl="1"/>
            <a:r>
              <a:rPr lang="en-PH" sz="2800" dirty="0"/>
              <a:t>Customer collaboration over contract negotiation</a:t>
            </a:r>
          </a:p>
          <a:p>
            <a:pPr lvl="1"/>
            <a:r>
              <a:rPr lang="en-PH" sz="2800" dirty="0"/>
              <a:t>Responding to change over following a plan</a:t>
            </a:r>
            <a:endParaRPr lang="en-PH" dirty="0"/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dirty="0"/>
              <a:t>That is, while there is value in the items on the right, we value the items on the left more.</a:t>
            </a:r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269007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8052"/>
            <a:ext cx="10515600" cy="802792"/>
          </a:xfrm>
        </p:spPr>
        <p:txBody>
          <a:bodyPr>
            <a:normAutofit/>
          </a:bodyPr>
          <a:lstStyle/>
          <a:p>
            <a:pPr algn="ctr"/>
            <a:r>
              <a:rPr lang="en-PH" sz="4000" dirty="0"/>
              <a:t>The principles of agile methods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5991882"/>
              </p:ext>
            </p:extLst>
          </p:nvPr>
        </p:nvGraphicFramePr>
        <p:xfrm>
          <a:off x="838200" y="1120844"/>
          <a:ext cx="105156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xmlns="" val="150254197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xmlns="" val="390624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Principle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9584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Customer involvement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Customers</a:t>
                      </a:r>
                      <a:r>
                        <a:rPr lang="en-PH" baseline="0" dirty="0"/>
                        <a:t> should be closely involved throughout the development process. Their role is provide and prioritize new system requirements, and to evaluate the iterations of the system.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86584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Incremental</a:t>
                      </a:r>
                      <a:r>
                        <a:rPr lang="en-PH" baseline="0" dirty="0"/>
                        <a:t> delivery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The software is developed in increments with the customer specifying the requirements to be included in each increment.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88578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People not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The</a:t>
                      </a:r>
                      <a:r>
                        <a:rPr lang="en-PH" baseline="0" dirty="0"/>
                        <a:t> skills of the development team should be recognized and exploited. Team members should be left to develop their own ways of working without prescriptive processes.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00470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Embrace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Expect the system requirements to</a:t>
                      </a:r>
                      <a:r>
                        <a:rPr lang="en-PH" baseline="0" dirty="0"/>
                        <a:t> change and so design the system to accommodate these changes.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77264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Maintain simplicity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Focus</a:t>
                      </a:r>
                      <a:r>
                        <a:rPr lang="en-PH" baseline="0" dirty="0"/>
                        <a:t> on simplicity in both the software being developed and in the development process. Wherever possible, actively work to eliminate complexity in the system.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87932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38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PH" sz="4000" dirty="0" smtClean="0"/>
              <a:t>Version control</a:t>
            </a:r>
            <a:endParaRPr lang="fil-PH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PH" dirty="0" smtClean="0"/>
              <a:t>This is the management of changes to all files involved in development, including but not limited to: </a:t>
            </a:r>
          </a:p>
          <a:p>
            <a:pPr lvl="1"/>
            <a:r>
              <a:rPr lang="en-PH" sz="2800" dirty="0" smtClean="0"/>
              <a:t>source codes</a:t>
            </a:r>
          </a:p>
          <a:p>
            <a:pPr lvl="1"/>
            <a:r>
              <a:rPr lang="en-PH" sz="2800" dirty="0" smtClean="0"/>
              <a:t>scripts</a:t>
            </a:r>
          </a:p>
          <a:p>
            <a:pPr lvl="1"/>
            <a:r>
              <a:rPr lang="en-PH" sz="2800" dirty="0" smtClean="0"/>
              <a:t>documentations</a:t>
            </a:r>
            <a:endParaRPr lang="en-PH" dirty="0" smtClean="0"/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dirty="0" smtClean="0"/>
              <a:t>Examples of version control systems are:</a:t>
            </a:r>
          </a:p>
          <a:p>
            <a:pPr lvl="1"/>
            <a:r>
              <a:rPr lang="en-PH" sz="2800" dirty="0" smtClean="0"/>
              <a:t>CVS (Concurrent Versioning Syste</a:t>
            </a:r>
            <a:r>
              <a:rPr lang="en-PH" sz="2800" dirty="0"/>
              <a:t>m</a:t>
            </a:r>
            <a:r>
              <a:rPr lang="en-PH" sz="2800" dirty="0" smtClean="0"/>
              <a:t>)</a:t>
            </a:r>
          </a:p>
          <a:p>
            <a:pPr lvl="1"/>
            <a:r>
              <a:rPr lang="en-PH" sz="2800" dirty="0" smtClean="0"/>
              <a:t>SVN (Subversion)</a:t>
            </a:r>
          </a:p>
          <a:p>
            <a:pPr lvl="1"/>
            <a:r>
              <a:rPr lang="en-PH" sz="2800" dirty="0" err="1" smtClean="0"/>
              <a:t>Git</a:t>
            </a:r>
            <a:endParaRPr lang="fil-PH" sz="2800" dirty="0"/>
          </a:p>
        </p:txBody>
      </p:sp>
    </p:spTree>
    <p:extLst>
      <p:ext uri="{BB962C8B-B14F-4D97-AF65-F5344CB8AC3E}">
        <p14:creationId xmlns:p14="http://schemas.microsoft.com/office/powerpoint/2010/main" val="73720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5083" y="1820562"/>
            <a:ext cx="4384589" cy="2605762"/>
          </a:xfrm>
        </p:spPr>
        <p:txBody>
          <a:bodyPr>
            <a:normAutofit/>
          </a:bodyPr>
          <a:lstStyle/>
          <a:p>
            <a:pPr algn="ctr"/>
            <a:r>
              <a:rPr lang="en-PH" sz="3600" dirty="0" smtClean="0">
                <a:latin typeface="+mn-lt"/>
              </a:rPr>
              <a:t>CVS commands screenshot from a Linux terminal, accessed through </a:t>
            </a:r>
            <a:r>
              <a:rPr lang="en-PH" sz="3600" dirty="0" err="1" smtClean="0">
                <a:latin typeface="+mn-lt"/>
              </a:rPr>
              <a:t>MtPuTTY</a:t>
            </a:r>
            <a:r>
              <a:rPr lang="en-PH" sz="3600" dirty="0" smtClean="0">
                <a:latin typeface="+mn-lt"/>
              </a:rPr>
              <a:t> SSH</a:t>
            </a:r>
            <a:endParaRPr lang="fil-PH" sz="360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58" y="192076"/>
            <a:ext cx="7241058" cy="647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78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04" y="220163"/>
            <a:ext cx="8466365" cy="63635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43703" y="1471749"/>
            <a:ext cx="28738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 smtClean="0"/>
              <a:t>SVN commands screenshot from Windows file explorer, where </a:t>
            </a:r>
            <a:r>
              <a:rPr lang="en-PH" sz="3200" dirty="0" err="1" smtClean="0"/>
              <a:t>TortoiseSVN</a:t>
            </a:r>
            <a:r>
              <a:rPr lang="en-PH" sz="3200" dirty="0" smtClean="0"/>
              <a:t> is integrated in the context menu</a:t>
            </a:r>
            <a:endParaRPr lang="fil-PH" sz="3200" dirty="0"/>
          </a:p>
        </p:txBody>
      </p:sp>
    </p:spTree>
    <p:extLst>
      <p:ext uri="{BB962C8B-B14F-4D97-AF65-F5344CB8AC3E}">
        <p14:creationId xmlns:p14="http://schemas.microsoft.com/office/powerpoint/2010/main" val="404032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36" y="113210"/>
            <a:ext cx="7270784" cy="66315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20297" y="1924594"/>
            <a:ext cx="393627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 smtClean="0"/>
              <a:t>SVN logs screenshot, seen after clicking the “Show logs” command from the </a:t>
            </a:r>
            <a:r>
              <a:rPr lang="en-PH" sz="3200" dirty="0" err="1" smtClean="0"/>
              <a:t>TortoiseSVN</a:t>
            </a:r>
            <a:r>
              <a:rPr lang="en-PH" sz="3200" dirty="0" smtClean="0"/>
              <a:t> context menu</a:t>
            </a:r>
            <a:endParaRPr lang="fil-PH" sz="3200" dirty="0"/>
          </a:p>
        </p:txBody>
      </p:sp>
    </p:spTree>
    <p:extLst>
      <p:ext uri="{BB962C8B-B14F-4D97-AF65-F5344CB8AC3E}">
        <p14:creationId xmlns:p14="http://schemas.microsoft.com/office/powerpoint/2010/main" val="344733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5" y="69667"/>
            <a:ext cx="7436498" cy="66881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55429" y="1628502"/>
            <a:ext cx="373597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 err="1" smtClean="0"/>
              <a:t>Git</a:t>
            </a:r>
            <a:r>
              <a:rPr lang="en-PH" sz="3200" dirty="0" smtClean="0"/>
              <a:t> bash screenshot</a:t>
            </a:r>
            <a:r>
              <a:rPr lang="en-PH" sz="3200" dirty="0"/>
              <a:t>;</a:t>
            </a:r>
            <a:r>
              <a:rPr lang="en-PH" sz="3200" dirty="0" smtClean="0"/>
              <a:t> current directory is inside the cloned repository’s local working copy</a:t>
            </a:r>
            <a:endParaRPr lang="fil-PH" sz="3200" dirty="0"/>
          </a:p>
        </p:txBody>
      </p:sp>
    </p:spTree>
    <p:extLst>
      <p:ext uri="{BB962C8B-B14F-4D97-AF65-F5344CB8AC3E}">
        <p14:creationId xmlns:p14="http://schemas.microsoft.com/office/powerpoint/2010/main" val="272912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2846" y="209006"/>
            <a:ext cx="11207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600" dirty="0" smtClean="0"/>
              <a:t>Frequently used version control systems’ commands:</a:t>
            </a:r>
            <a:endParaRPr lang="fil-PH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91886" y="1227909"/>
            <a:ext cx="11408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 smtClean="0"/>
              <a:t>When obtaining a working copy of the repository:</a:t>
            </a:r>
            <a:endParaRPr lang="fil-PH" sz="2000" dirty="0"/>
          </a:p>
        </p:txBody>
      </p:sp>
    </p:spTree>
    <p:extLst>
      <p:ext uri="{BB962C8B-B14F-4D97-AF65-F5344CB8AC3E}">
        <p14:creationId xmlns:p14="http://schemas.microsoft.com/office/powerpoint/2010/main" val="2634749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417</Words>
  <Application>Microsoft Office PowerPoint</Application>
  <PresentationFormat>Widescreen</PresentationFormat>
  <Paragraphs>52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Agile Development</vt:lpstr>
      <vt:lpstr>Agile Manifesto</vt:lpstr>
      <vt:lpstr>The principles of agile methods</vt:lpstr>
      <vt:lpstr>Version control</vt:lpstr>
      <vt:lpstr>CVS commands screenshot from a Linux terminal, accessed through MtPuTTY SSH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Development</dc:title>
  <dc:creator>angelica rioflorido</dc:creator>
  <cp:lastModifiedBy>Stephen Joe T. Cruz</cp:lastModifiedBy>
  <cp:revision>39</cp:revision>
  <dcterms:created xsi:type="dcterms:W3CDTF">2017-04-08T07:41:49Z</dcterms:created>
  <dcterms:modified xsi:type="dcterms:W3CDTF">2017-04-14T05:40:24Z</dcterms:modified>
</cp:coreProperties>
</file>