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8" r:id="rId1"/>
  </p:sldMasterIdLst>
  <p:sldIdLst>
    <p:sldId id="256" r:id="rId2"/>
    <p:sldId id="268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3" r:id="rId14"/>
    <p:sldId id="280" r:id="rId15"/>
    <p:sldId id="281" r:id="rId16"/>
    <p:sldId id="282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5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56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15-Jan-21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77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15-Jan-21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31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15-Jan-21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17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28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15-Jan-21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53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15-Jan-21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29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15-Jan-21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70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15-Jan-21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9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15-Jan-21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0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15-Jan-21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73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15-Jan-21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72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787C48E-2391-4CF5-9A9B-01602292F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1541700"/>
            <a:ext cx="8637073" cy="2545238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HỌC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08BF4A6-D40C-42B2-9DE8-91A082CF9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4235007"/>
            <a:ext cx="8637072" cy="2162586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1712834 – Trần Minh Trí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1712852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2541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88358D-2F04-43DE-8DEC-56F75B47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49" y="220114"/>
            <a:ext cx="11702005" cy="1043226"/>
          </a:xfrm>
        </p:spPr>
        <p:txBody>
          <a:bodyPr>
            <a:normAutofit/>
          </a:bodyPr>
          <a:lstStyle/>
          <a:p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9248F19-F822-4959-9859-49FD869B8C24}"/>
              </a:ext>
            </a:extLst>
          </p:cNvPr>
          <p:cNvSpPr txBox="1"/>
          <p:nvPr/>
        </p:nvSpPr>
        <p:spPr>
          <a:xfrm>
            <a:off x="763764" y="1103851"/>
            <a:ext cx="1118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hỗ dành sẵn cho Nội dung 2">
            <a:extLst>
              <a:ext uri="{FF2B5EF4-FFF2-40B4-BE49-F238E27FC236}">
                <a16:creationId xmlns:a16="http://schemas.microsoft.com/office/drawing/2014/main" id="{4E895821-3682-42EF-A96E-8730EE0C3BC1}"/>
              </a:ext>
            </a:extLst>
          </p:cNvPr>
          <p:cNvSpPr txBox="1">
            <a:spLocks/>
          </p:cNvSpPr>
          <p:nvPr/>
        </p:nvSpPr>
        <p:spPr>
          <a:xfrm>
            <a:off x="763764" y="2039500"/>
            <a:ext cx="10442952" cy="3068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period=365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DEB9D5B-AECD-4AE4-915B-353897CE1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222" y="2450441"/>
            <a:ext cx="9647457" cy="42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92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88358D-2F04-43DE-8DEC-56F75B47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49" y="220114"/>
            <a:ext cx="11702005" cy="1043226"/>
          </a:xfrm>
        </p:spPr>
        <p:txBody>
          <a:bodyPr>
            <a:normAutofit/>
          </a:bodyPr>
          <a:lstStyle/>
          <a:p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9248F19-F822-4959-9859-49FD869B8C24}"/>
              </a:ext>
            </a:extLst>
          </p:cNvPr>
          <p:cNvSpPr txBox="1"/>
          <p:nvPr/>
        </p:nvSpPr>
        <p:spPr>
          <a:xfrm>
            <a:off x="763764" y="1103851"/>
            <a:ext cx="1118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hỗ dành sẵn cho Nội dung 2">
            <a:extLst>
              <a:ext uri="{FF2B5EF4-FFF2-40B4-BE49-F238E27FC236}">
                <a16:creationId xmlns:a16="http://schemas.microsoft.com/office/drawing/2014/main" id="{4E895821-3682-42EF-A96E-8730EE0C3BC1}"/>
              </a:ext>
            </a:extLst>
          </p:cNvPr>
          <p:cNvSpPr txBox="1">
            <a:spLocks/>
          </p:cNvSpPr>
          <p:nvPr/>
        </p:nvSpPr>
        <p:spPr>
          <a:xfrm>
            <a:off x="763764" y="2039500"/>
            <a:ext cx="10751296" cy="3068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</a:t>
            </a:r>
            <a:r>
              <a:rPr lang="vi-VN" dirty="0" err="1"/>
              <a:t>hận</a:t>
            </a:r>
            <a:r>
              <a:rPr lang="vi-VN" dirty="0"/>
              <a:t> </a:t>
            </a:r>
            <a:r>
              <a:rPr lang="vi-VN" dirty="0" err="1"/>
              <a:t>xét</a:t>
            </a:r>
            <a:r>
              <a:rPr lang="vi-VN" dirty="0"/>
              <a:t>: </a:t>
            </a:r>
            <a:r>
              <a:rPr lang="vi-VN" dirty="0" err="1"/>
              <a:t>chuỗi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 không </a:t>
            </a:r>
            <a:r>
              <a:rPr lang="vi-VN" dirty="0" err="1"/>
              <a:t>có</a:t>
            </a:r>
            <a:r>
              <a:rPr lang="vi-VN" dirty="0"/>
              <a:t> xu </a:t>
            </a:r>
            <a:r>
              <a:rPr lang="vi-VN" dirty="0" err="1"/>
              <a:t>hướng</a:t>
            </a:r>
            <a:r>
              <a:rPr lang="vi-VN" dirty="0"/>
              <a:t> - </a:t>
            </a:r>
            <a:r>
              <a:rPr lang="vi-VN" b="1" dirty="0" err="1"/>
              <a:t>trend</a:t>
            </a:r>
            <a:r>
              <a:rPr lang="vi-VN" dirty="0"/>
              <a:t> 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rõ</a:t>
            </a:r>
            <a:r>
              <a:rPr lang="vi-VN" dirty="0"/>
              <a:t> </a:t>
            </a:r>
            <a:r>
              <a:rPr lang="vi-VN" dirty="0" err="1"/>
              <a:t>rệt</a:t>
            </a:r>
            <a:r>
              <a:rPr lang="vi-VN" dirty="0"/>
              <a:t> nhưng</a:t>
            </a:r>
            <a:r>
              <a:rPr lang="en-US" dirty="0"/>
              <a:t> </a:t>
            </a:r>
            <a:r>
              <a:rPr lang="vi-VN" dirty="0" err="1"/>
              <a:t>tính</a:t>
            </a:r>
            <a:r>
              <a:rPr lang="vi-VN" dirty="0"/>
              <a:t> </a:t>
            </a:r>
            <a:r>
              <a:rPr lang="vi-VN" b="1" dirty="0" err="1"/>
              <a:t>seasonality</a:t>
            </a:r>
            <a:r>
              <a:rPr lang="vi-VN" dirty="0"/>
              <a:t> cho </a:t>
            </a:r>
            <a:r>
              <a:rPr lang="vi-VN" dirty="0" err="1"/>
              <a:t>biết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</a:t>
            </a:r>
            <a:r>
              <a:rPr lang="vi-VN" dirty="0" err="1"/>
              <a:t>biến</a:t>
            </a:r>
            <a:r>
              <a:rPr lang="vi-VN" dirty="0"/>
              <a:t> </a:t>
            </a:r>
            <a:r>
              <a:rPr lang="vi-VN" dirty="0" err="1"/>
              <a:t>lặp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mỗi</a:t>
            </a:r>
            <a:r>
              <a:rPr lang="vi-VN" dirty="0"/>
              <a:t> ~18 </a:t>
            </a:r>
            <a:r>
              <a:rPr lang="vi-VN" dirty="0" err="1"/>
              <a:t>tháng</a:t>
            </a:r>
            <a:r>
              <a:rPr lang="vi-VN" dirty="0"/>
              <a:t>. Tuy nhiên, </a:t>
            </a:r>
            <a:r>
              <a:rPr lang="vi-VN" dirty="0" err="1"/>
              <a:t>phần</a:t>
            </a:r>
            <a:r>
              <a:rPr lang="vi-VN" dirty="0"/>
              <a:t> </a:t>
            </a:r>
            <a:r>
              <a:rPr lang="vi-VN" b="1" dirty="0" err="1"/>
              <a:t>noise</a:t>
            </a:r>
            <a:r>
              <a:rPr lang="vi-VN" dirty="0"/>
              <a:t> (</a:t>
            </a:r>
            <a:r>
              <a:rPr lang="vi-VN" dirty="0" err="1"/>
              <a:t>residue</a:t>
            </a:r>
            <a:r>
              <a:rPr lang="vi-VN" dirty="0"/>
              <a:t>) cho </a:t>
            </a:r>
            <a:r>
              <a:rPr lang="vi-VN" dirty="0" err="1"/>
              <a:t>thấy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vẫn</a:t>
            </a:r>
            <a:r>
              <a:rPr lang="vi-VN" dirty="0"/>
              <a:t> mang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ngẫu</a:t>
            </a:r>
            <a:r>
              <a:rPr lang="vi-VN" dirty="0"/>
              <a:t> nhiên cao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DEB9D5B-AECD-4AE4-915B-353897CE1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222" y="2955847"/>
            <a:ext cx="8803556" cy="379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42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88358D-2F04-43DE-8DEC-56F75B47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49" y="220114"/>
            <a:ext cx="11702005" cy="1043226"/>
          </a:xfrm>
        </p:spPr>
        <p:txBody>
          <a:bodyPr>
            <a:normAutofit/>
          </a:bodyPr>
          <a:lstStyle/>
          <a:p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9248F19-F822-4959-9859-49FD869B8C24}"/>
              </a:ext>
            </a:extLst>
          </p:cNvPr>
          <p:cNvSpPr txBox="1"/>
          <p:nvPr/>
        </p:nvSpPr>
        <p:spPr>
          <a:xfrm>
            <a:off x="763764" y="1103851"/>
            <a:ext cx="1118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hỗ dành sẵn cho Nội dung 2">
            <a:extLst>
              <a:ext uri="{FF2B5EF4-FFF2-40B4-BE49-F238E27FC236}">
                <a16:creationId xmlns:a16="http://schemas.microsoft.com/office/drawing/2014/main" id="{4E895821-3682-42EF-A96E-8730EE0C3BC1}"/>
              </a:ext>
            </a:extLst>
          </p:cNvPr>
          <p:cNvSpPr txBox="1">
            <a:spLocks/>
          </p:cNvSpPr>
          <p:nvPr/>
        </p:nvSpPr>
        <p:spPr>
          <a:xfrm>
            <a:off x="763764" y="2039500"/>
            <a:ext cx="10389789" cy="1182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thu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hỗ dành sẵn cho Nội dung 2">
            <a:extLst>
              <a:ext uri="{FF2B5EF4-FFF2-40B4-BE49-F238E27FC236}">
                <a16:creationId xmlns:a16="http://schemas.microsoft.com/office/drawing/2014/main" id="{28F28D9E-3C86-4F8C-A4B8-7D96044A1040}"/>
              </a:ext>
            </a:extLst>
          </p:cNvPr>
          <p:cNvSpPr txBox="1">
            <a:spLocks/>
          </p:cNvSpPr>
          <p:nvPr/>
        </p:nvSpPr>
        <p:spPr>
          <a:xfrm>
            <a:off x="763764" y="3329584"/>
            <a:ext cx="5839056" cy="572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khi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4193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04FD43EA-7F70-4E37-9692-11A2C2050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667" y="2916490"/>
            <a:ext cx="3260569" cy="372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9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88358D-2F04-43DE-8DEC-56F75B47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49" y="220114"/>
            <a:ext cx="11702005" cy="1043226"/>
          </a:xfrm>
        </p:spPr>
        <p:txBody>
          <a:bodyPr>
            <a:normAutofit/>
          </a:bodyPr>
          <a:lstStyle/>
          <a:p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9248F19-F822-4959-9859-49FD869B8C24}"/>
              </a:ext>
            </a:extLst>
          </p:cNvPr>
          <p:cNvSpPr txBox="1"/>
          <p:nvPr/>
        </p:nvSpPr>
        <p:spPr>
          <a:xfrm>
            <a:off x="763764" y="1103851"/>
            <a:ext cx="1118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hỗ dành sẵn cho Nội dung 2">
            <a:extLst>
              <a:ext uri="{FF2B5EF4-FFF2-40B4-BE49-F238E27FC236}">
                <a16:creationId xmlns:a16="http://schemas.microsoft.com/office/drawing/2014/main" id="{4E895821-3682-42EF-A96E-8730EE0C3BC1}"/>
              </a:ext>
            </a:extLst>
          </p:cNvPr>
          <p:cNvSpPr txBox="1">
            <a:spLocks/>
          </p:cNvSpPr>
          <p:nvPr/>
        </p:nvSpPr>
        <p:spPr>
          <a:xfrm>
            <a:off x="763764" y="2039500"/>
            <a:ext cx="10389789" cy="1182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train, validation, test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70%-15%-15%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C016BD27-0139-4245-97D2-B08317E15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130" y="2759639"/>
            <a:ext cx="728764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8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88358D-2F04-43DE-8DEC-56F75B47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49" y="220114"/>
            <a:ext cx="11702005" cy="1043226"/>
          </a:xfrm>
        </p:spPr>
        <p:txBody>
          <a:bodyPr>
            <a:normAutofit/>
          </a:bodyPr>
          <a:lstStyle/>
          <a:p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9248F19-F822-4959-9859-49FD869B8C24}"/>
              </a:ext>
            </a:extLst>
          </p:cNvPr>
          <p:cNvSpPr txBox="1"/>
          <p:nvPr/>
        </p:nvSpPr>
        <p:spPr>
          <a:xfrm>
            <a:off x="763764" y="1103851"/>
            <a:ext cx="1118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hỗ dành sẵn cho Nội dung 2">
            <a:extLst>
              <a:ext uri="{FF2B5EF4-FFF2-40B4-BE49-F238E27FC236}">
                <a16:creationId xmlns:a16="http://schemas.microsoft.com/office/drawing/2014/main" id="{4E895821-3682-42EF-A96E-8730EE0C3BC1}"/>
              </a:ext>
            </a:extLst>
          </p:cNvPr>
          <p:cNvSpPr txBox="1">
            <a:spLocks/>
          </p:cNvSpPr>
          <p:nvPr/>
        </p:nvSpPr>
        <p:spPr>
          <a:xfrm>
            <a:off x="763764" y="2039500"/>
            <a:ext cx="10389789" cy="1182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DCE1EA8-7F0D-4D43-A343-AB6B67C84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26" y="2630583"/>
            <a:ext cx="992505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9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88358D-2F04-43DE-8DEC-56F75B47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49" y="220114"/>
            <a:ext cx="11702005" cy="1043226"/>
          </a:xfrm>
        </p:spPr>
        <p:txBody>
          <a:bodyPr>
            <a:normAutofit/>
          </a:bodyPr>
          <a:lstStyle/>
          <a:p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9248F19-F822-4959-9859-49FD869B8C24}"/>
              </a:ext>
            </a:extLst>
          </p:cNvPr>
          <p:cNvSpPr txBox="1"/>
          <p:nvPr/>
        </p:nvSpPr>
        <p:spPr>
          <a:xfrm>
            <a:off x="763764" y="1103851"/>
            <a:ext cx="1118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hỗ dành sẵn cho Nội dung 2">
            <a:extLst>
              <a:ext uri="{FF2B5EF4-FFF2-40B4-BE49-F238E27FC236}">
                <a16:creationId xmlns:a16="http://schemas.microsoft.com/office/drawing/2014/main" id="{4E895821-3682-42EF-A96E-8730EE0C3BC1}"/>
              </a:ext>
            </a:extLst>
          </p:cNvPr>
          <p:cNvSpPr txBox="1">
            <a:spLocks/>
          </p:cNvSpPr>
          <p:nvPr/>
        </p:nvSpPr>
        <p:spPr>
          <a:xfrm>
            <a:off x="763764" y="2039500"/>
            <a:ext cx="10389789" cy="1182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365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0ADAC23-BC01-4AF9-85BF-2C567248A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1" y="2451691"/>
            <a:ext cx="98679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48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88358D-2F04-43DE-8DEC-56F75B47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49" y="220114"/>
            <a:ext cx="11702005" cy="1043226"/>
          </a:xfrm>
        </p:spPr>
        <p:txBody>
          <a:bodyPr>
            <a:normAutofit/>
          </a:bodyPr>
          <a:lstStyle/>
          <a:p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9248F19-F822-4959-9859-49FD869B8C24}"/>
              </a:ext>
            </a:extLst>
          </p:cNvPr>
          <p:cNvSpPr txBox="1"/>
          <p:nvPr/>
        </p:nvSpPr>
        <p:spPr>
          <a:xfrm>
            <a:off x="763764" y="1103851"/>
            <a:ext cx="1118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hỗ dành sẵn cho Nội dung 2">
            <a:extLst>
              <a:ext uri="{FF2B5EF4-FFF2-40B4-BE49-F238E27FC236}">
                <a16:creationId xmlns:a16="http://schemas.microsoft.com/office/drawing/2014/main" id="{4E895821-3682-42EF-A96E-8730EE0C3BC1}"/>
              </a:ext>
            </a:extLst>
          </p:cNvPr>
          <p:cNvSpPr txBox="1">
            <a:spLocks/>
          </p:cNvSpPr>
          <p:nvPr/>
        </p:nvSpPr>
        <p:spPr>
          <a:xfrm>
            <a:off x="763764" y="2039500"/>
            <a:ext cx="10389789" cy="1182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365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0ADAC23-BC01-4AF9-85BF-2C567248A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1" y="2451691"/>
            <a:ext cx="98679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59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88358D-2F04-43DE-8DEC-56F75B47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49" y="220114"/>
            <a:ext cx="11702005" cy="1043226"/>
          </a:xfrm>
        </p:spPr>
        <p:txBody>
          <a:bodyPr>
            <a:normAutofit/>
          </a:bodyPr>
          <a:lstStyle/>
          <a:p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9248F19-F822-4959-9859-49FD869B8C24}"/>
              </a:ext>
            </a:extLst>
          </p:cNvPr>
          <p:cNvSpPr txBox="1"/>
          <p:nvPr/>
        </p:nvSpPr>
        <p:spPr>
          <a:xfrm>
            <a:off x="763764" y="1103851"/>
            <a:ext cx="1118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timestep</a:t>
            </a:r>
          </a:p>
        </p:txBody>
      </p:sp>
      <p:sp>
        <p:nvSpPr>
          <p:cNvPr id="6" name="Chỗ dành sẵn cho Nội dung 2">
            <a:extLst>
              <a:ext uri="{FF2B5EF4-FFF2-40B4-BE49-F238E27FC236}">
                <a16:creationId xmlns:a16="http://schemas.microsoft.com/office/drawing/2014/main" id="{4E895821-3682-42EF-A96E-8730EE0C3BC1}"/>
              </a:ext>
            </a:extLst>
          </p:cNvPr>
          <p:cNvSpPr txBox="1">
            <a:spLocks/>
          </p:cNvSpPr>
          <p:nvPr/>
        </p:nvSpPr>
        <p:spPr>
          <a:xfrm>
            <a:off x="763764" y="2039500"/>
            <a:ext cx="10389789" cy="594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range(0, 1)</a:t>
            </a: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76EADB79-2C4C-4748-B9FE-40582F25E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658" y="2511774"/>
            <a:ext cx="6100350" cy="3952821"/>
          </a:xfrm>
          <a:prstGeom prst="rect">
            <a:avLst/>
          </a:prstGeom>
        </p:spPr>
      </p:pic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72359B10-C529-4FA2-A255-8D8302A5425A}"/>
              </a:ext>
            </a:extLst>
          </p:cNvPr>
          <p:cNvSpPr txBox="1">
            <a:spLocks/>
          </p:cNvSpPr>
          <p:nvPr/>
        </p:nvSpPr>
        <p:spPr>
          <a:xfrm>
            <a:off x="763764" y="2626027"/>
            <a:ext cx="5194894" cy="3838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X, 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33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88358D-2F04-43DE-8DEC-56F75B47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49" y="220114"/>
            <a:ext cx="11702005" cy="1043226"/>
          </a:xfrm>
        </p:spPr>
        <p:txBody>
          <a:bodyPr>
            <a:normAutofit/>
          </a:bodyPr>
          <a:lstStyle/>
          <a:p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9248F19-F822-4959-9859-49FD869B8C24}"/>
              </a:ext>
            </a:extLst>
          </p:cNvPr>
          <p:cNvSpPr txBox="1"/>
          <p:nvPr/>
        </p:nvSpPr>
        <p:spPr>
          <a:xfrm>
            <a:off x="763764" y="1103851"/>
            <a:ext cx="1118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hỗ dành sẵn cho Nội dung 2">
            <a:extLst>
              <a:ext uri="{FF2B5EF4-FFF2-40B4-BE49-F238E27FC236}">
                <a16:creationId xmlns:a16="http://schemas.microsoft.com/office/drawing/2014/main" id="{4E895821-3682-42EF-A96E-8730EE0C3BC1}"/>
              </a:ext>
            </a:extLst>
          </p:cNvPr>
          <p:cNvSpPr txBox="1">
            <a:spLocks/>
          </p:cNvSpPr>
          <p:nvPr/>
        </p:nvSpPr>
        <p:spPr>
          <a:xfrm>
            <a:off x="763764" y="2039500"/>
            <a:ext cx="10389789" cy="594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sau: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9421C8B4-1F0E-4270-9D59-E26E2C920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917" y="2823711"/>
            <a:ext cx="5601482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0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88358D-2F04-43DE-8DEC-56F75B47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49" y="220114"/>
            <a:ext cx="11702005" cy="1043226"/>
          </a:xfrm>
        </p:spPr>
        <p:txBody>
          <a:bodyPr>
            <a:normAutofit/>
          </a:bodyPr>
          <a:lstStyle/>
          <a:p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9248F19-F822-4959-9859-49FD869B8C24}"/>
              </a:ext>
            </a:extLst>
          </p:cNvPr>
          <p:cNvSpPr txBox="1"/>
          <p:nvPr/>
        </p:nvSpPr>
        <p:spPr>
          <a:xfrm>
            <a:off x="763764" y="1103851"/>
            <a:ext cx="1118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hỗ dành sẵn cho Nội dung 2">
            <a:extLst>
              <a:ext uri="{FF2B5EF4-FFF2-40B4-BE49-F238E27FC236}">
                <a16:creationId xmlns:a16="http://schemas.microsoft.com/office/drawing/2014/main" id="{4E895821-3682-42EF-A96E-8730EE0C3BC1}"/>
              </a:ext>
            </a:extLst>
          </p:cNvPr>
          <p:cNvSpPr txBox="1">
            <a:spLocks/>
          </p:cNvSpPr>
          <p:nvPr/>
        </p:nvSpPr>
        <p:spPr>
          <a:xfrm>
            <a:off x="763764" y="2039499"/>
            <a:ext cx="4511759" cy="1883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LSTM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sau: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LSTM Layer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Dropout Layer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Dense Layer 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37FABD81-7405-43C4-AD6A-6A23FF6D0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523" y="2039500"/>
            <a:ext cx="6668431" cy="1790950"/>
          </a:xfrm>
          <a:prstGeom prst="rect">
            <a:avLst/>
          </a:prstGeom>
        </p:spPr>
      </p:pic>
      <p:sp>
        <p:nvSpPr>
          <p:cNvPr id="8" name="Chỗ dành sẵn cho Nội dung 2">
            <a:extLst>
              <a:ext uri="{FF2B5EF4-FFF2-40B4-BE49-F238E27FC236}">
                <a16:creationId xmlns:a16="http://schemas.microsoft.com/office/drawing/2014/main" id="{3693DFE9-B05F-429E-ACC6-1C23A950FDF4}"/>
              </a:ext>
            </a:extLst>
          </p:cNvPr>
          <p:cNvSpPr txBox="1">
            <a:spLocks/>
          </p:cNvSpPr>
          <p:nvPr/>
        </p:nvSpPr>
        <p:spPr>
          <a:xfrm>
            <a:off x="763763" y="4017971"/>
            <a:ext cx="10570544" cy="179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early stopping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keras.callbacks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sớm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validation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patience = 15 epochs.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 epochs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51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88358D-2F04-43DE-8DEC-56F75B47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49" y="220114"/>
            <a:ext cx="11702005" cy="1043226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9248F19-F822-4959-9859-49FD869B8C24}"/>
              </a:ext>
            </a:extLst>
          </p:cNvPr>
          <p:cNvSpPr txBox="1"/>
          <p:nvPr/>
        </p:nvSpPr>
        <p:spPr>
          <a:xfrm>
            <a:off x="763764" y="1103851"/>
            <a:ext cx="1118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hỗ dành sẵn cho Nội dung 2">
            <a:extLst>
              <a:ext uri="{FF2B5EF4-FFF2-40B4-BE49-F238E27FC236}">
                <a16:creationId xmlns:a16="http://schemas.microsoft.com/office/drawing/2014/main" id="{21BD00F0-067A-4F23-BC0B-F060F5F038FB}"/>
              </a:ext>
            </a:extLst>
          </p:cNvPr>
          <p:cNvSpPr txBox="1">
            <a:spLocks/>
          </p:cNvSpPr>
          <p:nvPr/>
        </p:nvSpPr>
        <p:spPr>
          <a:xfrm>
            <a:off x="763764" y="2475435"/>
            <a:ext cx="10772562" cy="2383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khứ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052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88358D-2F04-43DE-8DEC-56F75B47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49" y="220114"/>
            <a:ext cx="11702005" cy="1043226"/>
          </a:xfrm>
        </p:spPr>
        <p:txBody>
          <a:bodyPr>
            <a:normAutofit/>
          </a:bodyPr>
          <a:lstStyle/>
          <a:p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9248F19-F822-4959-9859-49FD869B8C24}"/>
              </a:ext>
            </a:extLst>
          </p:cNvPr>
          <p:cNvSpPr txBox="1"/>
          <p:nvPr/>
        </p:nvSpPr>
        <p:spPr>
          <a:xfrm>
            <a:off x="763764" y="1103851"/>
            <a:ext cx="1118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hỗ dành sẵn cho Nội dung 2">
            <a:extLst>
              <a:ext uri="{FF2B5EF4-FFF2-40B4-BE49-F238E27FC236}">
                <a16:creationId xmlns:a16="http://schemas.microsoft.com/office/drawing/2014/main" id="{4E895821-3682-42EF-A96E-8730EE0C3BC1}"/>
              </a:ext>
            </a:extLst>
          </p:cNvPr>
          <p:cNvSpPr txBox="1">
            <a:spLocks/>
          </p:cNvSpPr>
          <p:nvPr/>
        </p:nvSpPr>
        <p:spPr>
          <a:xfrm>
            <a:off x="763764" y="1869371"/>
            <a:ext cx="10294096" cy="1883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steps, learning rate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batch size.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7432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AA3A5F61-7D04-4F10-A3A6-A872880CF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6" y="3082597"/>
            <a:ext cx="2810267" cy="3353268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09837915-BB36-40D3-844D-381EEDCB9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534" y="3082597"/>
            <a:ext cx="2724530" cy="333421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1067BB25-89F3-46D2-B989-D0332655C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951" y="3082597"/>
            <a:ext cx="2734057" cy="301032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08E8954C-A91C-4DC0-9029-87184AC39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4619" y="3082597"/>
            <a:ext cx="2934109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9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88358D-2F04-43DE-8DEC-56F75B47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49" y="220114"/>
            <a:ext cx="11702005" cy="1043226"/>
          </a:xfrm>
        </p:spPr>
        <p:txBody>
          <a:bodyPr>
            <a:normAutofit/>
          </a:bodyPr>
          <a:lstStyle/>
          <a:p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9248F19-F822-4959-9859-49FD869B8C24}"/>
              </a:ext>
            </a:extLst>
          </p:cNvPr>
          <p:cNvSpPr txBox="1"/>
          <p:nvPr/>
        </p:nvSpPr>
        <p:spPr>
          <a:xfrm>
            <a:off x="763764" y="1103851"/>
            <a:ext cx="1118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hỗ dành sẵn cho Nội dung 2">
            <a:extLst>
              <a:ext uri="{FF2B5EF4-FFF2-40B4-BE49-F238E27FC236}">
                <a16:creationId xmlns:a16="http://schemas.microsoft.com/office/drawing/2014/main" id="{4E895821-3682-42EF-A96E-8730EE0C3BC1}"/>
              </a:ext>
            </a:extLst>
          </p:cNvPr>
          <p:cNvSpPr txBox="1">
            <a:spLocks/>
          </p:cNvSpPr>
          <p:nvPr/>
        </p:nvSpPr>
        <p:spPr>
          <a:xfrm>
            <a:off x="763764" y="1911903"/>
            <a:ext cx="10294096" cy="384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F8440A6C-E2B8-4043-B0AC-3CED7803C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121" y="2445061"/>
            <a:ext cx="4658375" cy="1086002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F6F2EA99-565E-437C-A428-EC802843C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121" y="4365369"/>
            <a:ext cx="4829849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8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88358D-2F04-43DE-8DEC-56F75B47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49" y="220114"/>
            <a:ext cx="11702005" cy="1043226"/>
          </a:xfrm>
        </p:spPr>
        <p:txBody>
          <a:bodyPr>
            <a:normAutofit/>
          </a:bodyPr>
          <a:lstStyle/>
          <a:p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9248F19-F822-4959-9859-49FD869B8C24}"/>
              </a:ext>
            </a:extLst>
          </p:cNvPr>
          <p:cNvSpPr txBox="1"/>
          <p:nvPr/>
        </p:nvSpPr>
        <p:spPr>
          <a:xfrm>
            <a:off x="763764" y="1103851"/>
            <a:ext cx="1118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validation</a:t>
            </a:r>
          </a:p>
        </p:txBody>
      </p:sp>
      <p:sp>
        <p:nvSpPr>
          <p:cNvPr id="6" name="Chỗ dành sẵn cho Nội dung 2">
            <a:extLst>
              <a:ext uri="{FF2B5EF4-FFF2-40B4-BE49-F238E27FC236}">
                <a16:creationId xmlns:a16="http://schemas.microsoft.com/office/drawing/2014/main" id="{4E895821-3682-42EF-A96E-8730EE0C3BC1}"/>
              </a:ext>
            </a:extLst>
          </p:cNvPr>
          <p:cNvSpPr txBox="1">
            <a:spLocks/>
          </p:cNvSpPr>
          <p:nvPr/>
        </p:nvSpPr>
        <p:spPr>
          <a:xfrm>
            <a:off x="763764" y="1911903"/>
            <a:ext cx="10294096" cy="384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44BBA3-E1B2-4340-861F-D565236AF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80" y="2522996"/>
            <a:ext cx="6233716" cy="322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C4F43DE-F76C-4471-890A-6FBBC379C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434" y="2522996"/>
            <a:ext cx="5146942" cy="322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4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88358D-2F04-43DE-8DEC-56F75B47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49" y="220114"/>
            <a:ext cx="11702005" cy="1043226"/>
          </a:xfrm>
        </p:spPr>
        <p:txBody>
          <a:bodyPr>
            <a:normAutofit/>
          </a:bodyPr>
          <a:lstStyle/>
          <a:p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9248F19-F822-4959-9859-49FD869B8C24}"/>
              </a:ext>
            </a:extLst>
          </p:cNvPr>
          <p:cNvSpPr txBox="1"/>
          <p:nvPr/>
        </p:nvSpPr>
        <p:spPr>
          <a:xfrm>
            <a:off x="763764" y="1103851"/>
            <a:ext cx="1118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validation</a:t>
            </a:r>
          </a:p>
        </p:txBody>
      </p:sp>
      <p:sp>
        <p:nvSpPr>
          <p:cNvPr id="6" name="Chỗ dành sẵn cho Nội dung 2">
            <a:extLst>
              <a:ext uri="{FF2B5EF4-FFF2-40B4-BE49-F238E27FC236}">
                <a16:creationId xmlns:a16="http://schemas.microsoft.com/office/drawing/2014/main" id="{4E895821-3682-42EF-A96E-8730EE0C3BC1}"/>
              </a:ext>
            </a:extLst>
          </p:cNvPr>
          <p:cNvSpPr txBox="1">
            <a:spLocks/>
          </p:cNvSpPr>
          <p:nvPr/>
        </p:nvSpPr>
        <p:spPr>
          <a:xfrm>
            <a:off x="763764" y="1911903"/>
            <a:ext cx="10294096" cy="384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774CB24-8D17-411D-9E24-71C9D82B3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2737415"/>
            <a:ext cx="6381085" cy="329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FDBCF94-5E21-41E4-8A70-D6CE4D6F0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765" y="2737414"/>
            <a:ext cx="5263189" cy="329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63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88358D-2F04-43DE-8DEC-56F75B47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49" y="220114"/>
            <a:ext cx="11702005" cy="1043226"/>
          </a:xfrm>
        </p:spPr>
        <p:txBody>
          <a:bodyPr>
            <a:normAutofit/>
          </a:bodyPr>
          <a:lstStyle/>
          <a:p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9248F19-F822-4959-9859-49FD869B8C24}"/>
              </a:ext>
            </a:extLst>
          </p:cNvPr>
          <p:cNvSpPr txBox="1"/>
          <p:nvPr/>
        </p:nvSpPr>
        <p:spPr>
          <a:xfrm>
            <a:off x="763764" y="1103851"/>
            <a:ext cx="1118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</p:txBody>
      </p:sp>
      <p:sp>
        <p:nvSpPr>
          <p:cNvPr id="6" name="Chỗ dành sẵn cho Nội dung 2">
            <a:extLst>
              <a:ext uri="{FF2B5EF4-FFF2-40B4-BE49-F238E27FC236}">
                <a16:creationId xmlns:a16="http://schemas.microsoft.com/office/drawing/2014/main" id="{4E895821-3682-42EF-A96E-8730EE0C3BC1}"/>
              </a:ext>
            </a:extLst>
          </p:cNvPr>
          <p:cNvSpPr txBox="1">
            <a:spLocks/>
          </p:cNvSpPr>
          <p:nvPr/>
        </p:nvSpPr>
        <p:spPr>
          <a:xfrm>
            <a:off x="763764" y="1911903"/>
            <a:ext cx="10294096" cy="384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7E287EE6-A0C6-470B-9857-433889916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49" y="2443702"/>
            <a:ext cx="3105583" cy="1800476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8C62784-95C6-4FE4-80DA-D53E4637F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684" y="2443702"/>
            <a:ext cx="7709270" cy="407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91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88358D-2F04-43DE-8DEC-56F75B47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49" y="220114"/>
            <a:ext cx="11702005" cy="1043226"/>
          </a:xfrm>
        </p:spPr>
        <p:txBody>
          <a:bodyPr>
            <a:normAutofit/>
          </a:bodyPr>
          <a:lstStyle/>
          <a:p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9248F19-F822-4959-9859-49FD869B8C24}"/>
              </a:ext>
            </a:extLst>
          </p:cNvPr>
          <p:cNvSpPr txBox="1"/>
          <p:nvPr/>
        </p:nvSpPr>
        <p:spPr>
          <a:xfrm>
            <a:off x="763764" y="1103851"/>
            <a:ext cx="1118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</p:txBody>
      </p:sp>
      <p:sp>
        <p:nvSpPr>
          <p:cNvPr id="6" name="Chỗ dành sẵn cho Nội dung 2">
            <a:extLst>
              <a:ext uri="{FF2B5EF4-FFF2-40B4-BE49-F238E27FC236}">
                <a16:creationId xmlns:a16="http://schemas.microsoft.com/office/drawing/2014/main" id="{4E895821-3682-42EF-A96E-8730EE0C3BC1}"/>
              </a:ext>
            </a:extLst>
          </p:cNvPr>
          <p:cNvSpPr txBox="1">
            <a:spLocks/>
          </p:cNvSpPr>
          <p:nvPr/>
        </p:nvSpPr>
        <p:spPr>
          <a:xfrm>
            <a:off x="763764" y="1911903"/>
            <a:ext cx="10294096" cy="384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F4221546-F4BA-425C-8167-1A4F2E7E1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49" y="2633919"/>
            <a:ext cx="3600953" cy="2057687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4EDC7DF-E5B3-41A1-A32D-9C13AC8B8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288" y="2374148"/>
            <a:ext cx="7669666" cy="405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73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88358D-2F04-43DE-8DEC-56F75B47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49" y="220114"/>
            <a:ext cx="11702005" cy="1043226"/>
          </a:xfrm>
        </p:spPr>
        <p:txBody>
          <a:bodyPr>
            <a:normAutofit/>
          </a:bodyPr>
          <a:lstStyle/>
          <a:p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9248F19-F822-4959-9859-49FD869B8C24}"/>
              </a:ext>
            </a:extLst>
          </p:cNvPr>
          <p:cNvSpPr txBox="1"/>
          <p:nvPr/>
        </p:nvSpPr>
        <p:spPr>
          <a:xfrm>
            <a:off x="763764" y="1103851"/>
            <a:ext cx="1118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hỗ dành sẵn cho Nội dung 2">
            <a:extLst>
              <a:ext uri="{FF2B5EF4-FFF2-40B4-BE49-F238E27FC236}">
                <a16:creationId xmlns:a16="http://schemas.microsoft.com/office/drawing/2014/main" id="{4E895821-3682-42EF-A96E-8730EE0C3BC1}"/>
              </a:ext>
            </a:extLst>
          </p:cNvPr>
          <p:cNvSpPr txBox="1">
            <a:spLocks/>
          </p:cNvSpPr>
          <p:nvPr/>
        </p:nvSpPr>
        <p:spPr>
          <a:xfrm>
            <a:off x="763764" y="1911903"/>
            <a:ext cx="10294096" cy="384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4462A7C-2FF2-4678-BD59-B0EAE9D4E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00" y="2640115"/>
            <a:ext cx="7620501" cy="399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4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88358D-2F04-43DE-8DEC-56F75B47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49" y="220114"/>
            <a:ext cx="11702005" cy="1043226"/>
          </a:xfrm>
        </p:spPr>
        <p:txBody>
          <a:bodyPr>
            <a:normAutofit/>
          </a:bodyPr>
          <a:lstStyle/>
          <a:p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9248F19-F822-4959-9859-49FD869B8C24}"/>
              </a:ext>
            </a:extLst>
          </p:cNvPr>
          <p:cNvSpPr txBox="1"/>
          <p:nvPr/>
        </p:nvSpPr>
        <p:spPr>
          <a:xfrm>
            <a:off x="763764" y="1103851"/>
            <a:ext cx="1118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hỗ dành sẵn cho Nội dung 2">
            <a:extLst>
              <a:ext uri="{FF2B5EF4-FFF2-40B4-BE49-F238E27FC236}">
                <a16:creationId xmlns:a16="http://schemas.microsoft.com/office/drawing/2014/main" id="{4E895821-3682-42EF-A96E-8730EE0C3BC1}"/>
              </a:ext>
            </a:extLst>
          </p:cNvPr>
          <p:cNvSpPr txBox="1">
            <a:spLocks/>
          </p:cNvSpPr>
          <p:nvPr/>
        </p:nvSpPr>
        <p:spPr>
          <a:xfrm>
            <a:off x="763764" y="1911903"/>
            <a:ext cx="10294096" cy="384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6DF4B7D-08D0-4E97-9855-ADEAB80C2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482" y="1981015"/>
            <a:ext cx="8449514" cy="447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05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88358D-2F04-43DE-8DEC-56F75B47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49" y="220114"/>
            <a:ext cx="11702005" cy="1043226"/>
          </a:xfrm>
        </p:spPr>
        <p:txBody>
          <a:bodyPr>
            <a:normAutofit/>
          </a:bodyPr>
          <a:lstStyle/>
          <a:p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9248F19-F822-4959-9859-49FD869B8C24}"/>
              </a:ext>
            </a:extLst>
          </p:cNvPr>
          <p:cNvSpPr txBox="1"/>
          <p:nvPr/>
        </p:nvSpPr>
        <p:spPr>
          <a:xfrm>
            <a:off x="763764" y="1103851"/>
            <a:ext cx="1118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hỗ dành sẵn cho Nội dung 2">
            <a:extLst>
              <a:ext uri="{FF2B5EF4-FFF2-40B4-BE49-F238E27FC236}">
                <a16:creationId xmlns:a16="http://schemas.microsoft.com/office/drawing/2014/main" id="{4E895821-3682-42EF-A96E-8730EE0C3BC1}"/>
              </a:ext>
            </a:extLst>
          </p:cNvPr>
          <p:cNvSpPr txBox="1">
            <a:spLocks/>
          </p:cNvSpPr>
          <p:nvPr/>
        </p:nvSpPr>
        <p:spPr>
          <a:xfrm>
            <a:off x="763764" y="2052083"/>
            <a:ext cx="10294096" cy="3702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mô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gian,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chưa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quen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gàng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82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88358D-2F04-43DE-8DEC-56F75B47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49" y="220114"/>
            <a:ext cx="11702005" cy="1043226"/>
          </a:xfrm>
        </p:spPr>
        <p:txBody>
          <a:bodyPr>
            <a:normAutofit/>
          </a:bodyPr>
          <a:lstStyle/>
          <a:p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9248F19-F822-4959-9859-49FD869B8C24}"/>
              </a:ext>
            </a:extLst>
          </p:cNvPr>
          <p:cNvSpPr txBox="1"/>
          <p:nvPr/>
        </p:nvSpPr>
        <p:spPr>
          <a:xfrm>
            <a:off x="763764" y="1103851"/>
            <a:ext cx="1118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mắc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hỗ dành sẵn cho Nội dung 2">
            <a:extLst>
              <a:ext uri="{FF2B5EF4-FFF2-40B4-BE49-F238E27FC236}">
                <a16:creationId xmlns:a16="http://schemas.microsoft.com/office/drawing/2014/main" id="{4E895821-3682-42EF-A96E-8730EE0C3BC1}"/>
              </a:ext>
            </a:extLst>
          </p:cNvPr>
          <p:cNvSpPr txBox="1">
            <a:spLocks/>
          </p:cNvSpPr>
          <p:nvPr/>
        </p:nvSpPr>
        <p:spPr>
          <a:xfrm>
            <a:off x="763764" y="2052083"/>
            <a:ext cx="10294096" cy="3702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xúc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timeseries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nên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gian nghiên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nhưng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chưa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mô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thu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mô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76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88358D-2F04-43DE-8DEC-56F75B47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49" y="220114"/>
            <a:ext cx="11702005" cy="1043226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9248F19-F822-4959-9859-49FD869B8C24}"/>
              </a:ext>
            </a:extLst>
          </p:cNvPr>
          <p:cNvSpPr txBox="1"/>
          <p:nvPr/>
        </p:nvSpPr>
        <p:spPr>
          <a:xfrm>
            <a:off x="763764" y="1103851"/>
            <a:ext cx="1118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hỗ dành sẵn cho Nội dung 2">
            <a:extLst>
              <a:ext uri="{FF2B5EF4-FFF2-40B4-BE49-F238E27FC236}">
                <a16:creationId xmlns:a16="http://schemas.microsoft.com/office/drawing/2014/main" id="{4E895821-3682-42EF-A96E-8730EE0C3BC1}"/>
              </a:ext>
            </a:extLst>
          </p:cNvPr>
          <p:cNvSpPr txBox="1">
            <a:spLocks/>
          </p:cNvSpPr>
          <p:nvPr/>
        </p:nvSpPr>
        <p:spPr>
          <a:xfrm>
            <a:off x="763764" y="2039500"/>
            <a:ext cx="10772562" cy="2383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thu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cafef.vn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BVH</a:t>
            </a:r>
            <a:endParaRPr lang="en-US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1B22C5AB-922B-4106-8254-DDBABCAE2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70" y="2824741"/>
            <a:ext cx="10772562" cy="381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55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88358D-2F04-43DE-8DEC-56F75B47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49" y="220114"/>
            <a:ext cx="11702005" cy="1043226"/>
          </a:xfrm>
        </p:spPr>
        <p:txBody>
          <a:bodyPr>
            <a:normAutofit/>
          </a:bodyPr>
          <a:lstStyle/>
          <a:p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9248F19-F822-4959-9859-49FD869B8C24}"/>
              </a:ext>
            </a:extLst>
          </p:cNvPr>
          <p:cNvSpPr txBox="1"/>
          <p:nvPr/>
        </p:nvSpPr>
        <p:spPr>
          <a:xfrm>
            <a:off x="763764" y="1103851"/>
            <a:ext cx="1118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thêm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hỗ dành sẵn cho Nội dung 2">
            <a:extLst>
              <a:ext uri="{FF2B5EF4-FFF2-40B4-BE49-F238E27FC236}">
                <a16:creationId xmlns:a16="http://schemas.microsoft.com/office/drawing/2014/main" id="{4E895821-3682-42EF-A96E-8730EE0C3BC1}"/>
              </a:ext>
            </a:extLst>
          </p:cNvPr>
          <p:cNvSpPr txBox="1">
            <a:spLocks/>
          </p:cNvSpPr>
          <p:nvPr/>
        </p:nvSpPr>
        <p:spPr>
          <a:xfrm>
            <a:off x="763764" y="2052083"/>
            <a:ext cx="10294096" cy="3702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thêm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phương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mô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thêm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tương lai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mô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thêm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siêu tham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54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Chỗ dành sẵn cho Hình ảnh 10" descr="Cạnh sách và trang sách trên kệ" title="Cạnh sách và trang sách trên kệ">
            <a:extLst>
              <a:ext uri="{FF2B5EF4-FFF2-40B4-BE49-F238E27FC236}">
                <a16:creationId xmlns:a16="http://schemas.microsoft.com/office/drawing/2014/main" id="{8E75A1D0-DCC5-4C73-94CA-78CC68D05DE5}"/>
              </a:ext>
            </a:extLst>
          </p:cNvPr>
          <p:cNvPicPr>
            <a:picLocks noGrp="1"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074" y="0"/>
            <a:ext cx="12192000" cy="6858000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</p:pic>
      <p:sp>
        <p:nvSpPr>
          <p:cNvPr id="308" name="Tiêu đề 2">
            <a:extLst>
              <a:ext uri="{FF2B5EF4-FFF2-40B4-BE49-F238E27FC236}">
                <a16:creationId xmlns:a16="http://schemas.microsoft.com/office/drawing/2014/main" id="{78A621FE-0B28-41D6-9622-44325E4B69AC}"/>
              </a:ext>
            </a:extLst>
          </p:cNvPr>
          <p:cNvSpPr>
            <a:spLocks noGrp="1"/>
          </p:cNvSpPr>
          <p:nvPr/>
        </p:nvSpPr>
        <p:spPr>
          <a:xfrm>
            <a:off x="98760" y="2660802"/>
            <a:ext cx="11974634" cy="2209334"/>
          </a:xfrm>
          <a:prstGeom prst="roundRect">
            <a:avLst>
              <a:gd name="adj" fmla="val 1885"/>
            </a:avLst>
          </a:prstGeo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6600" b="1" kern="1200" spc="-3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>
              <a:lnSpc>
                <a:spcPts val="5500"/>
              </a:lnSpc>
            </a:pPr>
            <a:r>
              <a:rPr lang="en-US" sz="8800" noProof="1">
                <a:latin typeface="+mn-lt"/>
              </a:rPr>
              <a:t>Thank you for attending</a:t>
            </a:r>
            <a:endParaRPr lang="vi-VN" sz="8800" noProof="1">
              <a:latin typeface="+mn-lt"/>
            </a:endParaRPr>
          </a:p>
        </p:txBody>
      </p:sp>
      <p:grpSp>
        <p:nvGrpSpPr>
          <p:cNvPr id="331" name="Nhóm 330">
            <a:extLst>
              <a:ext uri="{FF2B5EF4-FFF2-40B4-BE49-F238E27FC236}">
                <a16:creationId xmlns:a16="http://schemas.microsoft.com/office/drawing/2014/main" id="{27715193-B093-4898-966B-1306831AD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684357">
            <a:off x="5629841" y="400472"/>
            <a:ext cx="1219200" cy="914400"/>
            <a:chOff x="3403719" y="943599"/>
            <a:chExt cx="1219200" cy="914400"/>
          </a:xfrm>
        </p:grpSpPr>
        <p:sp>
          <p:nvSpPr>
            <p:cNvPr id="310" name="Hình tự do: Hình 309">
              <a:extLst>
                <a:ext uri="{FF2B5EF4-FFF2-40B4-BE49-F238E27FC236}">
                  <a16:creationId xmlns:a16="http://schemas.microsoft.com/office/drawing/2014/main" id="{DA010F5E-B554-46E5-8D58-41941EE43BE1}"/>
                </a:ext>
              </a:extLst>
            </p:cNvPr>
            <p:cNvSpPr/>
            <p:nvPr/>
          </p:nvSpPr>
          <p:spPr>
            <a:xfrm>
              <a:off x="3403719" y="943599"/>
              <a:ext cx="1219200" cy="914400"/>
            </a:xfrm>
            <a:custGeom>
              <a:avLst/>
              <a:gdLst>
                <a:gd name="connsiteX0" fmla="*/ 1126331 w 1219200"/>
                <a:gd name="connsiteY0" fmla="*/ 260509 h 914400"/>
                <a:gd name="connsiteX1" fmla="*/ 1126331 w 1219200"/>
                <a:gd name="connsiteY1" fmla="*/ 215741 h 914400"/>
                <a:gd name="connsiteX2" fmla="*/ 1012984 w 1219200"/>
                <a:gd name="connsiteY2" fmla="*/ 101441 h 914400"/>
                <a:gd name="connsiteX3" fmla="*/ 955834 w 1219200"/>
                <a:gd name="connsiteY3" fmla="*/ 101441 h 914400"/>
                <a:gd name="connsiteX4" fmla="*/ 612934 w 1219200"/>
                <a:gd name="connsiteY4" fmla="*/ 7144 h 914400"/>
                <a:gd name="connsiteX5" fmla="*/ 268129 w 1219200"/>
                <a:gd name="connsiteY5" fmla="*/ 101441 h 914400"/>
                <a:gd name="connsiteX6" fmla="*/ 210979 w 1219200"/>
                <a:gd name="connsiteY6" fmla="*/ 101441 h 914400"/>
                <a:gd name="connsiteX7" fmla="*/ 97631 w 1219200"/>
                <a:gd name="connsiteY7" fmla="*/ 215741 h 914400"/>
                <a:gd name="connsiteX8" fmla="*/ 97631 w 1219200"/>
                <a:gd name="connsiteY8" fmla="*/ 260509 h 914400"/>
                <a:gd name="connsiteX9" fmla="*/ 7144 w 1219200"/>
                <a:gd name="connsiteY9" fmla="*/ 461486 h 914400"/>
                <a:gd name="connsiteX10" fmla="*/ 98584 w 1219200"/>
                <a:gd name="connsiteY10" fmla="*/ 662464 h 914400"/>
                <a:gd name="connsiteX11" fmla="*/ 98584 w 1219200"/>
                <a:gd name="connsiteY11" fmla="*/ 707231 h 914400"/>
                <a:gd name="connsiteX12" fmla="*/ 211931 w 1219200"/>
                <a:gd name="connsiteY12" fmla="*/ 821531 h 914400"/>
                <a:gd name="connsiteX13" fmla="*/ 269081 w 1219200"/>
                <a:gd name="connsiteY13" fmla="*/ 821531 h 914400"/>
                <a:gd name="connsiteX14" fmla="*/ 612934 w 1219200"/>
                <a:gd name="connsiteY14" fmla="*/ 915829 h 914400"/>
                <a:gd name="connsiteX15" fmla="*/ 956786 w 1219200"/>
                <a:gd name="connsiteY15" fmla="*/ 821531 h 914400"/>
                <a:gd name="connsiteX16" fmla="*/ 1013936 w 1219200"/>
                <a:gd name="connsiteY16" fmla="*/ 821531 h 914400"/>
                <a:gd name="connsiteX17" fmla="*/ 1127284 w 1219200"/>
                <a:gd name="connsiteY17" fmla="*/ 707231 h 914400"/>
                <a:gd name="connsiteX18" fmla="*/ 1127284 w 1219200"/>
                <a:gd name="connsiteY18" fmla="*/ 662464 h 914400"/>
                <a:gd name="connsiteX19" fmla="*/ 1218724 w 1219200"/>
                <a:gd name="connsiteY19" fmla="*/ 461486 h 914400"/>
                <a:gd name="connsiteX20" fmla="*/ 1126331 w 1219200"/>
                <a:gd name="connsiteY20" fmla="*/ 260509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9200" h="914400">
                  <a:moveTo>
                    <a:pt x="1126331" y="260509"/>
                  </a:moveTo>
                  <a:lnTo>
                    <a:pt x="1126331" y="215741"/>
                  </a:lnTo>
                  <a:cubicBezTo>
                    <a:pt x="1069181" y="201454"/>
                    <a:pt x="1027271" y="160496"/>
                    <a:pt x="1012984" y="101441"/>
                  </a:cubicBezTo>
                  <a:lnTo>
                    <a:pt x="955834" y="101441"/>
                  </a:lnTo>
                  <a:cubicBezTo>
                    <a:pt x="873919" y="41434"/>
                    <a:pt x="724376" y="7144"/>
                    <a:pt x="612934" y="7144"/>
                  </a:cubicBezTo>
                  <a:cubicBezTo>
                    <a:pt x="500539" y="7144"/>
                    <a:pt x="350996" y="41434"/>
                    <a:pt x="268129" y="101441"/>
                  </a:cubicBezTo>
                  <a:lnTo>
                    <a:pt x="210979" y="101441"/>
                  </a:lnTo>
                  <a:cubicBezTo>
                    <a:pt x="196691" y="160496"/>
                    <a:pt x="154781" y="201454"/>
                    <a:pt x="97631" y="215741"/>
                  </a:cubicBezTo>
                  <a:lnTo>
                    <a:pt x="97631" y="260509"/>
                  </a:lnTo>
                  <a:cubicBezTo>
                    <a:pt x="34766" y="302419"/>
                    <a:pt x="7144" y="392906"/>
                    <a:pt x="7144" y="461486"/>
                  </a:cubicBezTo>
                  <a:cubicBezTo>
                    <a:pt x="7144" y="530066"/>
                    <a:pt x="34766" y="620554"/>
                    <a:pt x="98584" y="662464"/>
                  </a:cubicBezTo>
                  <a:lnTo>
                    <a:pt x="98584" y="707231"/>
                  </a:lnTo>
                  <a:cubicBezTo>
                    <a:pt x="155734" y="721519"/>
                    <a:pt x="197644" y="762476"/>
                    <a:pt x="211931" y="821531"/>
                  </a:cubicBezTo>
                  <a:lnTo>
                    <a:pt x="269081" y="821531"/>
                  </a:lnTo>
                  <a:cubicBezTo>
                    <a:pt x="350996" y="881539"/>
                    <a:pt x="500539" y="915829"/>
                    <a:pt x="612934" y="915829"/>
                  </a:cubicBezTo>
                  <a:cubicBezTo>
                    <a:pt x="725329" y="915829"/>
                    <a:pt x="873919" y="881539"/>
                    <a:pt x="956786" y="821531"/>
                  </a:cubicBezTo>
                  <a:lnTo>
                    <a:pt x="1013936" y="821531"/>
                  </a:lnTo>
                  <a:cubicBezTo>
                    <a:pt x="1028224" y="762476"/>
                    <a:pt x="1070134" y="721519"/>
                    <a:pt x="1127284" y="707231"/>
                  </a:cubicBezTo>
                  <a:lnTo>
                    <a:pt x="1127284" y="662464"/>
                  </a:lnTo>
                  <a:cubicBezTo>
                    <a:pt x="1191101" y="620554"/>
                    <a:pt x="1218724" y="530066"/>
                    <a:pt x="1218724" y="461486"/>
                  </a:cubicBezTo>
                  <a:cubicBezTo>
                    <a:pt x="1218724" y="392906"/>
                    <a:pt x="1190149" y="302419"/>
                    <a:pt x="1126331" y="26050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11" name="Hình tự do: Hình 310">
              <a:extLst>
                <a:ext uri="{FF2B5EF4-FFF2-40B4-BE49-F238E27FC236}">
                  <a16:creationId xmlns:a16="http://schemas.microsoft.com/office/drawing/2014/main" id="{D347EF6C-19D7-4FEF-AC7E-4F2787AFD112}"/>
                </a:ext>
              </a:extLst>
            </p:cNvPr>
            <p:cNvSpPr/>
            <p:nvPr/>
          </p:nvSpPr>
          <p:spPr>
            <a:xfrm>
              <a:off x="3674229" y="1192202"/>
              <a:ext cx="704850" cy="476250"/>
            </a:xfrm>
            <a:custGeom>
              <a:avLst/>
              <a:gdLst>
                <a:gd name="connsiteX0" fmla="*/ 7144 w 704850"/>
                <a:gd name="connsiteY0" fmla="*/ 69056 h 476250"/>
                <a:gd name="connsiteX1" fmla="*/ 117634 w 704850"/>
                <a:gd name="connsiteY1" fmla="*/ 7144 h 476250"/>
                <a:gd name="connsiteX2" fmla="*/ 671989 w 704850"/>
                <a:gd name="connsiteY2" fmla="*/ 7144 h 476250"/>
                <a:gd name="connsiteX3" fmla="*/ 702469 w 704850"/>
                <a:gd name="connsiteY3" fmla="*/ 37624 h 476250"/>
                <a:gd name="connsiteX4" fmla="*/ 702469 w 704850"/>
                <a:gd name="connsiteY4" fmla="*/ 391001 h 476250"/>
                <a:gd name="connsiteX5" fmla="*/ 673894 w 704850"/>
                <a:gd name="connsiteY5" fmla="*/ 441484 h 476250"/>
                <a:gd name="connsiteX6" fmla="*/ 630079 w 704850"/>
                <a:gd name="connsiteY6" fmla="*/ 472916 h 476250"/>
                <a:gd name="connsiteX7" fmla="*/ 7144 w 704850"/>
                <a:gd name="connsiteY7" fmla="*/ 69056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4850" h="476250">
                  <a:moveTo>
                    <a:pt x="7144" y="69056"/>
                  </a:moveTo>
                  <a:lnTo>
                    <a:pt x="117634" y="7144"/>
                  </a:lnTo>
                  <a:lnTo>
                    <a:pt x="671989" y="7144"/>
                  </a:lnTo>
                  <a:cubicBezTo>
                    <a:pt x="689134" y="7144"/>
                    <a:pt x="702469" y="21431"/>
                    <a:pt x="702469" y="37624"/>
                  </a:cubicBezTo>
                  <a:lnTo>
                    <a:pt x="702469" y="391001"/>
                  </a:lnTo>
                  <a:cubicBezTo>
                    <a:pt x="702469" y="411956"/>
                    <a:pt x="691991" y="431006"/>
                    <a:pt x="673894" y="441484"/>
                  </a:cubicBezTo>
                  <a:lnTo>
                    <a:pt x="630079" y="472916"/>
                  </a:lnTo>
                  <a:lnTo>
                    <a:pt x="7144" y="6905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12" name="Hình tự do: Hình 311">
              <a:extLst>
                <a:ext uri="{FF2B5EF4-FFF2-40B4-BE49-F238E27FC236}">
                  <a16:creationId xmlns:a16="http://schemas.microsoft.com/office/drawing/2014/main" id="{C568B371-8ABD-49AE-AE3E-A727A754171E}"/>
                </a:ext>
              </a:extLst>
            </p:cNvPr>
            <p:cNvSpPr/>
            <p:nvPr/>
          </p:nvSpPr>
          <p:spPr>
            <a:xfrm>
              <a:off x="3963789" y="1294119"/>
              <a:ext cx="314325" cy="323850"/>
            </a:xfrm>
            <a:custGeom>
              <a:avLst/>
              <a:gdLst>
                <a:gd name="connsiteX0" fmla="*/ 161449 w 314325"/>
                <a:gd name="connsiteY0" fmla="*/ 316706 h 323850"/>
                <a:gd name="connsiteX1" fmla="*/ 7144 w 314325"/>
                <a:gd name="connsiteY1" fmla="*/ 162401 h 323850"/>
                <a:gd name="connsiteX2" fmla="*/ 161449 w 314325"/>
                <a:gd name="connsiteY2" fmla="*/ 7144 h 323850"/>
                <a:gd name="connsiteX3" fmla="*/ 315754 w 314325"/>
                <a:gd name="connsiteY3" fmla="*/ 161449 h 323850"/>
                <a:gd name="connsiteX4" fmla="*/ 161449 w 314325"/>
                <a:gd name="connsiteY4" fmla="*/ 31670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325" h="323850">
                  <a:moveTo>
                    <a:pt x="161449" y="316706"/>
                  </a:moveTo>
                  <a:cubicBezTo>
                    <a:pt x="75724" y="316706"/>
                    <a:pt x="7144" y="247174"/>
                    <a:pt x="7144" y="162401"/>
                  </a:cubicBezTo>
                  <a:cubicBezTo>
                    <a:pt x="7144" y="77629"/>
                    <a:pt x="76676" y="7144"/>
                    <a:pt x="161449" y="7144"/>
                  </a:cubicBezTo>
                  <a:cubicBezTo>
                    <a:pt x="246221" y="7144"/>
                    <a:pt x="315754" y="76676"/>
                    <a:pt x="315754" y="161449"/>
                  </a:cubicBezTo>
                  <a:cubicBezTo>
                    <a:pt x="315754" y="246221"/>
                    <a:pt x="247174" y="316706"/>
                    <a:pt x="161449" y="31670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13" name="Hình tự do: Hình 312">
              <a:extLst>
                <a:ext uri="{FF2B5EF4-FFF2-40B4-BE49-F238E27FC236}">
                  <a16:creationId xmlns:a16="http://schemas.microsoft.com/office/drawing/2014/main" id="{0E1808F6-F566-42CB-A2B2-7A694D6489F4}"/>
                </a:ext>
              </a:extLst>
            </p:cNvPr>
            <p:cNvSpPr/>
            <p:nvPr/>
          </p:nvSpPr>
          <p:spPr>
            <a:xfrm>
              <a:off x="3673277" y="1045330"/>
              <a:ext cx="647700" cy="628650"/>
            </a:xfrm>
            <a:custGeom>
              <a:avLst/>
              <a:gdLst>
                <a:gd name="connsiteX0" fmla="*/ 623411 w 647700"/>
                <a:gd name="connsiteY0" fmla="*/ 204498 h 628650"/>
                <a:gd name="connsiteX1" fmla="*/ 208121 w 647700"/>
                <a:gd name="connsiteY1" fmla="*/ 204498 h 628650"/>
                <a:gd name="connsiteX2" fmla="*/ 451961 w 647700"/>
                <a:gd name="connsiteY2" fmla="*/ 67338 h 628650"/>
                <a:gd name="connsiteX3" fmla="*/ 464344 w 647700"/>
                <a:gd name="connsiteY3" fmla="*/ 23523 h 628650"/>
                <a:gd name="connsiteX4" fmla="*/ 420529 w 647700"/>
                <a:gd name="connsiteY4" fmla="*/ 11141 h 628650"/>
                <a:gd name="connsiteX5" fmla="*/ 75724 w 647700"/>
                <a:gd name="connsiteY5" fmla="*/ 204498 h 628650"/>
                <a:gd name="connsiteX6" fmla="*/ 29051 w 647700"/>
                <a:gd name="connsiteY6" fmla="*/ 204498 h 628650"/>
                <a:gd name="connsiteX7" fmla="*/ 7144 w 647700"/>
                <a:gd name="connsiteY7" fmla="*/ 226406 h 628650"/>
                <a:gd name="connsiteX8" fmla="*/ 7144 w 647700"/>
                <a:gd name="connsiteY8" fmla="*/ 601691 h 628650"/>
                <a:gd name="connsiteX9" fmla="*/ 29051 w 647700"/>
                <a:gd name="connsiteY9" fmla="*/ 623598 h 628650"/>
                <a:gd name="connsiteX10" fmla="*/ 623411 w 647700"/>
                <a:gd name="connsiteY10" fmla="*/ 623598 h 628650"/>
                <a:gd name="connsiteX11" fmla="*/ 645319 w 647700"/>
                <a:gd name="connsiteY11" fmla="*/ 601691 h 628650"/>
                <a:gd name="connsiteX12" fmla="*/ 645319 w 647700"/>
                <a:gd name="connsiteY12" fmla="*/ 226406 h 628650"/>
                <a:gd name="connsiteX13" fmla="*/ 623411 w 647700"/>
                <a:gd name="connsiteY13" fmla="*/ 204498 h 628650"/>
                <a:gd name="connsiteX14" fmla="*/ 453866 w 647700"/>
                <a:gd name="connsiteY14" fmla="*/ 560733 h 628650"/>
                <a:gd name="connsiteX15" fmla="*/ 304324 w 647700"/>
                <a:gd name="connsiteY15" fmla="*/ 411191 h 628650"/>
                <a:gd name="connsiteX16" fmla="*/ 453866 w 647700"/>
                <a:gd name="connsiteY16" fmla="*/ 261648 h 628650"/>
                <a:gd name="connsiteX17" fmla="*/ 603409 w 647700"/>
                <a:gd name="connsiteY17" fmla="*/ 411191 h 628650"/>
                <a:gd name="connsiteX18" fmla="*/ 453866 w 647700"/>
                <a:gd name="connsiteY18" fmla="*/ 560733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7700" h="628650">
                  <a:moveTo>
                    <a:pt x="623411" y="204498"/>
                  </a:moveTo>
                  <a:lnTo>
                    <a:pt x="208121" y="204498"/>
                  </a:lnTo>
                  <a:lnTo>
                    <a:pt x="451961" y="67338"/>
                  </a:lnTo>
                  <a:cubicBezTo>
                    <a:pt x="467201" y="58766"/>
                    <a:pt x="472916" y="38763"/>
                    <a:pt x="464344" y="23523"/>
                  </a:cubicBezTo>
                  <a:cubicBezTo>
                    <a:pt x="455771" y="8283"/>
                    <a:pt x="435769" y="2568"/>
                    <a:pt x="420529" y="11141"/>
                  </a:cubicBezTo>
                  <a:lnTo>
                    <a:pt x="75724" y="204498"/>
                  </a:lnTo>
                  <a:lnTo>
                    <a:pt x="29051" y="204498"/>
                  </a:lnTo>
                  <a:cubicBezTo>
                    <a:pt x="16669" y="204498"/>
                    <a:pt x="7144" y="214023"/>
                    <a:pt x="7144" y="226406"/>
                  </a:cubicBezTo>
                  <a:lnTo>
                    <a:pt x="7144" y="601691"/>
                  </a:lnTo>
                  <a:cubicBezTo>
                    <a:pt x="7144" y="614073"/>
                    <a:pt x="16669" y="623598"/>
                    <a:pt x="29051" y="623598"/>
                  </a:cubicBezTo>
                  <a:lnTo>
                    <a:pt x="623411" y="623598"/>
                  </a:lnTo>
                  <a:cubicBezTo>
                    <a:pt x="635794" y="623598"/>
                    <a:pt x="645319" y="614073"/>
                    <a:pt x="645319" y="601691"/>
                  </a:cubicBezTo>
                  <a:lnTo>
                    <a:pt x="645319" y="226406"/>
                  </a:lnTo>
                  <a:cubicBezTo>
                    <a:pt x="645319" y="214023"/>
                    <a:pt x="635794" y="204498"/>
                    <a:pt x="623411" y="204498"/>
                  </a:cubicBezTo>
                  <a:close/>
                  <a:moveTo>
                    <a:pt x="453866" y="560733"/>
                  </a:moveTo>
                  <a:cubicBezTo>
                    <a:pt x="370999" y="560733"/>
                    <a:pt x="304324" y="494058"/>
                    <a:pt x="304324" y="411191"/>
                  </a:cubicBezTo>
                  <a:cubicBezTo>
                    <a:pt x="304324" y="328323"/>
                    <a:pt x="370999" y="261648"/>
                    <a:pt x="453866" y="261648"/>
                  </a:cubicBezTo>
                  <a:cubicBezTo>
                    <a:pt x="536734" y="261648"/>
                    <a:pt x="603409" y="328323"/>
                    <a:pt x="603409" y="411191"/>
                  </a:cubicBezTo>
                  <a:cubicBezTo>
                    <a:pt x="603409" y="494058"/>
                    <a:pt x="536734" y="560733"/>
                    <a:pt x="453866" y="56073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14" name="Hình tự do: Hình 313">
              <a:extLst>
                <a:ext uri="{FF2B5EF4-FFF2-40B4-BE49-F238E27FC236}">
                  <a16:creationId xmlns:a16="http://schemas.microsoft.com/office/drawing/2014/main" id="{0A787E7C-B393-418F-9E06-C9BAB7DC5B91}"/>
                </a:ext>
              </a:extLst>
            </p:cNvPr>
            <p:cNvSpPr/>
            <p:nvPr/>
          </p:nvSpPr>
          <p:spPr>
            <a:xfrm>
              <a:off x="4076184" y="1405562"/>
              <a:ext cx="95250" cy="95250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5157"/>
                    <a:pt x="75157" y="94774"/>
                    <a:pt x="50959" y="94774"/>
                  </a:cubicBezTo>
                  <a:cubicBezTo>
                    <a:pt x="26760" y="94774"/>
                    <a:pt x="7144" y="75157"/>
                    <a:pt x="7144" y="50959"/>
                  </a:cubicBezTo>
                  <a:cubicBezTo>
                    <a:pt x="7144" y="26760"/>
                    <a:pt x="26760" y="7144"/>
                    <a:pt x="50959" y="7144"/>
                  </a:cubicBezTo>
                  <a:cubicBezTo>
                    <a:pt x="75157" y="7144"/>
                    <a:pt x="94774" y="26760"/>
                    <a:pt x="94774" y="50959"/>
                  </a:cubicBezTo>
                  <a:close/>
                </a:path>
              </a:pathLst>
            </a:custGeom>
            <a:solidFill>
              <a:srgbClr val="5AB4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15" name="Hình tự do: Hình 314">
              <a:extLst>
                <a:ext uri="{FF2B5EF4-FFF2-40B4-BE49-F238E27FC236}">
                  <a16:creationId xmlns:a16="http://schemas.microsoft.com/office/drawing/2014/main" id="{7DB7C39B-5C13-4D5B-951F-A5D4128AEC78}"/>
                </a:ext>
              </a:extLst>
            </p:cNvPr>
            <p:cNvSpPr/>
            <p:nvPr/>
          </p:nvSpPr>
          <p:spPr>
            <a:xfrm>
              <a:off x="3807579" y="1288404"/>
              <a:ext cx="66675" cy="66675"/>
            </a:xfrm>
            <a:custGeom>
              <a:avLst/>
              <a:gdLst>
                <a:gd name="connsiteX0" fmla="*/ 64294 w 66675"/>
                <a:gd name="connsiteY0" fmla="*/ 35719 h 66675"/>
                <a:gd name="connsiteX1" fmla="*/ 35719 w 66675"/>
                <a:gd name="connsiteY1" fmla="*/ 64294 h 66675"/>
                <a:gd name="connsiteX2" fmla="*/ 7144 w 66675"/>
                <a:gd name="connsiteY2" fmla="*/ 35719 h 66675"/>
                <a:gd name="connsiteX3" fmla="*/ 35719 w 66675"/>
                <a:gd name="connsiteY3" fmla="*/ 7144 h 66675"/>
                <a:gd name="connsiteX4" fmla="*/ 64294 w 66675"/>
                <a:gd name="connsiteY4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4294" y="35719"/>
                  </a:moveTo>
                  <a:cubicBezTo>
                    <a:pt x="64294" y="51500"/>
                    <a:pt x="51500" y="64294"/>
                    <a:pt x="35719" y="64294"/>
                  </a:cubicBezTo>
                  <a:cubicBezTo>
                    <a:pt x="19937" y="64294"/>
                    <a:pt x="7144" y="51500"/>
                    <a:pt x="7144" y="35719"/>
                  </a:cubicBezTo>
                  <a:cubicBezTo>
                    <a:pt x="7144" y="19937"/>
                    <a:pt x="19937" y="7144"/>
                    <a:pt x="35719" y="7144"/>
                  </a:cubicBezTo>
                  <a:cubicBezTo>
                    <a:pt x="51500" y="7144"/>
                    <a:pt x="64294" y="19937"/>
                    <a:pt x="64294" y="3571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16" name="Hình tự do: Hình 315">
              <a:extLst>
                <a:ext uri="{FF2B5EF4-FFF2-40B4-BE49-F238E27FC236}">
                  <a16:creationId xmlns:a16="http://schemas.microsoft.com/office/drawing/2014/main" id="{8D64A199-29C9-4A2C-AD6B-46495A205261}"/>
                </a:ext>
              </a:extLst>
            </p:cNvPr>
            <p:cNvSpPr/>
            <p:nvPr/>
          </p:nvSpPr>
          <p:spPr>
            <a:xfrm>
              <a:off x="3724712" y="1288404"/>
              <a:ext cx="66675" cy="66675"/>
            </a:xfrm>
            <a:custGeom>
              <a:avLst/>
              <a:gdLst>
                <a:gd name="connsiteX0" fmla="*/ 64294 w 66675"/>
                <a:gd name="connsiteY0" fmla="*/ 35719 h 66675"/>
                <a:gd name="connsiteX1" fmla="*/ 35719 w 66675"/>
                <a:gd name="connsiteY1" fmla="*/ 64294 h 66675"/>
                <a:gd name="connsiteX2" fmla="*/ 7144 w 66675"/>
                <a:gd name="connsiteY2" fmla="*/ 35719 h 66675"/>
                <a:gd name="connsiteX3" fmla="*/ 35719 w 66675"/>
                <a:gd name="connsiteY3" fmla="*/ 7144 h 66675"/>
                <a:gd name="connsiteX4" fmla="*/ 64294 w 66675"/>
                <a:gd name="connsiteY4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4294" y="35719"/>
                  </a:moveTo>
                  <a:cubicBezTo>
                    <a:pt x="64294" y="51500"/>
                    <a:pt x="51500" y="64294"/>
                    <a:pt x="35719" y="64294"/>
                  </a:cubicBezTo>
                  <a:cubicBezTo>
                    <a:pt x="19937" y="64294"/>
                    <a:pt x="7144" y="51500"/>
                    <a:pt x="7144" y="35719"/>
                  </a:cubicBezTo>
                  <a:cubicBezTo>
                    <a:pt x="7144" y="19937"/>
                    <a:pt x="19937" y="7144"/>
                    <a:pt x="35719" y="7144"/>
                  </a:cubicBezTo>
                  <a:cubicBezTo>
                    <a:pt x="51500" y="7144"/>
                    <a:pt x="64294" y="19937"/>
                    <a:pt x="64294" y="3571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17" name="Hình tự do: Hình 316">
              <a:extLst>
                <a:ext uri="{FF2B5EF4-FFF2-40B4-BE49-F238E27FC236}">
                  <a16:creationId xmlns:a16="http://schemas.microsoft.com/office/drawing/2014/main" id="{E8A6D1C8-9406-45B3-A937-BF1D9C5EA43F}"/>
                </a:ext>
              </a:extLst>
            </p:cNvPr>
            <p:cNvSpPr/>
            <p:nvPr/>
          </p:nvSpPr>
          <p:spPr>
            <a:xfrm>
              <a:off x="3723759" y="1538912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18" name="Hình tự do: Hình 317">
              <a:extLst>
                <a:ext uri="{FF2B5EF4-FFF2-40B4-BE49-F238E27FC236}">
                  <a16:creationId xmlns:a16="http://schemas.microsoft.com/office/drawing/2014/main" id="{35F07E1C-3A24-490D-A047-02A32F70D98A}"/>
                </a:ext>
              </a:extLst>
            </p:cNvPr>
            <p:cNvSpPr/>
            <p:nvPr/>
          </p:nvSpPr>
          <p:spPr>
            <a:xfrm>
              <a:off x="3723759" y="1498907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19" name="Hình tự do: Hình 318">
              <a:extLst>
                <a:ext uri="{FF2B5EF4-FFF2-40B4-BE49-F238E27FC236}">
                  <a16:creationId xmlns:a16="http://schemas.microsoft.com/office/drawing/2014/main" id="{21CC0B48-4B11-49C4-9F80-45A2050DE6E4}"/>
                </a:ext>
              </a:extLst>
            </p:cNvPr>
            <p:cNvSpPr/>
            <p:nvPr/>
          </p:nvSpPr>
          <p:spPr>
            <a:xfrm>
              <a:off x="3723759" y="1457949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20" name="Hình tự do: Hình 319">
              <a:extLst>
                <a:ext uri="{FF2B5EF4-FFF2-40B4-BE49-F238E27FC236}">
                  <a16:creationId xmlns:a16="http://schemas.microsoft.com/office/drawing/2014/main" id="{354B5C47-C05E-40DA-97F9-EF7D3EA5B435}"/>
                </a:ext>
              </a:extLst>
            </p:cNvPr>
            <p:cNvSpPr/>
            <p:nvPr/>
          </p:nvSpPr>
          <p:spPr>
            <a:xfrm>
              <a:off x="3723759" y="1417944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21" name="Hình tự do: Hình 320">
              <a:extLst>
                <a:ext uri="{FF2B5EF4-FFF2-40B4-BE49-F238E27FC236}">
                  <a16:creationId xmlns:a16="http://schemas.microsoft.com/office/drawing/2014/main" id="{23165E82-CD9D-483B-94F7-6836D973DB41}"/>
                </a:ext>
              </a:extLst>
            </p:cNvPr>
            <p:cNvSpPr/>
            <p:nvPr/>
          </p:nvSpPr>
          <p:spPr>
            <a:xfrm>
              <a:off x="3723759" y="1377939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22" name="Hình tự do: Hình 321">
              <a:extLst>
                <a:ext uri="{FF2B5EF4-FFF2-40B4-BE49-F238E27FC236}">
                  <a16:creationId xmlns:a16="http://schemas.microsoft.com/office/drawing/2014/main" id="{0E5349C3-623C-4495-83D3-F93C6842A66E}"/>
                </a:ext>
              </a:extLst>
            </p:cNvPr>
            <p:cNvSpPr/>
            <p:nvPr/>
          </p:nvSpPr>
          <p:spPr>
            <a:xfrm>
              <a:off x="4069517" y="1398894"/>
              <a:ext cx="114300" cy="114300"/>
            </a:xfrm>
            <a:custGeom>
              <a:avLst/>
              <a:gdLst>
                <a:gd name="connsiteX0" fmla="*/ 110014 w 114300"/>
                <a:gd name="connsiteY0" fmla="*/ 58579 h 114300"/>
                <a:gd name="connsiteX1" fmla="*/ 58579 w 114300"/>
                <a:gd name="connsiteY1" fmla="*/ 110014 h 114300"/>
                <a:gd name="connsiteX2" fmla="*/ 7144 w 114300"/>
                <a:gd name="connsiteY2" fmla="*/ 58579 h 114300"/>
                <a:gd name="connsiteX3" fmla="*/ 58579 w 114300"/>
                <a:gd name="connsiteY3" fmla="*/ 7144 h 114300"/>
                <a:gd name="connsiteX4" fmla="*/ 110014 w 114300"/>
                <a:gd name="connsiteY4" fmla="*/ 5857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0014" y="58579"/>
                  </a:moveTo>
                  <a:cubicBezTo>
                    <a:pt x="110014" y="86986"/>
                    <a:pt x="86985" y="110014"/>
                    <a:pt x="58579" y="110014"/>
                  </a:cubicBezTo>
                  <a:cubicBezTo>
                    <a:pt x="30172" y="110014"/>
                    <a:pt x="7144" y="86986"/>
                    <a:pt x="7144" y="58579"/>
                  </a:cubicBezTo>
                  <a:cubicBezTo>
                    <a:pt x="7144" y="30172"/>
                    <a:pt x="30172" y="7144"/>
                    <a:pt x="58579" y="7144"/>
                  </a:cubicBezTo>
                  <a:cubicBezTo>
                    <a:pt x="86985" y="7144"/>
                    <a:pt x="110014" y="30172"/>
                    <a:pt x="110014" y="58579"/>
                  </a:cubicBez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23" name="Hình tự do: Hình 322">
              <a:extLst>
                <a:ext uri="{FF2B5EF4-FFF2-40B4-BE49-F238E27FC236}">
                  <a16:creationId xmlns:a16="http://schemas.microsoft.com/office/drawing/2014/main" id="{A4DAB77F-2632-4D13-ADC6-506C1ABD8138}"/>
                </a:ext>
              </a:extLst>
            </p:cNvPr>
            <p:cNvSpPr/>
            <p:nvPr/>
          </p:nvSpPr>
          <p:spPr>
            <a:xfrm>
              <a:off x="4421361" y="1319677"/>
              <a:ext cx="114300" cy="180975"/>
            </a:xfrm>
            <a:custGeom>
              <a:avLst/>
              <a:gdLst>
                <a:gd name="connsiteX0" fmla="*/ 35347 w 114300"/>
                <a:gd name="connsiteY0" fmla="*/ 173991 h 180975"/>
                <a:gd name="connsiteX1" fmla="*/ 42015 w 114300"/>
                <a:gd name="connsiteY1" fmla="*/ 112078 h 180975"/>
                <a:gd name="connsiteX2" fmla="*/ 14392 w 114300"/>
                <a:gd name="connsiteY2" fmla="*/ 112078 h 180975"/>
                <a:gd name="connsiteX3" fmla="*/ 8677 w 114300"/>
                <a:gd name="connsiteY3" fmla="*/ 100648 h 180975"/>
                <a:gd name="connsiteX4" fmla="*/ 71542 w 114300"/>
                <a:gd name="connsiteY4" fmla="*/ 10161 h 180975"/>
                <a:gd name="connsiteX5" fmla="*/ 83925 w 114300"/>
                <a:gd name="connsiteY5" fmla="*/ 14923 h 180975"/>
                <a:gd name="connsiteX6" fmla="*/ 77257 w 114300"/>
                <a:gd name="connsiteY6" fmla="*/ 76836 h 180975"/>
                <a:gd name="connsiteX7" fmla="*/ 104880 w 114300"/>
                <a:gd name="connsiteY7" fmla="*/ 76836 h 180975"/>
                <a:gd name="connsiteX8" fmla="*/ 110595 w 114300"/>
                <a:gd name="connsiteY8" fmla="*/ 88266 h 180975"/>
                <a:gd name="connsiteX9" fmla="*/ 47730 w 114300"/>
                <a:gd name="connsiteY9" fmla="*/ 178753 h 180975"/>
                <a:gd name="connsiteX10" fmla="*/ 35347 w 114300"/>
                <a:gd name="connsiteY10" fmla="*/ 17399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" h="180975">
                  <a:moveTo>
                    <a:pt x="35347" y="173991"/>
                  </a:moveTo>
                  <a:lnTo>
                    <a:pt x="42015" y="112078"/>
                  </a:lnTo>
                  <a:lnTo>
                    <a:pt x="14392" y="112078"/>
                  </a:lnTo>
                  <a:cubicBezTo>
                    <a:pt x="8677" y="112078"/>
                    <a:pt x="4867" y="105411"/>
                    <a:pt x="8677" y="100648"/>
                  </a:cubicBezTo>
                  <a:lnTo>
                    <a:pt x="71542" y="10161"/>
                  </a:lnTo>
                  <a:cubicBezTo>
                    <a:pt x="75352" y="4446"/>
                    <a:pt x="84877" y="7303"/>
                    <a:pt x="83925" y="14923"/>
                  </a:cubicBezTo>
                  <a:lnTo>
                    <a:pt x="77257" y="76836"/>
                  </a:lnTo>
                  <a:lnTo>
                    <a:pt x="104880" y="76836"/>
                  </a:lnTo>
                  <a:cubicBezTo>
                    <a:pt x="110595" y="76836"/>
                    <a:pt x="114405" y="83503"/>
                    <a:pt x="110595" y="88266"/>
                  </a:cubicBezTo>
                  <a:lnTo>
                    <a:pt x="47730" y="178753"/>
                  </a:lnTo>
                  <a:cubicBezTo>
                    <a:pt x="43920" y="184468"/>
                    <a:pt x="35347" y="180658"/>
                    <a:pt x="35347" y="17399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24" name="Hình tự do: Hình 323">
              <a:extLst>
                <a:ext uri="{FF2B5EF4-FFF2-40B4-BE49-F238E27FC236}">
                  <a16:creationId xmlns:a16="http://schemas.microsoft.com/office/drawing/2014/main" id="{3460B51E-672F-4727-B4E0-B285D7496ADB}"/>
                </a:ext>
              </a:extLst>
            </p:cNvPr>
            <p:cNvSpPr/>
            <p:nvPr/>
          </p:nvSpPr>
          <p:spPr>
            <a:xfrm>
              <a:off x="3502198" y="1319677"/>
              <a:ext cx="114300" cy="180975"/>
            </a:xfrm>
            <a:custGeom>
              <a:avLst/>
              <a:gdLst>
                <a:gd name="connsiteX0" fmla="*/ 35347 w 114300"/>
                <a:gd name="connsiteY0" fmla="*/ 173991 h 180975"/>
                <a:gd name="connsiteX1" fmla="*/ 42015 w 114300"/>
                <a:gd name="connsiteY1" fmla="*/ 112078 h 180975"/>
                <a:gd name="connsiteX2" fmla="*/ 14392 w 114300"/>
                <a:gd name="connsiteY2" fmla="*/ 112078 h 180975"/>
                <a:gd name="connsiteX3" fmla="*/ 8677 w 114300"/>
                <a:gd name="connsiteY3" fmla="*/ 100648 h 180975"/>
                <a:gd name="connsiteX4" fmla="*/ 71542 w 114300"/>
                <a:gd name="connsiteY4" fmla="*/ 10161 h 180975"/>
                <a:gd name="connsiteX5" fmla="*/ 83925 w 114300"/>
                <a:gd name="connsiteY5" fmla="*/ 14923 h 180975"/>
                <a:gd name="connsiteX6" fmla="*/ 77257 w 114300"/>
                <a:gd name="connsiteY6" fmla="*/ 76836 h 180975"/>
                <a:gd name="connsiteX7" fmla="*/ 104880 w 114300"/>
                <a:gd name="connsiteY7" fmla="*/ 76836 h 180975"/>
                <a:gd name="connsiteX8" fmla="*/ 110595 w 114300"/>
                <a:gd name="connsiteY8" fmla="*/ 88266 h 180975"/>
                <a:gd name="connsiteX9" fmla="*/ 47730 w 114300"/>
                <a:gd name="connsiteY9" fmla="*/ 178753 h 180975"/>
                <a:gd name="connsiteX10" fmla="*/ 35347 w 114300"/>
                <a:gd name="connsiteY10" fmla="*/ 17399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" h="180975">
                  <a:moveTo>
                    <a:pt x="35347" y="173991"/>
                  </a:moveTo>
                  <a:lnTo>
                    <a:pt x="42015" y="112078"/>
                  </a:lnTo>
                  <a:lnTo>
                    <a:pt x="14392" y="112078"/>
                  </a:lnTo>
                  <a:cubicBezTo>
                    <a:pt x="8677" y="112078"/>
                    <a:pt x="4867" y="105411"/>
                    <a:pt x="8677" y="100648"/>
                  </a:cubicBezTo>
                  <a:lnTo>
                    <a:pt x="71542" y="10161"/>
                  </a:lnTo>
                  <a:cubicBezTo>
                    <a:pt x="75352" y="4446"/>
                    <a:pt x="84877" y="7303"/>
                    <a:pt x="83925" y="14923"/>
                  </a:cubicBezTo>
                  <a:lnTo>
                    <a:pt x="77257" y="76836"/>
                  </a:lnTo>
                  <a:lnTo>
                    <a:pt x="104880" y="76836"/>
                  </a:lnTo>
                  <a:cubicBezTo>
                    <a:pt x="110595" y="76836"/>
                    <a:pt x="114405" y="83503"/>
                    <a:pt x="110595" y="88266"/>
                  </a:cubicBezTo>
                  <a:lnTo>
                    <a:pt x="47730" y="178753"/>
                  </a:lnTo>
                  <a:cubicBezTo>
                    <a:pt x="43920" y="184468"/>
                    <a:pt x="35347" y="180658"/>
                    <a:pt x="35347" y="17399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25" name="Hình tự do: Hình 324">
              <a:extLst>
                <a:ext uri="{FF2B5EF4-FFF2-40B4-BE49-F238E27FC236}">
                  <a16:creationId xmlns:a16="http://schemas.microsoft.com/office/drawing/2014/main" id="{BDAA657D-F0A2-4807-B9AB-073B57AED790}"/>
                </a:ext>
              </a:extLst>
            </p:cNvPr>
            <p:cNvSpPr/>
            <p:nvPr/>
          </p:nvSpPr>
          <p:spPr>
            <a:xfrm>
              <a:off x="3724474" y="1061471"/>
              <a:ext cx="95250" cy="95250"/>
            </a:xfrm>
            <a:custGeom>
              <a:avLst/>
              <a:gdLst>
                <a:gd name="connsiteX0" fmla="*/ 37862 w 95250"/>
                <a:gd name="connsiteY0" fmla="*/ 61674 h 95250"/>
                <a:gd name="connsiteX1" fmla="*/ 44529 w 95250"/>
                <a:gd name="connsiteY1" fmla="*/ 67389 h 95250"/>
                <a:gd name="connsiteX2" fmla="*/ 54054 w 95250"/>
                <a:gd name="connsiteY2" fmla="*/ 94059 h 95250"/>
                <a:gd name="connsiteX3" fmla="*/ 56912 w 95250"/>
                <a:gd name="connsiteY3" fmla="*/ 94059 h 95250"/>
                <a:gd name="connsiteX4" fmla="*/ 62627 w 95250"/>
                <a:gd name="connsiteY4" fmla="*/ 66437 h 95250"/>
                <a:gd name="connsiteX5" fmla="*/ 68342 w 95250"/>
                <a:gd name="connsiteY5" fmla="*/ 59769 h 95250"/>
                <a:gd name="connsiteX6" fmla="*/ 95012 w 95250"/>
                <a:gd name="connsiteY6" fmla="*/ 50244 h 95250"/>
                <a:gd name="connsiteX7" fmla="*/ 95012 w 95250"/>
                <a:gd name="connsiteY7" fmla="*/ 47387 h 95250"/>
                <a:gd name="connsiteX8" fmla="*/ 66437 w 95250"/>
                <a:gd name="connsiteY8" fmla="*/ 41672 h 95250"/>
                <a:gd name="connsiteX9" fmla="*/ 59769 w 95250"/>
                <a:gd name="connsiteY9" fmla="*/ 35957 h 95250"/>
                <a:gd name="connsiteX10" fmla="*/ 50244 w 95250"/>
                <a:gd name="connsiteY10" fmla="*/ 9287 h 95250"/>
                <a:gd name="connsiteX11" fmla="*/ 47387 w 95250"/>
                <a:gd name="connsiteY11" fmla="*/ 9287 h 95250"/>
                <a:gd name="connsiteX12" fmla="*/ 41672 w 95250"/>
                <a:gd name="connsiteY12" fmla="*/ 36909 h 95250"/>
                <a:gd name="connsiteX13" fmla="*/ 35957 w 95250"/>
                <a:gd name="connsiteY13" fmla="*/ 43577 h 95250"/>
                <a:gd name="connsiteX14" fmla="*/ 9287 w 95250"/>
                <a:gd name="connsiteY14" fmla="*/ 53102 h 95250"/>
                <a:gd name="connsiteX15" fmla="*/ 9287 w 95250"/>
                <a:gd name="connsiteY15" fmla="*/ 55959 h 95250"/>
                <a:gd name="connsiteX16" fmla="*/ 37862 w 95250"/>
                <a:gd name="connsiteY16" fmla="*/ 6167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95250">
                  <a:moveTo>
                    <a:pt x="37862" y="61674"/>
                  </a:moveTo>
                  <a:cubicBezTo>
                    <a:pt x="40719" y="62627"/>
                    <a:pt x="43577" y="64532"/>
                    <a:pt x="44529" y="67389"/>
                  </a:cubicBezTo>
                  <a:lnTo>
                    <a:pt x="54054" y="94059"/>
                  </a:lnTo>
                  <a:cubicBezTo>
                    <a:pt x="55007" y="96917"/>
                    <a:pt x="55959" y="96917"/>
                    <a:pt x="56912" y="94059"/>
                  </a:cubicBezTo>
                  <a:lnTo>
                    <a:pt x="62627" y="66437"/>
                  </a:lnTo>
                  <a:cubicBezTo>
                    <a:pt x="63579" y="63579"/>
                    <a:pt x="65484" y="60722"/>
                    <a:pt x="68342" y="59769"/>
                  </a:cubicBezTo>
                  <a:lnTo>
                    <a:pt x="95012" y="50244"/>
                  </a:lnTo>
                  <a:cubicBezTo>
                    <a:pt x="97869" y="49292"/>
                    <a:pt x="97869" y="48339"/>
                    <a:pt x="95012" y="47387"/>
                  </a:cubicBezTo>
                  <a:lnTo>
                    <a:pt x="66437" y="41672"/>
                  </a:lnTo>
                  <a:cubicBezTo>
                    <a:pt x="63579" y="40719"/>
                    <a:pt x="60722" y="38814"/>
                    <a:pt x="59769" y="35957"/>
                  </a:cubicBezTo>
                  <a:lnTo>
                    <a:pt x="50244" y="9287"/>
                  </a:lnTo>
                  <a:cubicBezTo>
                    <a:pt x="49292" y="6429"/>
                    <a:pt x="48339" y="6429"/>
                    <a:pt x="47387" y="9287"/>
                  </a:cubicBezTo>
                  <a:lnTo>
                    <a:pt x="41672" y="36909"/>
                  </a:lnTo>
                  <a:cubicBezTo>
                    <a:pt x="40719" y="39767"/>
                    <a:pt x="38814" y="42624"/>
                    <a:pt x="35957" y="43577"/>
                  </a:cubicBezTo>
                  <a:lnTo>
                    <a:pt x="9287" y="53102"/>
                  </a:lnTo>
                  <a:cubicBezTo>
                    <a:pt x="6429" y="54054"/>
                    <a:pt x="6429" y="55007"/>
                    <a:pt x="9287" y="55959"/>
                  </a:cubicBezTo>
                  <a:lnTo>
                    <a:pt x="37862" y="6167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26" name="Hình tự do: Hình 325">
              <a:extLst>
                <a:ext uri="{FF2B5EF4-FFF2-40B4-BE49-F238E27FC236}">
                  <a16:creationId xmlns:a16="http://schemas.microsoft.com/office/drawing/2014/main" id="{1B6C1800-029B-4846-BF08-2765FA5031D2}"/>
                </a:ext>
              </a:extLst>
            </p:cNvPr>
            <p:cNvSpPr/>
            <p:nvPr/>
          </p:nvSpPr>
          <p:spPr>
            <a:xfrm>
              <a:off x="4058414" y="1711641"/>
              <a:ext cx="57150" cy="57150"/>
            </a:xfrm>
            <a:custGeom>
              <a:avLst/>
              <a:gdLst>
                <a:gd name="connsiteX0" fmla="*/ 20152 w 57150"/>
                <a:gd name="connsiteY0" fmla="*/ 31582 h 57150"/>
                <a:gd name="connsiteX1" fmla="*/ 22057 w 57150"/>
                <a:gd name="connsiteY1" fmla="*/ 36344 h 57150"/>
                <a:gd name="connsiteX2" fmla="*/ 19199 w 57150"/>
                <a:gd name="connsiteY2" fmla="*/ 52537 h 57150"/>
                <a:gd name="connsiteX3" fmla="*/ 20152 w 57150"/>
                <a:gd name="connsiteY3" fmla="*/ 53489 h 57150"/>
                <a:gd name="connsiteX4" fmla="*/ 31582 w 57150"/>
                <a:gd name="connsiteY4" fmla="*/ 41107 h 57150"/>
                <a:gd name="connsiteX5" fmla="*/ 36344 w 57150"/>
                <a:gd name="connsiteY5" fmla="*/ 39202 h 57150"/>
                <a:gd name="connsiteX6" fmla="*/ 52537 w 57150"/>
                <a:gd name="connsiteY6" fmla="*/ 42059 h 57150"/>
                <a:gd name="connsiteX7" fmla="*/ 53489 w 57150"/>
                <a:gd name="connsiteY7" fmla="*/ 41107 h 57150"/>
                <a:gd name="connsiteX8" fmla="*/ 41107 w 57150"/>
                <a:gd name="connsiteY8" fmla="*/ 29677 h 57150"/>
                <a:gd name="connsiteX9" fmla="*/ 39202 w 57150"/>
                <a:gd name="connsiteY9" fmla="*/ 24914 h 57150"/>
                <a:gd name="connsiteX10" fmla="*/ 42059 w 57150"/>
                <a:gd name="connsiteY10" fmla="*/ 8722 h 57150"/>
                <a:gd name="connsiteX11" fmla="*/ 41107 w 57150"/>
                <a:gd name="connsiteY11" fmla="*/ 7769 h 57150"/>
                <a:gd name="connsiteX12" fmla="*/ 29677 w 57150"/>
                <a:gd name="connsiteY12" fmla="*/ 20152 h 57150"/>
                <a:gd name="connsiteX13" fmla="*/ 24914 w 57150"/>
                <a:gd name="connsiteY13" fmla="*/ 22057 h 57150"/>
                <a:gd name="connsiteX14" fmla="*/ 8722 w 57150"/>
                <a:gd name="connsiteY14" fmla="*/ 19199 h 57150"/>
                <a:gd name="connsiteX15" fmla="*/ 7769 w 57150"/>
                <a:gd name="connsiteY15" fmla="*/ 20152 h 57150"/>
                <a:gd name="connsiteX16" fmla="*/ 20152 w 57150"/>
                <a:gd name="connsiteY16" fmla="*/ 3158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" h="57150">
                  <a:moveTo>
                    <a:pt x="20152" y="31582"/>
                  </a:moveTo>
                  <a:cubicBezTo>
                    <a:pt x="21104" y="32534"/>
                    <a:pt x="22057" y="34439"/>
                    <a:pt x="22057" y="36344"/>
                  </a:cubicBezTo>
                  <a:lnTo>
                    <a:pt x="19199" y="52537"/>
                  </a:lnTo>
                  <a:cubicBezTo>
                    <a:pt x="19199" y="54442"/>
                    <a:pt x="19199" y="54442"/>
                    <a:pt x="20152" y="53489"/>
                  </a:cubicBezTo>
                  <a:lnTo>
                    <a:pt x="31582" y="41107"/>
                  </a:lnTo>
                  <a:cubicBezTo>
                    <a:pt x="32534" y="40154"/>
                    <a:pt x="34439" y="39202"/>
                    <a:pt x="36344" y="39202"/>
                  </a:cubicBezTo>
                  <a:lnTo>
                    <a:pt x="52537" y="42059"/>
                  </a:lnTo>
                  <a:cubicBezTo>
                    <a:pt x="54442" y="42059"/>
                    <a:pt x="54442" y="42059"/>
                    <a:pt x="53489" y="41107"/>
                  </a:cubicBezTo>
                  <a:lnTo>
                    <a:pt x="41107" y="29677"/>
                  </a:lnTo>
                  <a:cubicBezTo>
                    <a:pt x="40154" y="28724"/>
                    <a:pt x="39202" y="26819"/>
                    <a:pt x="39202" y="24914"/>
                  </a:cubicBezTo>
                  <a:lnTo>
                    <a:pt x="42059" y="8722"/>
                  </a:lnTo>
                  <a:cubicBezTo>
                    <a:pt x="42059" y="6817"/>
                    <a:pt x="42059" y="6817"/>
                    <a:pt x="41107" y="7769"/>
                  </a:cubicBezTo>
                  <a:lnTo>
                    <a:pt x="29677" y="20152"/>
                  </a:lnTo>
                  <a:cubicBezTo>
                    <a:pt x="28724" y="21104"/>
                    <a:pt x="26819" y="22057"/>
                    <a:pt x="24914" y="22057"/>
                  </a:cubicBezTo>
                  <a:lnTo>
                    <a:pt x="8722" y="19199"/>
                  </a:lnTo>
                  <a:cubicBezTo>
                    <a:pt x="6817" y="19199"/>
                    <a:pt x="6817" y="19199"/>
                    <a:pt x="7769" y="20152"/>
                  </a:cubicBezTo>
                  <a:lnTo>
                    <a:pt x="20152" y="3158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27" name="Hình tự do: Hình 326">
              <a:extLst>
                <a:ext uri="{FF2B5EF4-FFF2-40B4-BE49-F238E27FC236}">
                  <a16:creationId xmlns:a16="http://schemas.microsoft.com/office/drawing/2014/main" id="{741A3805-BD12-41DE-84C7-E5CC396B6461}"/>
                </a:ext>
              </a:extLst>
            </p:cNvPr>
            <p:cNvSpPr/>
            <p:nvPr/>
          </p:nvSpPr>
          <p:spPr>
            <a:xfrm>
              <a:off x="4414649" y="1166811"/>
              <a:ext cx="57150" cy="57150"/>
            </a:xfrm>
            <a:custGeom>
              <a:avLst/>
              <a:gdLst>
                <a:gd name="connsiteX0" fmla="*/ 21104 w 57150"/>
                <a:gd name="connsiteY0" fmla="*/ 33487 h 57150"/>
                <a:gd name="connsiteX1" fmla="*/ 23009 w 57150"/>
                <a:gd name="connsiteY1" fmla="*/ 38249 h 57150"/>
                <a:gd name="connsiteX2" fmla="*/ 22057 w 57150"/>
                <a:gd name="connsiteY2" fmla="*/ 54442 h 57150"/>
                <a:gd name="connsiteX3" fmla="*/ 23962 w 57150"/>
                <a:gd name="connsiteY3" fmla="*/ 55394 h 57150"/>
                <a:gd name="connsiteX4" fmla="*/ 33487 w 57150"/>
                <a:gd name="connsiteY4" fmla="*/ 42059 h 57150"/>
                <a:gd name="connsiteX5" fmla="*/ 38249 w 57150"/>
                <a:gd name="connsiteY5" fmla="*/ 40154 h 57150"/>
                <a:gd name="connsiteX6" fmla="*/ 54442 w 57150"/>
                <a:gd name="connsiteY6" fmla="*/ 41107 h 57150"/>
                <a:gd name="connsiteX7" fmla="*/ 55394 w 57150"/>
                <a:gd name="connsiteY7" fmla="*/ 39202 h 57150"/>
                <a:gd name="connsiteX8" fmla="*/ 42059 w 57150"/>
                <a:gd name="connsiteY8" fmla="*/ 29677 h 57150"/>
                <a:gd name="connsiteX9" fmla="*/ 40154 w 57150"/>
                <a:gd name="connsiteY9" fmla="*/ 24914 h 57150"/>
                <a:gd name="connsiteX10" fmla="*/ 41107 w 57150"/>
                <a:gd name="connsiteY10" fmla="*/ 8722 h 57150"/>
                <a:gd name="connsiteX11" fmla="*/ 39202 w 57150"/>
                <a:gd name="connsiteY11" fmla="*/ 7769 h 57150"/>
                <a:gd name="connsiteX12" fmla="*/ 29677 w 57150"/>
                <a:gd name="connsiteY12" fmla="*/ 21104 h 57150"/>
                <a:gd name="connsiteX13" fmla="*/ 24914 w 57150"/>
                <a:gd name="connsiteY13" fmla="*/ 23009 h 57150"/>
                <a:gd name="connsiteX14" fmla="*/ 8722 w 57150"/>
                <a:gd name="connsiteY14" fmla="*/ 22057 h 57150"/>
                <a:gd name="connsiteX15" fmla="*/ 7769 w 57150"/>
                <a:gd name="connsiteY15" fmla="*/ 23962 h 57150"/>
                <a:gd name="connsiteX16" fmla="*/ 21104 w 57150"/>
                <a:gd name="connsiteY16" fmla="*/ 3348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" h="57150">
                  <a:moveTo>
                    <a:pt x="21104" y="33487"/>
                  </a:moveTo>
                  <a:cubicBezTo>
                    <a:pt x="22057" y="34439"/>
                    <a:pt x="23009" y="36344"/>
                    <a:pt x="23009" y="38249"/>
                  </a:cubicBezTo>
                  <a:lnTo>
                    <a:pt x="22057" y="54442"/>
                  </a:lnTo>
                  <a:cubicBezTo>
                    <a:pt x="22057" y="56347"/>
                    <a:pt x="23009" y="56347"/>
                    <a:pt x="23962" y="55394"/>
                  </a:cubicBezTo>
                  <a:lnTo>
                    <a:pt x="33487" y="42059"/>
                  </a:lnTo>
                  <a:cubicBezTo>
                    <a:pt x="34439" y="41107"/>
                    <a:pt x="36344" y="40154"/>
                    <a:pt x="38249" y="40154"/>
                  </a:cubicBezTo>
                  <a:lnTo>
                    <a:pt x="54442" y="41107"/>
                  </a:lnTo>
                  <a:cubicBezTo>
                    <a:pt x="56347" y="41107"/>
                    <a:pt x="56347" y="40154"/>
                    <a:pt x="55394" y="39202"/>
                  </a:cubicBezTo>
                  <a:lnTo>
                    <a:pt x="42059" y="29677"/>
                  </a:lnTo>
                  <a:cubicBezTo>
                    <a:pt x="41107" y="28724"/>
                    <a:pt x="40154" y="26819"/>
                    <a:pt x="40154" y="24914"/>
                  </a:cubicBezTo>
                  <a:lnTo>
                    <a:pt x="41107" y="8722"/>
                  </a:lnTo>
                  <a:cubicBezTo>
                    <a:pt x="41107" y="6817"/>
                    <a:pt x="40154" y="6817"/>
                    <a:pt x="39202" y="7769"/>
                  </a:cubicBezTo>
                  <a:lnTo>
                    <a:pt x="29677" y="21104"/>
                  </a:lnTo>
                  <a:cubicBezTo>
                    <a:pt x="28724" y="22057"/>
                    <a:pt x="26819" y="23009"/>
                    <a:pt x="24914" y="23009"/>
                  </a:cubicBezTo>
                  <a:lnTo>
                    <a:pt x="8722" y="22057"/>
                  </a:lnTo>
                  <a:cubicBezTo>
                    <a:pt x="6817" y="22057"/>
                    <a:pt x="6817" y="23009"/>
                    <a:pt x="7769" y="23962"/>
                  </a:cubicBezTo>
                  <a:lnTo>
                    <a:pt x="21104" y="334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28" name="Hình tự do: Hình 327">
              <a:extLst>
                <a:ext uri="{FF2B5EF4-FFF2-40B4-BE49-F238E27FC236}">
                  <a16:creationId xmlns:a16="http://schemas.microsoft.com/office/drawing/2014/main" id="{F384289D-594F-4964-8926-4D6089B5644E}"/>
                </a:ext>
              </a:extLst>
            </p:cNvPr>
            <p:cNvSpPr/>
            <p:nvPr/>
          </p:nvSpPr>
          <p:spPr>
            <a:xfrm>
              <a:off x="3573591" y="1543049"/>
              <a:ext cx="57150" cy="57150"/>
            </a:xfrm>
            <a:custGeom>
              <a:avLst/>
              <a:gdLst>
                <a:gd name="connsiteX0" fmla="*/ 24914 w 57150"/>
                <a:gd name="connsiteY0" fmla="*/ 39202 h 57150"/>
                <a:gd name="connsiteX1" fmla="*/ 29677 w 57150"/>
                <a:gd name="connsiteY1" fmla="*/ 41107 h 57150"/>
                <a:gd name="connsiteX2" fmla="*/ 40154 w 57150"/>
                <a:gd name="connsiteY2" fmla="*/ 53489 h 57150"/>
                <a:gd name="connsiteX3" fmla="*/ 41107 w 57150"/>
                <a:gd name="connsiteY3" fmla="*/ 52537 h 57150"/>
                <a:gd name="connsiteX4" fmla="*/ 39202 w 57150"/>
                <a:gd name="connsiteY4" fmla="*/ 36344 h 57150"/>
                <a:gd name="connsiteX5" fmla="*/ 41107 w 57150"/>
                <a:gd name="connsiteY5" fmla="*/ 31582 h 57150"/>
                <a:gd name="connsiteX6" fmla="*/ 53489 w 57150"/>
                <a:gd name="connsiteY6" fmla="*/ 21104 h 57150"/>
                <a:gd name="connsiteX7" fmla="*/ 52537 w 57150"/>
                <a:gd name="connsiteY7" fmla="*/ 20152 h 57150"/>
                <a:gd name="connsiteX8" fmla="*/ 36344 w 57150"/>
                <a:gd name="connsiteY8" fmla="*/ 23009 h 57150"/>
                <a:gd name="connsiteX9" fmla="*/ 31582 w 57150"/>
                <a:gd name="connsiteY9" fmla="*/ 21104 h 57150"/>
                <a:gd name="connsiteX10" fmla="*/ 21104 w 57150"/>
                <a:gd name="connsiteY10" fmla="*/ 7769 h 57150"/>
                <a:gd name="connsiteX11" fmla="*/ 20152 w 57150"/>
                <a:gd name="connsiteY11" fmla="*/ 8722 h 57150"/>
                <a:gd name="connsiteX12" fmla="*/ 22057 w 57150"/>
                <a:gd name="connsiteY12" fmla="*/ 24914 h 57150"/>
                <a:gd name="connsiteX13" fmla="*/ 20152 w 57150"/>
                <a:gd name="connsiteY13" fmla="*/ 29677 h 57150"/>
                <a:gd name="connsiteX14" fmla="*/ 7769 w 57150"/>
                <a:gd name="connsiteY14" fmla="*/ 40154 h 57150"/>
                <a:gd name="connsiteX15" fmla="*/ 8722 w 57150"/>
                <a:gd name="connsiteY15" fmla="*/ 41107 h 57150"/>
                <a:gd name="connsiteX16" fmla="*/ 24914 w 57150"/>
                <a:gd name="connsiteY16" fmla="*/ 392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" h="57150">
                  <a:moveTo>
                    <a:pt x="24914" y="39202"/>
                  </a:moveTo>
                  <a:cubicBezTo>
                    <a:pt x="26819" y="39202"/>
                    <a:pt x="28724" y="40154"/>
                    <a:pt x="29677" y="41107"/>
                  </a:cubicBezTo>
                  <a:lnTo>
                    <a:pt x="40154" y="53489"/>
                  </a:lnTo>
                  <a:cubicBezTo>
                    <a:pt x="41107" y="54442"/>
                    <a:pt x="42059" y="54442"/>
                    <a:pt x="41107" y="52537"/>
                  </a:cubicBezTo>
                  <a:lnTo>
                    <a:pt x="39202" y="36344"/>
                  </a:lnTo>
                  <a:cubicBezTo>
                    <a:pt x="39202" y="34439"/>
                    <a:pt x="40154" y="32534"/>
                    <a:pt x="41107" y="31582"/>
                  </a:cubicBezTo>
                  <a:lnTo>
                    <a:pt x="53489" y="21104"/>
                  </a:lnTo>
                  <a:cubicBezTo>
                    <a:pt x="54442" y="20152"/>
                    <a:pt x="54442" y="19199"/>
                    <a:pt x="52537" y="20152"/>
                  </a:cubicBezTo>
                  <a:lnTo>
                    <a:pt x="36344" y="23009"/>
                  </a:lnTo>
                  <a:cubicBezTo>
                    <a:pt x="34439" y="23009"/>
                    <a:pt x="32534" y="22057"/>
                    <a:pt x="31582" y="21104"/>
                  </a:cubicBezTo>
                  <a:lnTo>
                    <a:pt x="21104" y="7769"/>
                  </a:lnTo>
                  <a:cubicBezTo>
                    <a:pt x="20152" y="6817"/>
                    <a:pt x="19199" y="6817"/>
                    <a:pt x="20152" y="8722"/>
                  </a:cubicBezTo>
                  <a:lnTo>
                    <a:pt x="22057" y="24914"/>
                  </a:lnTo>
                  <a:cubicBezTo>
                    <a:pt x="22057" y="26819"/>
                    <a:pt x="21104" y="28724"/>
                    <a:pt x="20152" y="29677"/>
                  </a:cubicBezTo>
                  <a:lnTo>
                    <a:pt x="7769" y="40154"/>
                  </a:lnTo>
                  <a:cubicBezTo>
                    <a:pt x="6817" y="41107"/>
                    <a:pt x="6817" y="42059"/>
                    <a:pt x="8722" y="41107"/>
                  </a:cubicBezTo>
                  <a:lnTo>
                    <a:pt x="24914" y="3920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29" name="Hình tự do: Hình 328">
              <a:extLst>
                <a:ext uri="{FF2B5EF4-FFF2-40B4-BE49-F238E27FC236}">
                  <a16:creationId xmlns:a16="http://schemas.microsoft.com/office/drawing/2014/main" id="{20E70DC0-EEEE-423B-87E8-29B2C9879896}"/>
                </a:ext>
              </a:extLst>
            </p:cNvPr>
            <p:cNvSpPr/>
            <p:nvPr/>
          </p:nvSpPr>
          <p:spPr>
            <a:xfrm>
              <a:off x="4385323" y="1132723"/>
              <a:ext cx="28575" cy="28575"/>
            </a:xfrm>
            <a:custGeom>
              <a:avLst/>
              <a:gdLst>
                <a:gd name="connsiteX0" fmla="*/ 15187 w 28575"/>
                <a:gd name="connsiteY0" fmla="*/ 21855 h 28575"/>
                <a:gd name="connsiteX1" fmla="*/ 17092 w 28575"/>
                <a:gd name="connsiteY1" fmla="*/ 22807 h 28575"/>
                <a:gd name="connsiteX2" fmla="*/ 21855 w 28575"/>
                <a:gd name="connsiteY2" fmla="*/ 28522 h 28575"/>
                <a:gd name="connsiteX3" fmla="*/ 22807 w 28575"/>
                <a:gd name="connsiteY3" fmla="*/ 28522 h 28575"/>
                <a:gd name="connsiteX4" fmla="*/ 21855 w 28575"/>
                <a:gd name="connsiteY4" fmla="*/ 20902 h 28575"/>
                <a:gd name="connsiteX5" fmla="*/ 22807 w 28575"/>
                <a:gd name="connsiteY5" fmla="*/ 18997 h 28575"/>
                <a:gd name="connsiteX6" fmla="*/ 28522 w 28575"/>
                <a:gd name="connsiteY6" fmla="*/ 14235 h 28575"/>
                <a:gd name="connsiteX7" fmla="*/ 28522 w 28575"/>
                <a:gd name="connsiteY7" fmla="*/ 13282 h 28575"/>
                <a:gd name="connsiteX8" fmla="*/ 20902 w 28575"/>
                <a:gd name="connsiteY8" fmla="*/ 14235 h 28575"/>
                <a:gd name="connsiteX9" fmla="*/ 18997 w 28575"/>
                <a:gd name="connsiteY9" fmla="*/ 13282 h 28575"/>
                <a:gd name="connsiteX10" fmla="*/ 14235 w 28575"/>
                <a:gd name="connsiteY10" fmla="*/ 7567 h 28575"/>
                <a:gd name="connsiteX11" fmla="*/ 13282 w 28575"/>
                <a:gd name="connsiteY11" fmla="*/ 7567 h 28575"/>
                <a:gd name="connsiteX12" fmla="*/ 14235 w 28575"/>
                <a:gd name="connsiteY12" fmla="*/ 15187 h 28575"/>
                <a:gd name="connsiteX13" fmla="*/ 13282 w 28575"/>
                <a:gd name="connsiteY13" fmla="*/ 17092 h 28575"/>
                <a:gd name="connsiteX14" fmla="*/ 7567 w 28575"/>
                <a:gd name="connsiteY14" fmla="*/ 21855 h 28575"/>
                <a:gd name="connsiteX15" fmla="*/ 7567 w 28575"/>
                <a:gd name="connsiteY15" fmla="*/ 22807 h 28575"/>
                <a:gd name="connsiteX16" fmla="*/ 15187 w 28575"/>
                <a:gd name="connsiteY16" fmla="*/ 2185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575" h="28575">
                  <a:moveTo>
                    <a:pt x="15187" y="21855"/>
                  </a:moveTo>
                  <a:cubicBezTo>
                    <a:pt x="16140" y="21855"/>
                    <a:pt x="17092" y="21855"/>
                    <a:pt x="17092" y="22807"/>
                  </a:cubicBezTo>
                  <a:lnTo>
                    <a:pt x="21855" y="28522"/>
                  </a:lnTo>
                  <a:cubicBezTo>
                    <a:pt x="21855" y="29475"/>
                    <a:pt x="22807" y="28522"/>
                    <a:pt x="22807" y="28522"/>
                  </a:cubicBezTo>
                  <a:lnTo>
                    <a:pt x="21855" y="20902"/>
                  </a:lnTo>
                  <a:cubicBezTo>
                    <a:pt x="21855" y="19950"/>
                    <a:pt x="21855" y="18997"/>
                    <a:pt x="22807" y="18997"/>
                  </a:cubicBezTo>
                  <a:lnTo>
                    <a:pt x="28522" y="14235"/>
                  </a:lnTo>
                  <a:cubicBezTo>
                    <a:pt x="29475" y="14235"/>
                    <a:pt x="28522" y="13282"/>
                    <a:pt x="28522" y="13282"/>
                  </a:cubicBezTo>
                  <a:lnTo>
                    <a:pt x="20902" y="14235"/>
                  </a:lnTo>
                  <a:cubicBezTo>
                    <a:pt x="19950" y="14235"/>
                    <a:pt x="18997" y="14235"/>
                    <a:pt x="18997" y="13282"/>
                  </a:cubicBezTo>
                  <a:lnTo>
                    <a:pt x="14235" y="7567"/>
                  </a:lnTo>
                  <a:cubicBezTo>
                    <a:pt x="14235" y="6615"/>
                    <a:pt x="13282" y="7567"/>
                    <a:pt x="13282" y="7567"/>
                  </a:cubicBezTo>
                  <a:lnTo>
                    <a:pt x="14235" y="15187"/>
                  </a:lnTo>
                  <a:cubicBezTo>
                    <a:pt x="14235" y="16140"/>
                    <a:pt x="14235" y="17092"/>
                    <a:pt x="13282" y="17092"/>
                  </a:cubicBezTo>
                  <a:lnTo>
                    <a:pt x="7567" y="21855"/>
                  </a:lnTo>
                  <a:cubicBezTo>
                    <a:pt x="6615" y="21855"/>
                    <a:pt x="7567" y="22807"/>
                    <a:pt x="7567" y="22807"/>
                  </a:cubicBezTo>
                  <a:lnTo>
                    <a:pt x="15187" y="2185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30" name="Hình tự do: Hình 329">
              <a:extLst>
                <a:ext uri="{FF2B5EF4-FFF2-40B4-BE49-F238E27FC236}">
                  <a16:creationId xmlns:a16="http://schemas.microsoft.com/office/drawing/2014/main" id="{B2474021-0A99-403E-96D4-C0E82DF0A58E}"/>
                </a:ext>
              </a:extLst>
            </p:cNvPr>
            <p:cNvSpPr/>
            <p:nvPr/>
          </p:nvSpPr>
          <p:spPr>
            <a:xfrm>
              <a:off x="4136293" y="1035142"/>
              <a:ext cx="142875" cy="142875"/>
            </a:xfrm>
            <a:custGeom>
              <a:avLst/>
              <a:gdLst>
                <a:gd name="connsiteX0" fmla="*/ 136582 w 142875"/>
                <a:gd name="connsiteY0" fmla="*/ 7403 h 142875"/>
                <a:gd name="connsiteX1" fmla="*/ 46095 w 142875"/>
                <a:gd name="connsiteY1" fmla="*/ 20739 h 142875"/>
                <a:gd name="connsiteX2" fmla="*/ 43237 w 142875"/>
                <a:gd name="connsiteY2" fmla="*/ 23596 h 142875"/>
                <a:gd name="connsiteX3" fmla="*/ 43237 w 142875"/>
                <a:gd name="connsiteY3" fmla="*/ 102653 h 142875"/>
                <a:gd name="connsiteX4" fmla="*/ 35617 w 142875"/>
                <a:gd name="connsiteY4" fmla="*/ 100748 h 142875"/>
                <a:gd name="connsiteX5" fmla="*/ 20377 w 142875"/>
                <a:gd name="connsiteY5" fmla="*/ 104558 h 142875"/>
                <a:gd name="connsiteX6" fmla="*/ 8947 w 142875"/>
                <a:gd name="connsiteY6" fmla="*/ 115989 h 142875"/>
                <a:gd name="connsiteX7" fmla="*/ 8947 w 142875"/>
                <a:gd name="connsiteY7" fmla="*/ 129323 h 142875"/>
                <a:gd name="connsiteX8" fmla="*/ 21330 w 142875"/>
                <a:gd name="connsiteY8" fmla="*/ 135991 h 142875"/>
                <a:gd name="connsiteX9" fmla="*/ 36570 w 142875"/>
                <a:gd name="connsiteY9" fmla="*/ 132181 h 142875"/>
                <a:gd name="connsiteX10" fmla="*/ 48000 w 142875"/>
                <a:gd name="connsiteY10" fmla="*/ 120751 h 142875"/>
                <a:gd name="connsiteX11" fmla="*/ 49905 w 142875"/>
                <a:gd name="connsiteY11" fmla="*/ 112178 h 142875"/>
                <a:gd name="connsiteX12" fmla="*/ 49905 w 142875"/>
                <a:gd name="connsiteY12" fmla="*/ 55028 h 142875"/>
                <a:gd name="connsiteX13" fmla="*/ 133725 w 142875"/>
                <a:gd name="connsiteY13" fmla="*/ 42646 h 142875"/>
                <a:gd name="connsiteX14" fmla="*/ 133725 w 142875"/>
                <a:gd name="connsiteY14" fmla="*/ 88366 h 142875"/>
                <a:gd name="connsiteX15" fmla="*/ 126105 w 142875"/>
                <a:gd name="connsiteY15" fmla="*/ 86461 h 142875"/>
                <a:gd name="connsiteX16" fmla="*/ 110865 w 142875"/>
                <a:gd name="connsiteY16" fmla="*/ 90271 h 142875"/>
                <a:gd name="connsiteX17" fmla="*/ 99435 w 142875"/>
                <a:gd name="connsiteY17" fmla="*/ 101701 h 142875"/>
                <a:gd name="connsiteX18" fmla="*/ 99435 w 142875"/>
                <a:gd name="connsiteY18" fmla="*/ 115036 h 142875"/>
                <a:gd name="connsiteX19" fmla="*/ 111817 w 142875"/>
                <a:gd name="connsiteY19" fmla="*/ 121703 h 142875"/>
                <a:gd name="connsiteX20" fmla="*/ 127057 w 142875"/>
                <a:gd name="connsiteY20" fmla="*/ 117893 h 142875"/>
                <a:gd name="connsiteX21" fmla="*/ 138487 w 142875"/>
                <a:gd name="connsiteY21" fmla="*/ 106464 h 142875"/>
                <a:gd name="connsiteX22" fmla="*/ 140392 w 142875"/>
                <a:gd name="connsiteY22" fmla="*/ 97891 h 142875"/>
                <a:gd name="connsiteX23" fmla="*/ 140392 w 142875"/>
                <a:gd name="connsiteY23" fmla="*/ 9308 h 142875"/>
                <a:gd name="connsiteX24" fmla="*/ 136582 w 142875"/>
                <a:gd name="connsiteY24" fmla="*/ 7403 h 142875"/>
                <a:gd name="connsiteX25" fmla="*/ 136582 w 142875"/>
                <a:gd name="connsiteY25" fmla="*/ 740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2875" h="142875">
                  <a:moveTo>
                    <a:pt x="136582" y="7403"/>
                  </a:moveTo>
                  <a:lnTo>
                    <a:pt x="46095" y="20739"/>
                  </a:lnTo>
                  <a:cubicBezTo>
                    <a:pt x="44190" y="20739"/>
                    <a:pt x="43237" y="22643"/>
                    <a:pt x="43237" y="23596"/>
                  </a:cubicBezTo>
                  <a:cubicBezTo>
                    <a:pt x="43237" y="50266"/>
                    <a:pt x="43237" y="75983"/>
                    <a:pt x="43237" y="102653"/>
                  </a:cubicBezTo>
                  <a:cubicBezTo>
                    <a:pt x="41332" y="101701"/>
                    <a:pt x="38475" y="100748"/>
                    <a:pt x="35617" y="100748"/>
                  </a:cubicBezTo>
                  <a:cubicBezTo>
                    <a:pt x="30855" y="100748"/>
                    <a:pt x="25140" y="101701"/>
                    <a:pt x="20377" y="104558"/>
                  </a:cubicBezTo>
                  <a:cubicBezTo>
                    <a:pt x="15615" y="107416"/>
                    <a:pt x="11805" y="111226"/>
                    <a:pt x="8947" y="115989"/>
                  </a:cubicBezTo>
                  <a:cubicBezTo>
                    <a:pt x="7042" y="120751"/>
                    <a:pt x="6090" y="125514"/>
                    <a:pt x="8947" y="129323"/>
                  </a:cubicBezTo>
                  <a:cubicBezTo>
                    <a:pt x="11805" y="133133"/>
                    <a:pt x="15615" y="135991"/>
                    <a:pt x="21330" y="135991"/>
                  </a:cubicBezTo>
                  <a:cubicBezTo>
                    <a:pt x="26092" y="135991"/>
                    <a:pt x="31807" y="135039"/>
                    <a:pt x="36570" y="132181"/>
                  </a:cubicBezTo>
                  <a:cubicBezTo>
                    <a:pt x="41332" y="129323"/>
                    <a:pt x="45142" y="125514"/>
                    <a:pt x="48000" y="120751"/>
                  </a:cubicBezTo>
                  <a:cubicBezTo>
                    <a:pt x="48952" y="117893"/>
                    <a:pt x="49905" y="115036"/>
                    <a:pt x="49905" y="112178"/>
                  </a:cubicBezTo>
                  <a:lnTo>
                    <a:pt x="49905" y="55028"/>
                  </a:lnTo>
                  <a:lnTo>
                    <a:pt x="133725" y="42646"/>
                  </a:lnTo>
                  <a:lnTo>
                    <a:pt x="133725" y="88366"/>
                  </a:lnTo>
                  <a:cubicBezTo>
                    <a:pt x="131820" y="87414"/>
                    <a:pt x="128962" y="86461"/>
                    <a:pt x="126105" y="86461"/>
                  </a:cubicBezTo>
                  <a:cubicBezTo>
                    <a:pt x="121342" y="86461"/>
                    <a:pt x="115627" y="87414"/>
                    <a:pt x="110865" y="90271"/>
                  </a:cubicBezTo>
                  <a:cubicBezTo>
                    <a:pt x="106102" y="93128"/>
                    <a:pt x="102292" y="96939"/>
                    <a:pt x="99435" y="101701"/>
                  </a:cubicBezTo>
                  <a:cubicBezTo>
                    <a:pt x="97530" y="106464"/>
                    <a:pt x="96577" y="111226"/>
                    <a:pt x="99435" y="115036"/>
                  </a:cubicBezTo>
                  <a:cubicBezTo>
                    <a:pt x="102292" y="118846"/>
                    <a:pt x="106102" y="121703"/>
                    <a:pt x="111817" y="121703"/>
                  </a:cubicBezTo>
                  <a:cubicBezTo>
                    <a:pt x="116580" y="121703"/>
                    <a:pt x="122295" y="120751"/>
                    <a:pt x="127057" y="117893"/>
                  </a:cubicBezTo>
                  <a:cubicBezTo>
                    <a:pt x="131820" y="115036"/>
                    <a:pt x="135630" y="111226"/>
                    <a:pt x="138487" y="106464"/>
                  </a:cubicBezTo>
                  <a:cubicBezTo>
                    <a:pt x="139440" y="103606"/>
                    <a:pt x="140392" y="100748"/>
                    <a:pt x="140392" y="97891"/>
                  </a:cubicBezTo>
                  <a:cubicBezTo>
                    <a:pt x="140392" y="68364"/>
                    <a:pt x="140392" y="38836"/>
                    <a:pt x="140392" y="9308"/>
                  </a:cubicBezTo>
                  <a:cubicBezTo>
                    <a:pt x="139440" y="8356"/>
                    <a:pt x="137535" y="6451"/>
                    <a:pt x="136582" y="7403"/>
                  </a:cubicBezTo>
                  <a:lnTo>
                    <a:pt x="136582" y="740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</p:grpSp>
      <p:grpSp>
        <p:nvGrpSpPr>
          <p:cNvPr id="353" name="Nhóm 352">
            <a:extLst>
              <a:ext uri="{FF2B5EF4-FFF2-40B4-BE49-F238E27FC236}">
                <a16:creationId xmlns:a16="http://schemas.microsoft.com/office/drawing/2014/main" id="{89A55368-26B7-45EF-9FF7-8A78645F9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20954291">
            <a:off x="1018588" y="1159622"/>
            <a:ext cx="1424651" cy="1097682"/>
            <a:chOff x="967966" y="847100"/>
            <a:chExt cx="1424651" cy="1097682"/>
          </a:xfrm>
        </p:grpSpPr>
        <p:sp>
          <p:nvSpPr>
            <p:cNvPr id="333" name="Hình tự do: Hình 332">
              <a:extLst>
                <a:ext uri="{FF2B5EF4-FFF2-40B4-BE49-F238E27FC236}">
                  <a16:creationId xmlns:a16="http://schemas.microsoft.com/office/drawing/2014/main" id="{127BBAA6-8B3B-4E6A-BE1C-B2790DBD9572}"/>
                </a:ext>
              </a:extLst>
            </p:cNvPr>
            <p:cNvSpPr/>
            <p:nvPr/>
          </p:nvSpPr>
          <p:spPr>
            <a:xfrm>
              <a:off x="967966" y="847100"/>
              <a:ext cx="1424651" cy="1097682"/>
            </a:xfrm>
            <a:custGeom>
              <a:avLst/>
              <a:gdLst>
                <a:gd name="connsiteX0" fmla="*/ 1423670 w 1424651"/>
                <a:gd name="connsiteY0" fmla="*/ 552531 h 1097682"/>
                <a:gd name="connsiteX1" fmla="*/ 1324411 w 1424651"/>
                <a:gd name="connsiteY1" fmla="*/ 310807 h 1097682"/>
                <a:gd name="connsiteX2" fmla="*/ 1324411 w 1424651"/>
                <a:gd name="connsiteY2" fmla="*/ 247749 h 1097682"/>
                <a:gd name="connsiteX3" fmla="*/ 1320908 w 1424651"/>
                <a:gd name="connsiteY3" fmla="*/ 244246 h 1097682"/>
                <a:gd name="connsiteX4" fmla="*/ 1299889 w 1424651"/>
                <a:gd name="connsiteY4" fmla="*/ 240743 h 1097682"/>
                <a:gd name="connsiteX5" fmla="*/ 1197127 w 1424651"/>
                <a:gd name="connsiteY5" fmla="*/ 136813 h 1097682"/>
                <a:gd name="connsiteX6" fmla="*/ 1194792 w 1424651"/>
                <a:gd name="connsiteY6" fmla="*/ 115794 h 1097682"/>
                <a:gd name="connsiteX7" fmla="*/ 1191288 w 1424651"/>
                <a:gd name="connsiteY7" fmla="*/ 112290 h 1097682"/>
                <a:gd name="connsiteX8" fmla="*/ 1106043 w 1424651"/>
                <a:gd name="connsiteY8" fmla="*/ 112290 h 1097682"/>
                <a:gd name="connsiteX9" fmla="*/ 717183 w 1424651"/>
                <a:gd name="connsiteY9" fmla="*/ 10696 h 1097682"/>
                <a:gd name="connsiteX10" fmla="*/ 328324 w 1424651"/>
                <a:gd name="connsiteY10" fmla="*/ 112290 h 1097682"/>
                <a:gd name="connsiteX11" fmla="*/ 243078 w 1424651"/>
                <a:gd name="connsiteY11" fmla="*/ 112290 h 1097682"/>
                <a:gd name="connsiteX12" fmla="*/ 239575 w 1424651"/>
                <a:gd name="connsiteY12" fmla="*/ 115794 h 1097682"/>
                <a:gd name="connsiteX13" fmla="*/ 237239 w 1424651"/>
                <a:gd name="connsiteY13" fmla="*/ 136813 h 1097682"/>
                <a:gd name="connsiteX14" fmla="*/ 134478 w 1424651"/>
                <a:gd name="connsiteY14" fmla="*/ 240743 h 1097682"/>
                <a:gd name="connsiteX15" fmla="*/ 113458 w 1424651"/>
                <a:gd name="connsiteY15" fmla="*/ 244246 h 1097682"/>
                <a:gd name="connsiteX16" fmla="*/ 109955 w 1424651"/>
                <a:gd name="connsiteY16" fmla="*/ 247749 h 1097682"/>
                <a:gd name="connsiteX17" fmla="*/ 109955 w 1424651"/>
                <a:gd name="connsiteY17" fmla="*/ 310807 h 1097682"/>
                <a:gd name="connsiteX18" fmla="*/ 10696 w 1424651"/>
                <a:gd name="connsiteY18" fmla="*/ 552531 h 1097682"/>
                <a:gd name="connsiteX19" fmla="*/ 10696 w 1424651"/>
                <a:gd name="connsiteY19" fmla="*/ 553699 h 1097682"/>
                <a:gd name="connsiteX20" fmla="*/ 10696 w 1424651"/>
                <a:gd name="connsiteY20" fmla="*/ 554866 h 1097682"/>
                <a:gd name="connsiteX21" fmla="*/ 109955 w 1424651"/>
                <a:gd name="connsiteY21" fmla="*/ 795422 h 1097682"/>
                <a:gd name="connsiteX22" fmla="*/ 109955 w 1424651"/>
                <a:gd name="connsiteY22" fmla="*/ 858481 h 1097682"/>
                <a:gd name="connsiteX23" fmla="*/ 113458 w 1424651"/>
                <a:gd name="connsiteY23" fmla="*/ 861984 h 1097682"/>
                <a:gd name="connsiteX24" fmla="*/ 134478 w 1424651"/>
                <a:gd name="connsiteY24" fmla="*/ 865487 h 1097682"/>
                <a:gd name="connsiteX25" fmla="*/ 237239 w 1424651"/>
                <a:gd name="connsiteY25" fmla="*/ 969417 h 1097682"/>
                <a:gd name="connsiteX26" fmla="*/ 239575 w 1424651"/>
                <a:gd name="connsiteY26" fmla="*/ 990436 h 1097682"/>
                <a:gd name="connsiteX27" fmla="*/ 243078 w 1424651"/>
                <a:gd name="connsiteY27" fmla="*/ 993939 h 1097682"/>
                <a:gd name="connsiteX28" fmla="*/ 328324 w 1424651"/>
                <a:gd name="connsiteY28" fmla="*/ 993939 h 1097682"/>
                <a:gd name="connsiteX29" fmla="*/ 717183 w 1424651"/>
                <a:gd name="connsiteY29" fmla="*/ 1095533 h 1097682"/>
                <a:gd name="connsiteX30" fmla="*/ 1106043 w 1424651"/>
                <a:gd name="connsiteY30" fmla="*/ 993939 h 1097682"/>
                <a:gd name="connsiteX31" fmla="*/ 1191288 w 1424651"/>
                <a:gd name="connsiteY31" fmla="*/ 993939 h 1097682"/>
                <a:gd name="connsiteX32" fmla="*/ 1194792 w 1424651"/>
                <a:gd name="connsiteY32" fmla="*/ 990436 h 1097682"/>
                <a:gd name="connsiteX33" fmla="*/ 1197127 w 1424651"/>
                <a:gd name="connsiteY33" fmla="*/ 969417 h 1097682"/>
                <a:gd name="connsiteX34" fmla="*/ 1299889 w 1424651"/>
                <a:gd name="connsiteY34" fmla="*/ 865487 h 1097682"/>
                <a:gd name="connsiteX35" fmla="*/ 1320908 w 1424651"/>
                <a:gd name="connsiteY35" fmla="*/ 861984 h 1097682"/>
                <a:gd name="connsiteX36" fmla="*/ 1324411 w 1424651"/>
                <a:gd name="connsiteY36" fmla="*/ 858481 h 1097682"/>
                <a:gd name="connsiteX37" fmla="*/ 1324411 w 1424651"/>
                <a:gd name="connsiteY37" fmla="*/ 795422 h 1097682"/>
                <a:gd name="connsiteX38" fmla="*/ 1423670 w 1424651"/>
                <a:gd name="connsiteY38" fmla="*/ 553699 h 1097682"/>
                <a:gd name="connsiteX39" fmla="*/ 1423670 w 1424651"/>
                <a:gd name="connsiteY39" fmla="*/ 552531 h 1097682"/>
                <a:gd name="connsiteX40" fmla="*/ 1423670 w 1424651"/>
                <a:gd name="connsiteY40" fmla="*/ 552531 h 109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424651" h="1097682">
                  <a:moveTo>
                    <a:pt x="1423670" y="552531"/>
                  </a:moveTo>
                  <a:cubicBezTo>
                    <a:pt x="1420167" y="474292"/>
                    <a:pt x="1393309" y="369195"/>
                    <a:pt x="1324411" y="310807"/>
                  </a:cubicBezTo>
                  <a:lnTo>
                    <a:pt x="1324411" y="247749"/>
                  </a:lnTo>
                  <a:cubicBezTo>
                    <a:pt x="1324411" y="245413"/>
                    <a:pt x="1323244" y="244246"/>
                    <a:pt x="1320908" y="244246"/>
                  </a:cubicBezTo>
                  <a:lnTo>
                    <a:pt x="1299889" y="240743"/>
                  </a:lnTo>
                  <a:cubicBezTo>
                    <a:pt x="1242669" y="231401"/>
                    <a:pt x="1205301" y="194033"/>
                    <a:pt x="1197127" y="136813"/>
                  </a:cubicBezTo>
                  <a:lnTo>
                    <a:pt x="1194792" y="115794"/>
                  </a:lnTo>
                  <a:cubicBezTo>
                    <a:pt x="1194792" y="113458"/>
                    <a:pt x="1192456" y="112290"/>
                    <a:pt x="1191288" y="112290"/>
                  </a:cubicBezTo>
                  <a:lnTo>
                    <a:pt x="1106043" y="112290"/>
                  </a:lnTo>
                  <a:cubicBezTo>
                    <a:pt x="998610" y="42226"/>
                    <a:pt x="829287" y="10696"/>
                    <a:pt x="717183" y="10696"/>
                  </a:cubicBezTo>
                  <a:cubicBezTo>
                    <a:pt x="605079" y="10696"/>
                    <a:pt x="435756" y="42226"/>
                    <a:pt x="328324" y="112290"/>
                  </a:cubicBezTo>
                  <a:lnTo>
                    <a:pt x="243078" y="112290"/>
                  </a:lnTo>
                  <a:cubicBezTo>
                    <a:pt x="240742" y="112290"/>
                    <a:pt x="239575" y="113458"/>
                    <a:pt x="239575" y="115794"/>
                  </a:cubicBezTo>
                  <a:lnTo>
                    <a:pt x="237239" y="136813"/>
                  </a:lnTo>
                  <a:cubicBezTo>
                    <a:pt x="229065" y="194033"/>
                    <a:pt x="191697" y="231401"/>
                    <a:pt x="134478" y="240743"/>
                  </a:cubicBezTo>
                  <a:lnTo>
                    <a:pt x="113458" y="244246"/>
                  </a:lnTo>
                  <a:cubicBezTo>
                    <a:pt x="111123" y="244246"/>
                    <a:pt x="109955" y="246581"/>
                    <a:pt x="109955" y="247749"/>
                  </a:cubicBezTo>
                  <a:lnTo>
                    <a:pt x="109955" y="310807"/>
                  </a:lnTo>
                  <a:cubicBezTo>
                    <a:pt x="41058" y="369195"/>
                    <a:pt x="14200" y="473124"/>
                    <a:pt x="10696" y="552531"/>
                  </a:cubicBezTo>
                  <a:lnTo>
                    <a:pt x="10696" y="553699"/>
                  </a:lnTo>
                  <a:lnTo>
                    <a:pt x="10696" y="554866"/>
                  </a:lnTo>
                  <a:cubicBezTo>
                    <a:pt x="14200" y="633105"/>
                    <a:pt x="41058" y="737035"/>
                    <a:pt x="109955" y="795422"/>
                  </a:cubicBezTo>
                  <a:lnTo>
                    <a:pt x="109955" y="858481"/>
                  </a:lnTo>
                  <a:cubicBezTo>
                    <a:pt x="109955" y="860816"/>
                    <a:pt x="111123" y="861984"/>
                    <a:pt x="113458" y="861984"/>
                  </a:cubicBezTo>
                  <a:lnTo>
                    <a:pt x="134478" y="865487"/>
                  </a:lnTo>
                  <a:cubicBezTo>
                    <a:pt x="191697" y="874829"/>
                    <a:pt x="229065" y="912197"/>
                    <a:pt x="237239" y="969417"/>
                  </a:cubicBezTo>
                  <a:lnTo>
                    <a:pt x="239575" y="990436"/>
                  </a:lnTo>
                  <a:cubicBezTo>
                    <a:pt x="239575" y="992771"/>
                    <a:pt x="241910" y="993939"/>
                    <a:pt x="243078" y="993939"/>
                  </a:cubicBezTo>
                  <a:lnTo>
                    <a:pt x="328324" y="993939"/>
                  </a:lnTo>
                  <a:cubicBezTo>
                    <a:pt x="435756" y="1064004"/>
                    <a:pt x="603912" y="1095533"/>
                    <a:pt x="717183" y="1095533"/>
                  </a:cubicBezTo>
                  <a:cubicBezTo>
                    <a:pt x="829287" y="1095533"/>
                    <a:pt x="999778" y="1064004"/>
                    <a:pt x="1106043" y="993939"/>
                  </a:cubicBezTo>
                  <a:lnTo>
                    <a:pt x="1191288" y="993939"/>
                  </a:lnTo>
                  <a:cubicBezTo>
                    <a:pt x="1193624" y="993939"/>
                    <a:pt x="1194792" y="992771"/>
                    <a:pt x="1194792" y="990436"/>
                  </a:cubicBezTo>
                  <a:lnTo>
                    <a:pt x="1197127" y="969417"/>
                  </a:lnTo>
                  <a:cubicBezTo>
                    <a:pt x="1205301" y="912197"/>
                    <a:pt x="1242669" y="874829"/>
                    <a:pt x="1299889" y="865487"/>
                  </a:cubicBezTo>
                  <a:lnTo>
                    <a:pt x="1320908" y="861984"/>
                  </a:lnTo>
                  <a:cubicBezTo>
                    <a:pt x="1323244" y="861984"/>
                    <a:pt x="1324411" y="859648"/>
                    <a:pt x="1324411" y="858481"/>
                  </a:cubicBezTo>
                  <a:lnTo>
                    <a:pt x="1324411" y="795422"/>
                  </a:lnTo>
                  <a:cubicBezTo>
                    <a:pt x="1393309" y="737035"/>
                    <a:pt x="1420167" y="633105"/>
                    <a:pt x="1423670" y="553699"/>
                  </a:cubicBezTo>
                  <a:lnTo>
                    <a:pt x="1423670" y="552531"/>
                  </a:lnTo>
                  <a:lnTo>
                    <a:pt x="1423670" y="552531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34" name="Hình tự do: Hình 333">
              <a:extLst>
                <a:ext uri="{FF2B5EF4-FFF2-40B4-BE49-F238E27FC236}">
                  <a16:creationId xmlns:a16="http://schemas.microsoft.com/office/drawing/2014/main" id="{10DCA868-65B4-4004-95BE-2BA1417831EC}"/>
                </a:ext>
              </a:extLst>
            </p:cNvPr>
            <p:cNvSpPr/>
            <p:nvPr/>
          </p:nvSpPr>
          <p:spPr>
            <a:xfrm>
              <a:off x="1434668" y="1345331"/>
              <a:ext cx="93420" cy="443744"/>
            </a:xfrm>
            <a:custGeom>
              <a:avLst/>
              <a:gdLst>
                <a:gd name="connsiteX0" fmla="*/ 51965 w 93419"/>
                <a:gd name="connsiteY0" fmla="*/ 8758 h 443743"/>
                <a:gd name="connsiteX1" fmla="*/ 8758 w 93419"/>
                <a:gd name="connsiteY1" fmla="*/ 51965 h 443743"/>
                <a:gd name="connsiteX2" fmla="*/ 8758 w 93419"/>
                <a:gd name="connsiteY2" fmla="*/ 394115 h 443743"/>
                <a:gd name="connsiteX3" fmla="*/ 51965 w 93419"/>
                <a:gd name="connsiteY3" fmla="*/ 437321 h 443743"/>
                <a:gd name="connsiteX4" fmla="*/ 95171 w 93419"/>
                <a:gd name="connsiteY4" fmla="*/ 394115 h 443743"/>
                <a:gd name="connsiteX5" fmla="*/ 95171 w 93419"/>
                <a:gd name="connsiteY5" fmla="*/ 50797 h 443743"/>
                <a:gd name="connsiteX6" fmla="*/ 51965 w 93419"/>
                <a:gd name="connsiteY6" fmla="*/ 8758 h 4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419" h="443743">
                  <a:moveTo>
                    <a:pt x="51965" y="8758"/>
                  </a:moveTo>
                  <a:cubicBezTo>
                    <a:pt x="28610" y="8758"/>
                    <a:pt x="8758" y="27442"/>
                    <a:pt x="8758" y="51965"/>
                  </a:cubicBezTo>
                  <a:lnTo>
                    <a:pt x="8758" y="394115"/>
                  </a:lnTo>
                  <a:cubicBezTo>
                    <a:pt x="8758" y="417469"/>
                    <a:pt x="27442" y="437321"/>
                    <a:pt x="51965" y="437321"/>
                  </a:cubicBezTo>
                  <a:cubicBezTo>
                    <a:pt x="76487" y="437321"/>
                    <a:pt x="95171" y="418637"/>
                    <a:pt x="95171" y="394115"/>
                  </a:cubicBezTo>
                  <a:lnTo>
                    <a:pt x="95171" y="50797"/>
                  </a:lnTo>
                  <a:cubicBezTo>
                    <a:pt x="95171" y="27442"/>
                    <a:pt x="75320" y="8758"/>
                    <a:pt x="51965" y="87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35" name="Hình tự do: Hình 334">
              <a:extLst>
                <a:ext uri="{FF2B5EF4-FFF2-40B4-BE49-F238E27FC236}">
                  <a16:creationId xmlns:a16="http://schemas.microsoft.com/office/drawing/2014/main" id="{99D48B73-0CB2-45FF-8CA4-E61F67ECFD4C}"/>
                </a:ext>
              </a:extLst>
            </p:cNvPr>
            <p:cNvSpPr/>
            <p:nvPr/>
          </p:nvSpPr>
          <p:spPr>
            <a:xfrm>
              <a:off x="1834037" y="1345331"/>
              <a:ext cx="93420" cy="443744"/>
            </a:xfrm>
            <a:custGeom>
              <a:avLst/>
              <a:gdLst>
                <a:gd name="connsiteX0" fmla="*/ 51965 w 93419"/>
                <a:gd name="connsiteY0" fmla="*/ 8758 h 443743"/>
                <a:gd name="connsiteX1" fmla="*/ 8758 w 93419"/>
                <a:gd name="connsiteY1" fmla="*/ 51965 h 443743"/>
                <a:gd name="connsiteX2" fmla="*/ 8758 w 93419"/>
                <a:gd name="connsiteY2" fmla="*/ 394115 h 443743"/>
                <a:gd name="connsiteX3" fmla="*/ 51965 w 93419"/>
                <a:gd name="connsiteY3" fmla="*/ 437321 h 443743"/>
                <a:gd name="connsiteX4" fmla="*/ 95171 w 93419"/>
                <a:gd name="connsiteY4" fmla="*/ 394115 h 443743"/>
                <a:gd name="connsiteX5" fmla="*/ 95171 w 93419"/>
                <a:gd name="connsiteY5" fmla="*/ 50797 h 443743"/>
                <a:gd name="connsiteX6" fmla="*/ 51965 w 93419"/>
                <a:gd name="connsiteY6" fmla="*/ 8758 h 4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419" h="443743">
                  <a:moveTo>
                    <a:pt x="51965" y="8758"/>
                  </a:moveTo>
                  <a:cubicBezTo>
                    <a:pt x="28610" y="8758"/>
                    <a:pt x="8758" y="27442"/>
                    <a:pt x="8758" y="51965"/>
                  </a:cubicBezTo>
                  <a:lnTo>
                    <a:pt x="8758" y="394115"/>
                  </a:lnTo>
                  <a:cubicBezTo>
                    <a:pt x="8758" y="417469"/>
                    <a:pt x="27442" y="437321"/>
                    <a:pt x="51965" y="437321"/>
                  </a:cubicBezTo>
                  <a:cubicBezTo>
                    <a:pt x="75320" y="437321"/>
                    <a:pt x="95171" y="418637"/>
                    <a:pt x="95171" y="394115"/>
                  </a:cubicBezTo>
                  <a:lnTo>
                    <a:pt x="95171" y="50797"/>
                  </a:lnTo>
                  <a:cubicBezTo>
                    <a:pt x="95171" y="27442"/>
                    <a:pt x="76487" y="8758"/>
                    <a:pt x="51965" y="87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36" name="Hình tự do: Hình 335">
              <a:extLst>
                <a:ext uri="{FF2B5EF4-FFF2-40B4-BE49-F238E27FC236}">
                  <a16:creationId xmlns:a16="http://schemas.microsoft.com/office/drawing/2014/main" id="{73097FD9-9FFD-4CCA-9B07-4A1452FEA417}"/>
                </a:ext>
              </a:extLst>
            </p:cNvPr>
            <p:cNvSpPr/>
            <p:nvPr/>
          </p:nvSpPr>
          <p:spPr>
            <a:xfrm>
              <a:off x="1473203" y="1034710"/>
              <a:ext cx="408711" cy="81742"/>
            </a:xfrm>
            <a:custGeom>
              <a:avLst/>
              <a:gdLst>
                <a:gd name="connsiteX0" fmla="*/ 209611 w 408711"/>
                <a:gd name="connsiteY0" fmla="*/ 8758 h 81742"/>
                <a:gd name="connsiteX1" fmla="*/ 8758 w 408711"/>
                <a:gd name="connsiteY1" fmla="*/ 83494 h 81742"/>
                <a:gd name="connsiteX2" fmla="*/ 209611 w 408711"/>
                <a:gd name="connsiteY2" fmla="*/ 37952 h 81742"/>
                <a:gd name="connsiteX3" fmla="*/ 410463 w 408711"/>
                <a:gd name="connsiteY3" fmla="*/ 83494 h 81742"/>
                <a:gd name="connsiteX4" fmla="*/ 209611 w 408711"/>
                <a:gd name="connsiteY4" fmla="*/ 875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711" h="81742">
                  <a:moveTo>
                    <a:pt x="209611" y="8758"/>
                  </a:moveTo>
                  <a:cubicBezTo>
                    <a:pt x="136043" y="8758"/>
                    <a:pt x="64810" y="35616"/>
                    <a:pt x="8758" y="83494"/>
                  </a:cubicBezTo>
                  <a:cubicBezTo>
                    <a:pt x="71816" y="54300"/>
                    <a:pt x="140714" y="39120"/>
                    <a:pt x="209611" y="37952"/>
                  </a:cubicBezTo>
                  <a:cubicBezTo>
                    <a:pt x="279675" y="39120"/>
                    <a:pt x="347405" y="54300"/>
                    <a:pt x="410463" y="83494"/>
                  </a:cubicBezTo>
                  <a:cubicBezTo>
                    <a:pt x="354411" y="35616"/>
                    <a:pt x="283179" y="8758"/>
                    <a:pt x="209611" y="875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grpSp>
          <p:nvGrpSpPr>
            <p:cNvPr id="337" name="Nhóm 336">
              <a:extLst>
                <a:ext uri="{FF2B5EF4-FFF2-40B4-BE49-F238E27FC236}">
                  <a16:creationId xmlns:a16="http://schemas.microsoft.com/office/drawing/2014/main" id="{7A8FC9EF-93F0-463E-A5AA-2DC1D6C915B6}"/>
                </a:ext>
              </a:extLst>
            </p:cNvPr>
            <p:cNvGrpSpPr/>
            <p:nvPr/>
          </p:nvGrpSpPr>
          <p:grpSpPr>
            <a:xfrm>
              <a:off x="1278190" y="977491"/>
              <a:ext cx="822094" cy="695977"/>
              <a:chOff x="1278190" y="977491"/>
              <a:chExt cx="822094" cy="695977"/>
            </a:xfrm>
          </p:grpSpPr>
          <p:sp>
            <p:nvSpPr>
              <p:cNvPr id="348" name="Hình tự do: Hình 347">
                <a:extLst>
                  <a:ext uri="{FF2B5EF4-FFF2-40B4-BE49-F238E27FC236}">
                    <a16:creationId xmlns:a16="http://schemas.microsoft.com/office/drawing/2014/main" id="{E737ED0F-6EED-441C-88BB-723FFACD31B0}"/>
                  </a:ext>
                </a:extLst>
              </p:cNvPr>
              <p:cNvSpPr/>
              <p:nvPr/>
            </p:nvSpPr>
            <p:spPr>
              <a:xfrm>
                <a:off x="2048903" y="1429409"/>
                <a:ext cx="35032" cy="81742"/>
              </a:xfrm>
              <a:custGeom>
                <a:avLst/>
                <a:gdLst>
                  <a:gd name="connsiteX0" fmla="*/ 8758 w 35032"/>
                  <a:gd name="connsiteY0" fmla="*/ 9926 h 81742"/>
                  <a:gd name="connsiteX1" fmla="*/ 8758 w 35032"/>
                  <a:gd name="connsiteY1" fmla="*/ 57803 h 81742"/>
                  <a:gd name="connsiteX2" fmla="*/ 36784 w 35032"/>
                  <a:gd name="connsiteY2" fmla="*/ 74152 h 81742"/>
                  <a:gd name="connsiteX3" fmla="*/ 36784 w 35032"/>
                  <a:gd name="connsiteY3" fmla="*/ 8758 h 81742"/>
                  <a:gd name="connsiteX4" fmla="*/ 8758 w 35032"/>
                  <a:gd name="connsiteY4" fmla="*/ 8758 h 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32" h="81742">
                    <a:moveTo>
                      <a:pt x="8758" y="9926"/>
                    </a:moveTo>
                    <a:lnTo>
                      <a:pt x="8758" y="57803"/>
                    </a:lnTo>
                    <a:cubicBezTo>
                      <a:pt x="19268" y="61307"/>
                      <a:pt x="28610" y="67145"/>
                      <a:pt x="36784" y="74152"/>
                    </a:cubicBezTo>
                    <a:lnTo>
                      <a:pt x="36784" y="8758"/>
                    </a:lnTo>
                    <a:lnTo>
                      <a:pt x="8758" y="875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 rtl="0"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vi-VN" noProof="1"/>
              </a:p>
            </p:txBody>
          </p:sp>
          <p:sp>
            <p:nvSpPr>
              <p:cNvPr id="349" name="Hình tự do: Hình 348">
                <a:extLst>
                  <a:ext uri="{FF2B5EF4-FFF2-40B4-BE49-F238E27FC236}">
                    <a16:creationId xmlns:a16="http://schemas.microsoft.com/office/drawing/2014/main" id="{17B1366C-6DBE-4598-98C0-480C7FF874CC}"/>
                  </a:ext>
                </a:extLst>
              </p:cNvPr>
              <p:cNvSpPr/>
              <p:nvPr/>
            </p:nvSpPr>
            <p:spPr>
              <a:xfrm>
                <a:off x="1278190" y="1430577"/>
                <a:ext cx="35032" cy="81742"/>
              </a:xfrm>
              <a:custGeom>
                <a:avLst/>
                <a:gdLst>
                  <a:gd name="connsiteX0" fmla="*/ 36784 w 35032"/>
                  <a:gd name="connsiteY0" fmla="*/ 8758 h 81742"/>
                  <a:gd name="connsiteX1" fmla="*/ 8758 w 35032"/>
                  <a:gd name="connsiteY1" fmla="*/ 8758 h 81742"/>
                  <a:gd name="connsiteX2" fmla="*/ 8758 w 35032"/>
                  <a:gd name="connsiteY2" fmla="*/ 74152 h 81742"/>
                  <a:gd name="connsiteX3" fmla="*/ 36784 w 35032"/>
                  <a:gd name="connsiteY3" fmla="*/ 57803 h 81742"/>
                  <a:gd name="connsiteX4" fmla="*/ 36784 w 35032"/>
                  <a:gd name="connsiteY4" fmla="*/ 8758 h 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32" h="81742">
                    <a:moveTo>
                      <a:pt x="36784" y="8758"/>
                    </a:moveTo>
                    <a:lnTo>
                      <a:pt x="8758" y="8758"/>
                    </a:lnTo>
                    <a:lnTo>
                      <a:pt x="8758" y="74152"/>
                    </a:lnTo>
                    <a:cubicBezTo>
                      <a:pt x="16932" y="67145"/>
                      <a:pt x="26274" y="61307"/>
                      <a:pt x="36784" y="57803"/>
                    </a:cubicBezTo>
                    <a:lnTo>
                      <a:pt x="36784" y="875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 rtl="0"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vi-VN" noProof="1"/>
              </a:p>
            </p:txBody>
          </p:sp>
          <p:sp>
            <p:nvSpPr>
              <p:cNvPr id="350" name="Hình tự do: Hình 349">
                <a:extLst>
                  <a:ext uri="{FF2B5EF4-FFF2-40B4-BE49-F238E27FC236}">
                    <a16:creationId xmlns:a16="http://schemas.microsoft.com/office/drawing/2014/main" id="{3AF00A26-C063-4F6E-ABD2-75066211EFB3}"/>
                  </a:ext>
                </a:extLst>
              </p:cNvPr>
              <p:cNvSpPr/>
              <p:nvPr/>
            </p:nvSpPr>
            <p:spPr>
              <a:xfrm>
                <a:off x="1282861" y="977491"/>
                <a:ext cx="817423" cy="443744"/>
              </a:xfrm>
              <a:custGeom>
                <a:avLst/>
                <a:gdLst>
                  <a:gd name="connsiteX0" fmla="*/ 408128 w 817422"/>
                  <a:gd name="connsiteY0" fmla="*/ 8758 h 443743"/>
                  <a:gd name="connsiteX1" fmla="*/ 8758 w 817422"/>
                  <a:gd name="connsiteY1" fmla="*/ 437321 h 443743"/>
                  <a:gd name="connsiteX2" fmla="*/ 44958 w 817422"/>
                  <a:gd name="connsiteY2" fmla="*/ 437321 h 443743"/>
                  <a:gd name="connsiteX3" fmla="*/ 126701 w 817422"/>
                  <a:gd name="connsiteY3" fmla="*/ 186256 h 443743"/>
                  <a:gd name="connsiteX4" fmla="*/ 127868 w 817422"/>
                  <a:gd name="connsiteY4" fmla="*/ 185088 h 443743"/>
                  <a:gd name="connsiteX5" fmla="*/ 409295 w 817422"/>
                  <a:gd name="connsiteY5" fmla="*/ 37952 h 443743"/>
                  <a:gd name="connsiteX6" fmla="*/ 691890 w 817422"/>
                  <a:gd name="connsiteY6" fmla="*/ 185088 h 443743"/>
                  <a:gd name="connsiteX7" fmla="*/ 691890 w 817422"/>
                  <a:gd name="connsiteY7" fmla="*/ 185088 h 443743"/>
                  <a:gd name="connsiteX8" fmla="*/ 773632 w 817422"/>
                  <a:gd name="connsiteY8" fmla="*/ 437321 h 443743"/>
                  <a:gd name="connsiteX9" fmla="*/ 809832 w 817422"/>
                  <a:gd name="connsiteY9" fmla="*/ 437321 h 443743"/>
                  <a:gd name="connsiteX10" fmla="*/ 408128 w 817422"/>
                  <a:gd name="connsiteY10" fmla="*/ 8758 h 443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7422" h="443743">
                    <a:moveTo>
                      <a:pt x="408128" y="8758"/>
                    </a:moveTo>
                    <a:cubicBezTo>
                      <a:pt x="192094" y="8758"/>
                      <a:pt x="14597" y="200269"/>
                      <a:pt x="8758" y="437321"/>
                    </a:cubicBezTo>
                    <a:lnTo>
                      <a:pt x="44958" y="437321"/>
                    </a:lnTo>
                    <a:cubicBezTo>
                      <a:pt x="44958" y="347405"/>
                      <a:pt x="72984" y="258656"/>
                      <a:pt x="126701" y="186256"/>
                    </a:cubicBezTo>
                    <a:cubicBezTo>
                      <a:pt x="126701" y="186256"/>
                      <a:pt x="127868" y="185088"/>
                      <a:pt x="127868" y="185088"/>
                    </a:cubicBezTo>
                    <a:cubicBezTo>
                      <a:pt x="193262" y="94004"/>
                      <a:pt x="297192" y="39120"/>
                      <a:pt x="409295" y="37952"/>
                    </a:cubicBezTo>
                    <a:cubicBezTo>
                      <a:pt x="521399" y="39120"/>
                      <a:pt x="626496" y="94004"/>
                      <a:pt x="691890" y="185088"/>
                    </a:cubicBezTo>
                    <a:cubicBezTo>
                      <a:pt x="691890" y="185088"/>
                      <a:pt x="691890" y="185088"/>
                      <a:pt x="691890" y="185088"/>
                    </a:cubicBezTo>
                    <a:cubicBezTo>
                      <a:pt x="745606" y="258656"/>
                      <a:pt x="773632" y="346237"/>
                      <a:pt x="773632" y="437321"/>
                    </a:cubicBezTo>
                    <a:lnTo>
                      <a:pt x="809832" y="437321"/>
                    </a:lnTo>
                    <a:cubicBezTo>
                      <a:pt x="800490" y="196765"/>
                      <a:pt x="625328" y="8758"/>
                      <a:pt x="408128" y="875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 rtl="0"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vi-VN" noProof="1"/>
              </a:p>
            </p:txBody>
          </p:sp>
          <p:sp>
            <p:nvSpPr>
              <p:cNvPr id="351" name="Hình tự do: Hình 350">
                <a:extLst>
                  <a:ext uri="{FF2B5EF4-FFF2-40B4-BE49-F238E27FC236}">
                    <a16:creationId xmlns:a16="http://schemas.microsoft.com/office/drawing/2014/main" id="{D9E5E21F-6D5C-4DAA-8B34-C4D0A68CD6BD}"/>
                  </a:ext>
                </a:extLst>
              </p:cNvPr>
              <p:cNvSpPr/>
              <p:nvPr/>
            </p:nvSpPr>
            <p:spPr>
              <a:xfrm>
                <a:off x="1335409" y="1358176"/>
                <a:ext cx="81742" cy="315292"/>
              </a:xfrm>
              <a:custGeom>
                <a:avLst/>
                <a:gdLst>
                  <a:gd name="connsiteX0" fmla="*/ 79991 w 81742"/>
                  <a:gd name="connsiteY0" fmla="*/ 317043 h 315291"/>
                  <a:gd name="connsiteX1" fmla="*/ 79991 w 81742"/>
                  <a:gd name="connsiteY1" fmla="*/ 8758 h 315291"/>
                  <a:gd name="connsiteX2" fmla="*/ 8758 w 81742"/>
                  <a:gd name="connsiteY2" fmla="*/ 162901 h 315291"/>
                  <a:gd name="connsiteX3" fmla="*/ 79991 w 81742"/>
                  <a:gd name="connsiteY3" fmla="*/ 317043 h 31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42" h="315291">
                    <a:moveTo>
                      <a:pt x="79991" y="317043"/>
                    </a:moveTo>
                    <a:lnTo>
                      <a:pt x="79991" y="8758"/>
                    </a:lnTo>
                    <a:cubicBezTo>
                      <a:pt x="51965" y="36784"/>
                      <a:pt x="8758" y="91668"/>
                      <a:pt x="8758" y="162901"/>
                    </a:cubicBezTo>
                    <a:cubicBezTo>
                      <a:pt x="8758" y="232966"/>
                      <a:pt x="51965" y="289017"/>
                      <a:pt x="79991" y="3170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 rtl="0"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vi-VN" noProof="1"/>
              </a:p>
            </p:txBody>
          </p:sp>
          <p:sp>
            <p:nvSpPr>
              <p:cNvPr id="352" name="Hình tự do: Hình 351">
                <a:extLst>
                  <a:ext uri="{FF2B5EF4-FFF2-40B4-BE49-F238E27FC236}">
                    <a16:creationId xmlns:a16="http://schemas.microsoft.com/office/drawing/2014/main" id="{1150478B-6245-4ABA-9613-EED0ECCB5587}"/>
                  </a:ext>
                </a:extLst>
              </p:cNvPr>
              <p:cNvSpPr/>
              <p:nvPr/>
            </p:nvSpPr>
            <p:spPr>
              <a:xfrm>
                <a:off x="1949644" y="1358176"/>
                <a:ext cx="81742" cy="315292"/>
              </a:xfrm>
              <a:custGeom>
                <a:avLst/>
                <a:gdLst>
                  <a:gd name="connsiteX0" fmla="*/ 8758 w 81742"/>
                  <a:gd name="connsiteY0" fmla="*/ 317043 h 315291"/>
                  <a:gd name="connsiteX1" fmla="*/ 79991 w 81742"/>
                  <a:gd name="connsiteY1" fmla="*/ 162901 h 315291"/>
                  <a:gd name="connsiteX2" fmla="*/ 8758 w 81742"/>
                  <a:gd name="connsiteY2" fmla="*/ 8758 h 315291"/>
                  <a:gd name="connsiteX3" fmla="*/ 8758 w 81742"/>
                  <a:gd name="connsiteY3" fmla="*/ 317043 h 31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42" h="315291">
                    <a:moveTo>
                      <a:pt x="8758" y="317043"/>
                    </a:moveTo>
                    <a:cubicBezTo>
                      <a:pt x="36784" y="289017"/>
                      <a:pt x="79991" y="234133"/>
                      <a:pt x="79991" y="162901"/>
                    </a:cubicBezTo>
                    <a:cubicBezTo>
                      <a:pt x="79991" y="92836"/>
                      <a:pt x="36784" y="36784"/>
                      <a:pt x="8758" y="8758"/>
                    </a:cubicBezTo>
                    <a:lnTo>
                      <a:pt x="8758" y="3170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 rtl="0"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vi-VN" noProof="1"/>
              </a:p>
            </p:txBody>
          </p:sp>
        </p:grpSp>
        <p:sp>
          <p:nvSpPr>
            <p:cNvPr id="338" name="Hình tự do: Hình 337">
              <a:extLst>
                <a:ext uri="{FF2B5EF4-FFF2-40B4-BE49-F238E27FC236}">
                  <a16:creationId xmlns:a16="http://schemas.microsoft.com/office/drawing/2014/main" id="{C46524A5-B6EB-49AA-9655-B5F6D09D31A1}"/>
                </a:ext>
              </a:extLst>
            </p:cNvPr>
            <p:cNvSpPr/>
            <p:nvPr/>
          </p:nvSpPr>
          <p:spPr>
            <a:xfrm>
              <a:off x="1305445" y="1460167"/>
              <a:ext cx="46710" cy="116775"/>
            </a:xfrm>
            <a:custGeom>
              <a:avLst/>
              <a:gdLst>
                <a:gd name="connsiteX0" fmla="*/ 10696 w 46709"/>
                <a:gd name="connsiteY0" fmla="*/ 64413 h 116774"/>
                <a:gd name="connsiteX1" fmla="*/ 46897 w 46709"/>
                <a:gd name="connsiteY1" fmla="*/ 116961 h 116774"/>
                <a:gd name="connsiteX2" fmla="*/ 46897 w 46709"/>
                <a:gd name="connsiteY2" fmla="*/ 10696 h 116774"/>
                <a:gd name="connsiteX3" fmla="*/ 10696 w 46709"/>
                <a:gd name="connsiteY3" fmla="*/ 64413 h 116774"/>
                <a:gd name="connsiteX4" fmla="*/ 10696 w 46709"/>
                <a:gd name="connsiteY4" fmla="*/ 64413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09" h="116774">
                  <a:moveTo>
                    <a:pt x="10696" y="64413"/>
                  </a:moveTo>
                  <a:cubicBezTo>
                    <a:pt x="10696" y="87768"/>
                    <a:pt x="24709" y="108787"/>
                    <a:pt x="46897" y="116961"/>
                  </a:cubicBezTo>
                  <a:cubicBezTo>
                    <a:pt x="37555" y="81929"/>
                    <a:pt x="37555" y="45729"/>
                    <a:pt x="46897" y="10696"/>
                  </a:cubicBezTo>
                  <a:cubicBezTo>
                    <a:pt x="24709" y="20038"/>
                    <a:pt x="10696" y="41058"/>
                    <a:pt x="10696" y="64413"/>
                  </a:cubicBezTo>
                  <a:lnTo>
                    <a:pt x="10696" y="64413"/>
                  </a:lnTo>
                  <a:close/>
                </a:path>
              </a:pathLst>
            </a:custGeom>
            <a:solidFill>
              <a:schemeClr val="bg1"/>
            </a:solidFill>
            <a:ln w="11633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39" name="Hình tự do: Hình 338">
              <a:extLst>
                <a:ext uri="{FF2B5EF4-FFF2-40B4-BE49-F238E27FC236}">
                  <a16:creationId xmlns:a16="http://schemas.microsoft.com/office/drawing/2014/main" id="{4D348FBB-31AA-44F6-A0CD-FD1B17AB0830}"/>
                </a:ext>
              </a:extLst>
            </p:cNvPr>
            <p:cNvSpPr/>
            <p:nvPr/>
          </p:nvSpPr>
          <p:spPr>
            <a:xfrm>
              <a:off x="2010764" y="1460167"/>
              <a:ext cx="46710" cy="116775"/>
            </a:xfrm>
            <a:custGeom>
              <a:avLst/>
              <a:gdLst>
                <a:gd name="connsiteX0" fmla="*/ 10696 w 46709"/>
                <a:gd name="connsiteY0" fmla="*/ 10696 h 116774"/>
                <a:gd name="connsiteX1" fmla="*/ 10696 w 46709"/>
                <a:gd name="connsiteY1" fmla="*/ 116961 h 116774"/>
                <a:gd name="connsiteX2" fmla="*/ 46897 w 46709"/>
                <a:gd name="connsiteY2" fmla="*/ 64413 h 116774"/>
                <a:gd name="connsiteX3" fmla="*/ 10696 w 46709"/>
                <a:gd name="connsiteY3" fmla="*/ 10696 h 116774"/>
                <a:gd name="connsiteX4" fmla="*/ 10696 w 46709"/>
                <a:gd name="connsiteY4" fmla="*/ 10696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09" h="116774">
                  <a:moveTo>
                    <a:pt x="10696" y="10696"/>
                  </a:moveTo>
                  <a:cubicBezTo>
                    <a:pt x="20038" y="45729"/>
                    <a:pt x="20038" y="81929"/>
                    <a:pt x="10696" y="116961"/>
                  </a:cubicBezTo>
                  <a:cubicBezTo>
                    <a:pt x="31716" y="108787"/>
                    <a:pt x="46897" y="87768"/>
                    <a:pt x="46897" y="64413"/>
                  </a:cubicBezTo>
                  <a:cubicBezTo>
                    <a:pt x="46897" y="41058"/>
                    <a:pt x="32883" y="20038"/>
                    <a:pt x="10696" y="10696"/>
                  </a:cubicBezTo>
                  <a:lnTo>
                    <a:pt x="10696" y="10696"/>
                  </a:lnTo>
                  <a:close/>
                </a:path>
              </a:pathLst>
            </a:custGeom>
            <a:solidFill>
              <a:schemeClr val="bg1"/>
            </a:solidFill>
            <a:ln w="11633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40" name="Hình tự do: Hình 339">
              <a:extLst>
                <a:ext uri="{FF2B5EF4-FFF2-40B4-BE49-F238E27FC236}">
                  <a16:creationId xmlns:a16="http://schemas.microsoft.com/office/drawing/2014/main" id="{1F02C474-20E3-48EC-A5C6-512C1457DD94}"/>
                </a:ext>
              </a:extLst>
            </p:cNvPr>
            <p:cNvSpPr/>
            <p:nvPr/>
          </p:nvSpPr>
          <p:spPr>
            <a:xfrm>
              <a:off x="1463861" y="1676971"/>
              <a:ext cx="35032" cy="81742"/>
            </a:xfrm>
            <a:custGeom>
              <a:avLst/>
              <a:gdLst>
                <a:gd name="connsiteX0" fmla="*/ 36784 w 35032"/>
                <a:gd name="connsiteY0" fmla="*/ 65978 h 81742"/>
                <a:gd name="connsiteX1" fmla="*/ 22771 w 35032"/>
                <a:gd name="connsiteY1" fmla="*/ 79991 h 81742"/>
                <a:gd name="connsiteX2" fmla="*/ 8758 w 35032"/>
                <a:gd name="connsiteY2" fmla="*/ 65978 h 81742"/>
                <a:gd name="connsiteX3" fmla="*/ 8758 w 35032"/>
                <a:gd name="connsiteY3" fmla="*/ 22771 h 81742"/>
                <a:gd name="connsiteX4" fmla="*/ 22771 w 35032"/>
                <a:gd name="connsiteY4" fmla="*/ 8758 h 81742"/>
                <a:gd name="connsiteX5" fmla="*/ 36784 w 35032"/>
                <a:gd name="connsiteY5" fmla="*/ 22771 h 81742"/>
                <a:gd name="connsiteX6" fmla="*/ 36784 w 35032"/>
                <a:gd name="connsiteY6" fmla="*/ 6597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32" h="81742">
                  <a:moveTo>
                    <a:pt x="36784" y="65978"/>
                  </a:moveTo>
                  <a:cubicBezTo>
                    <a:pt x="36784" y="74152"/>
                    <a:pt x="30945" y="79991"/>
                    <a:pt x="22771" y="79991"/>
                  </a:cubicBezTo>
                  <a:cubicBezTo>
                    <a:pt x="14597" y="79991"/>
                    <a:pt x="8758" y="74152"/>
                    <a:pt x="8758" y="65978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6597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41" name="Hình tự do: Hình 340">
              <a:extLst>
                <a:ext uri="{FF2B5EF4-FFF2-40B4-BE49-F238E27FC236}">
                  <a16:creationId xmlns:a16="http://schemas.microsoft.com/office/drawing/2014/main" id="{006856F1-D3D7-482E-835B-08CA838227B4}"/>
                </a:ext>
              </a:extLst>
            </p:cNvPr>
            <p:cNvSpPr/>
            <p:nvPr/>
          </p:nvSpPr>
          <p:spPr>
            <a:xfrm>
              <a:off x="1463861" y="1376860"/>
              <a:ext cx="35032" cy="280259"/>
            </a:xfrm>
            <a:custGeom>
              <a:avLst/>
              <a:gdLst>
                <a:gd name="connsiteX0" fmla="*/ 36784 w 35032"/>
                <a:gd name="connsiteY0" fmla="*/ 265662 h 280259"/>
                <a:gd name="connsiteX1" fmla="*/ 22771 w 35032"/>
                <a:gd name="connsiteY1" fmla="*/ 279675 h 280259"/>
                <a:gd name="connsiteX2" fmla="*/ 8758 w 35032"/>
                <a:gd name="connsiteY2" fmla="*/ 265662 h 280259"/>
                <a:gd name="connsiteX3" fmla="*/ 8758 w 35032"/>
                <a:gd name="connsiteY3" fmla="*/ 22771 h 280259"/>
                <a:gd name="connsiteX4" fmla="*/ 22771 w 35032"/>
                <a:gd name="connsiteY4" fmla="*/ 8758 h 280259"/>
                <a:gd name="connsiteX5" fmla="*/ 36784 w 35032"/>
                <a:gd name="connsiteY5" fmla="*/ 22771 h 280259"/>
                <a:gd name="connsiteX6" fmla="*/ 36784 w 35032"/>
                <a:gd name="connsiteY6" fmla="*/ 265662 h 28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32" h="280259">
                  <a:moveTo>
                    <a:pt x="36784" y="265662"/>
                  </a:moveTo>
                  <a:cubicBezTo>
                    <a:pt x="36784" y="273837"/>
                    <a:pt x="30945" y="279675"/>
                    <a:pt x="22771" y="279675"/>
                  </a:cubicBezTo>
                  <a:cubicBezTo>
                    <a:pt x="14597" y="279675"/>
                    <a:pt x="8758" y="273837"/>
                    <a:pt x="8758" y="265662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26566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42" name="Hình tự do: Hình 341">
              <a:extLst>
                <a:ext uri="{FF2B5EF4-FFF2-40B4-BE49-F238E27FC236}">
                  <a16:creationId xmlns:a16="http://schemas.microsoft.com/office/drawing/2014/main" id="{7F1B525F-3D64-4401-B95E-872133D3F23D}"/>
                </a:ext>
              </a:extLst>
            </p:cNvPr>
            <p:cNvSpPr/>
            <p:nvPr/>
          </p:nvSpPr>
          <p:spPr>
            <a:xfrm>
              <a:off x="1863231" y="1673468"/>
              <a:ext cx="46710" cy="81742"/>
            </a:xfrm>
            <a:custGeom>
              <a:avLst/>
              <a:gdLst>
                <a:gd name="connsiteX0" fmla="*/ 37952 w 46709"/>
                <a:gd name="connsiteY0" fmla="*/ 65978 h 81742"/>
                <a:gd name="connsiteX1" fmla="*/ 23939 w 46709"/>
                <a:gd name="connsiteY1" fmla="*/ 79991 h 81742"/>
                <a:gd name="connsiteX2" fmla="*/ 8758 w 46709"/>
                <a:gd name="connsiteY2" fmla="*/ 65978 h 81742"/>
                <a:gd name="connsiteX3" fmla="*/ 8758 w 46709"/>
                <a:gd name="connsiteY3" fmla="*/ 22771 h 81742"/>
                <a:gd name="connsiteX4" fmla="*/ 22771 w 46709"/>
                <a:gd name="connsiteY4" fmla="*/ 8758 h 81742"/>
                <a:gd name="connsiteX5" fmla="*/ 36784 w 46709"/>
                <a:gd name="connsiteY5" fmla="*/ 22771 h 81742"/>
                <a:gd name="connsiteX6" fmla="*/ 36784 w 46709"/>
                <a:gd name="connsiteY6" fmla="*/ 6597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709" h="81742">
                  <a:moveTo>
                    <a:pt x="37952" y="65978"/>
                  </a:moveTo>
                  <a:cubicBezTo>
                    <a:pt x="37952" y="74152"/>
                    <a:pt x="32113" y="79991"/>
                    <a:pt x="23939" y="79991"/>
                  </a:cubicBezTo>
                  <a:cubicBezTo>
                    <a:pt x="15765" y="79991"/>
                    <a:pt x="8758" y="74152"/>
                    <a:pt x="8758" y="65978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6597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43" name="Hình tự do: Hình 342">
              <a:extLst>
                <a:ext uri="{FF2B5EF4-FFF2-40B4-BE49-F238E27FC236}">
                  <a16:creationId xmlns:a16="http://schemas.microsoft.com/office/drawing/2014/main" id="{276605B9-02EA-48F9-B2FC-49E60C99714B}"/>
                </a:ext>
              </a:extLst>
            </p:cNvPr>
            <p:cNvSpPr/>
            <p:nvPr/>
          </p:nvSpPr>
          <p:spPr>
            <a:xfrm>
              <a:off x="1863231" y="1373357"/>
              <a:ext cx="46710" cy="280259"/>
            </a:xfrm>
            <a:custGeom>
              <a:avLst/>
              <a:gdLst>
                <a:gd name="connsiteX0" fmla="*/ 37952 w 46709"/>
                <a:gd name="connsiteY0" fmla="*/ 265662 h 280259"/>
                <a:gd name="connsiteX1" fmla="*/ 23939 w 46709"/>
                <a:gd name="connsiteY1" fmla="*/ 279675 h 280259"/>
                <a:gd name="connsiteX2" fmla="*/ 8758 w 46709"/>
                <a:gd name="connsiteY2" fmla="*/ 265662 h 280259"/>
                <a:gd name="connsiteX3" fmla="*/ 8758 w 46709"/>
                <a:gd name="connsiteY3" fmla="*/ 22771 h 280259"/>
                <a:gd name="connsiteX4" fmla="*/ 22771 w 46709"/>
                <a:gd name="connsiteY4" fmla="*/ 8758 h 280259"/>
                <a:gd name="connsiteX5" fmla="*/ 36784 w 46709"/>
                <a:gd name="connsiteY5" fmla="*/ 22771 h 280259"/>
                <a:gd name="connsiteX6" fmla="*/ 36784 w 46709"/>
                <a:gd name="connsiteY6" fmla="*/ 265662 h 28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709" h="280259">
                  <a:moveTo>
                    <a:pt x="37952" y="265662"/>
                  </a:moveTo>
                  <a:cubicBezTo>
                    <a:pt x="37952" y="273837"/>
                    <a:pt x="32113" y="279675"/>
                    <a:pt x="23939" y="279675"/>
                  </a:cubicBezTo>
                  <a:cubicBezTo>
                    <a:pt x="15765" y="279675"/>
                    <a:pt x="8758" y="273837"/>
                    <a:pt x="8758" y="265662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26566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44" name="Hình tự do: Hình 343">
              <a:extLst>
                <a:ext uri="{FF2B5EF4-FFF2-40B4-BE49-F238E27FC236}">
                  <a16:creationId xmlns:a16="http://schemas.microsoft.com/office/drawing/2014/main" id="{2BE96E41-6530-43EB-A618-F319E7518880}"/>
                </a:ext>
              </a:extLst>
            </p:cNvPr>
            <p:cNvSpPr/>
            <p:nvPr/>
          </p:nvSpPr>
          <p:spPr>
            <a:xfrm>
              <a:off x="1590878" y="1449415"/>
              <a:ext cx="186839" cy="291937"/>
            </a:xfrm>
            <a:custGeom>
              <a:avLst/>
              <a:gdLst>
                <a:gd name="connsiteX0" fmla="*/ 54568 w 186839"/>
                <a:gd name="connsiteY0" fmla="*/ 278353 h 291936"/>
                <a:gd name="connsiteX1" fmla="*/ 65077 w 186839"/>
                <a:gd name="connsiteY1" fmla="*/ 179094 h 291936"/>
                <a:gd name="connsiteX2" fmla="*/ 21871 w 186839"/>
                <a:gd name="connsiteY2" fmla="*/ 179094 h 291936"/>
                <a:gd name="connsiteX3" fmla="*/ 12529 w 186839"/>
                <a:gd name="connsiteY3" fmla="*/ 161578 h 291936"/>
                <a:gd name="connsiteX4" fmla="*/ 112955 w 186839"/>
                <a:gd name="connsiteY4" fmla="*/ 15610 h 291936"/>
                <a:gd name="connsiteX5" fmla="*/ 132807 w 186839"/>
                <a:gd name="connsiteY5" fmla="*/ 23784 h 291936"/>
                <a:gd name="connsiteX6" fmla="*/ 122297 w 186839"/>
                <a:gd name="connsiteY6" fmla="*/ 123043 h 291936"/>
                <a:gd name="connsiteX7" fmla="*/ 165504 w 186839"/>
                <a:gd name="connsiteY7" fmla="*/ 123043 h 291936"/>
                <a:gd name="connsiteX8" fmla="*/ 174846 w 186839"/>
                <a:gd name="connsiteY8" fmla="*/ 140559 h 291936"/>
                <a:gd name="connsiteX9" fmla="*/ 74419 w 186839"/>
                <a:gd name="connsiteY9" fmla="*/ 286527 h 291936"/>
                <a:gd name="connsiteX10" fmla="*/ 54568 w 186839"/>
                <a:gd name="connsiteY10" fmla="*/ 278353 h 29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6839" h="291936">
                  <a:moveTo>
                    <a:pt x="54568" y="278353"/>
                  </a:moveTo>
                  <a:lnTo>
                    <a:pt x="65077" y="179094"/>
                  </a:lnTo>
                  <a:lnTo>
                    <a:pt x="21871" y="179094"/>
                  </a:lnTo>
                  <a:cubicBezTo>
                    <a:pt x="12529" y="179094"/>
                    <a:pt x="7858" y="168585"/>
                    <a:pt x="12529" y="161578"/>
                  </a:cubicBezTo>
                  <a:lnTo>
                    <a:pt x="112955" y="15610"/>
                  </a:lnTo>
                  <a:cubicBezTo>
                    <a:pt x="119962" y="6268"/>
                    <a:pt x="133975" y="10939"/>
                    <a:pt x="132807" y="23784"/>
                  </a:cubicBezTo>
                  <a:lnTo>
                    <a:pt x="122297" y="123043"/>
                  </a:lnTo>
                  <a:lnTo>
                    <a:pt x="165504" y="123043"/>
                  </a:lnTo>
                  <a:cubicBezTo>
                    <a:pt x="174846" y="123043"/>
                    <a:pt x="179517" y="133552"/>
                    <a:pt x="174846" y="140559"/>
                  </a:cubicBezTo>
                  <a:lnTo>
                    <a:pt x="74419" y="286527"/>
                  </a:lnTo>
                  <a:cubicBezTo>
                    <a:pt x="68581" y="295869"/>
                    <a:pt x="53400" y="290030"/>
                    <a:pt x="54568" y="278353"/>
                  </a:cubicBezTo>
                  <a:close/>
                </a:path>
              </a:pathLst>
            </a:custGeom>
            <a:solidFill>
              <a:schemeClr val="accent3"/>
            </a:solidFill>
            <a:ln w="11633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45" name="Hình tự do: Hình 344">
              <a:extLst>
                <a:ext uri="{FF2B5EF4-FFF2-40B4-BE49-F238E27FC236}">
                  <a16:creationId xmlns:a16="http://schemas.microsoft.com/office/drawing/2014/main" id="{853927C4-5365-4FF9-9D48-34D3AD1F50A1}"/>
                </a:ext>
              </a:extLst>
            </p:cNvPr>
            <p:cNvSpPr/>
            <p:nvPr/>
          </p:nvSpPr>
          <p:spPr>
            <a:xfrm>
              <a:off x="1131761" y="1256122"/>
              <a:ext cx="116775" cy="116775"/>
            </a:xfrm>
            <a:custGeom>
              <a:avLst/>
              <a:gdLst>
                <a:gd name="connsiteX0" fmla="*/ 37244 w 116774"/>
                <a:gd name="connsiteY0" fmla="*/ 62934 h 116774"/>
                <a:gd name="connsiteX1" fmla="*/ 40747 w 116774"/>
                <a:gd name="connsiteY1" fmla="*/ 72276 h 116774"/>
                <a:gd name="connsiteX2" fmla="*/ 37244 w 116774"/>
                <a:gd name="connsiteY2" fmla="*/ 107309 h 116774"/>
                <a:gd name="connsiteX3" fmla="*/ 40747 w 116774"/>
                <a:gd name="connsiteY3" fmla="*/ 108477 h 116774"/>
                <a:gd name="connsiteX4" fmla="*/ 62934 w 116774"/>
                <a:gd name="connsiteY4" fmla="*/ 81618 h 116774"/>
                <a:gd name="connsiteX5" fmla="*/ 72276 w 116774"/>
                <a:gd name="connsiteY5" fmla="*/ 78115 h 116774"/>
                <a:gd name="connsiteX6" fmla="*/ 107309 w 116774"/>
                <a:gd name="connsiteY6" fmla="*/ 81618 h 116774"/>
                <a:gd name="connsiteX7" fmla="*/ 108477 w 116774"/>
                <a:gd name="connsiteY7" fmla="*/ 78115 h 116774"/>
                <a:gd name="connsiteX8" fmla="*/ 81618 w 116774"/>
                <a:gd name="connsiteY8" fmla="*/ 55928 h 116774"/>
                <a:gd name="connsiteX9" fmla="*/ 78115 w 116774"/>
                <a:gd name="connsiteY9" fmla="*/ 46586 h 116774"/>
                <a:gd name="connsiteX10" fmla="*/ 81618 w 116774"/>
                <a:gd name="connsiteY10" fmla="*/ 11554 h 116774"/>
                <a:gd name="connsiteX11" fmla="*/ 78115 w 116774"/>
                <a:gd name="connsiteY11" fmla="*/ 10386 h 116774"/>
                <a:gd name="connsiteX12" fmla="*/ 55928 w 116774"/>
                <a:gd name="connsiteY12" fmla="*/ 37244 h 116774"/>
                <a:gd name="connsiteX13" fmla="*/ 46586 w 116774"/>
                <a:gd name="connsiteY13" fmla="*/ 40747 h 116774"/>
                <a:gd name="connsiteX14" fmla="*/ 11554 w 116774"/>
                <a:gd name="connsiteY14" fmla="*/ 37244 h 116774"/>
                <a:gd name="connsiteX15" fmla="*/ 10386 w 116774"/>
                <a:gd name="connsiteY15" fmla="*/ 40747 h 116774"/>
                <a:gd name="connsiteX16" fmla="*/ 37244 w 116774"/>
                <a:gd name="connsiteY16" fmla="*/ 62934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74" h="116774">
                  <a:moveTo>
                    <a:pt x="37244" y="62934"/>
                  </a:moveTo>
                  <a:cubicBezTo>
                    <a:pt x="39579" y="65270"/>
                    <a:pt x="41915" y="68773"/>
                    <a:pt x="40747" y="72276"/>
                  </a:cubicBezTo>
                  <a:lnTo>
                    <a:pt x="37244" y="107309"/>
                  </a:lnTo>
                  <a:cubicBezTo>
                    <a:pt x="37244" y="110812"/>
                    <a:pt x="38412" y="110812"/>
                    <a:pt x="40747" y="108477"/>
                  </a:cubicBezTo>
                  <a:lnTo>
                    <a:pt x="62934" y="81618"/>
                  </a:lnTo>
                  <a:cubicBezTo>
                    <a:pt x="65270" y="79283"/>
                    <a:pt x="68773" y="76947"/>
                    <a:pt x="72276" y="78115"/>
                  </a:cubicBezTo>
                  <a:lnTo>
                    <a:pt x="107309" y="81618"/>
                  </a:lnTo>
                  <a:cubicBezTo>
                    <a:pt x="110812" y="81618"/>
                    <a:pt x="110812" y="80451"/>
                    <a:pt x="108477" y="78115"/>
                  </a:cubicBezTo>
                  <a:lnTo>
                    <a:pt x="81618" y="55928"/>
                  </a:lnTo>
                  <a:cubicBezTo>
                    <a:pt x="79283" y="53592"/>
                    <a:pt x="76947" y="50089"/>
                    <a:pt x="78115" y="46586"/>
                  </a:cubicBezTo>
                  <a:lnTo>
                    <a:pt x="81618" y="11554"/>
                  </a:lnTo>
                  <a:cubicBezTo>
                    <a:pt x="81618" y="8050"/>
                    <a:pt x="80451" y="8050"/>
                    <a:pt x="78115" y="10386"/>
                  </a:cubicBezTo>
                  <a:lnTo>
                    <a:pt x="55928" y="37244"/>
                  </a:lnTo>
                  <a:cubicBezTo>
                    <a:pt x="53592" y="39579"/>
                    <a:pt x="50089" y="41915"/>
                    <a:pt x="46586" y="40747"/>
                  </a:cubicBezTo>
                  <a:lnTo>
                    <a:pt x="11554" y="37244"/>
                  </a:lnTo>
                  <a:cubicBezTo>
                    <a:pt x="8050" y="37244"/>
                    <a:pt x="8050" y="38412"/>
                    <a:pt x="10386" y="40747"/>
                  </a:cubicBezTo>
                  <a:lnTo>
                    <a:pt x="37244" y="6293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46" name="Hình tự do: Hình 102">
              <a:extLst>
                <a:ext uri="{FF2B5EF4-FFF2-40B4-BE49-F238E27FC236}">
                  <a16:creationId xmlns:a16="http://schemas.microsoft.com/office/drawing/2014/main" id="{0F98FF44-EF83-44F8-9B91-6AC63FBB8DB4}"/>
                </a:ext>
              </a:extLst>
            </p:cNvPr>
            <p:cNvSpPr/>
            <p:nvPr/>
          </p:nvSpPr>
          <p:spPr>
            <a:xfrm>
              <a:off x="2081308" y="1178051"/>
              <a:ext cx="116775" cy="116775"/>
            </a:xfrm>
            <a:custGeom>
              <a:avLst/>
              <a:gdLst>
                <a:gd name="connsiteX0" fmla="*/ 41747 w 116774"/>
                <a:gd name="connsiteY0" fmla="*/ 70941 h 116774"/>
                <a:gd name="connsiteX1" fmla="*/ 47586 w 116774"/>
                <a:gd name="connsiteY1" fmla="*/ 79115 h 116774"/>
                <a:gd name="connsiteX2" fmla="*/ 52257 w 116774"/>
                <a:gd name="connsiteY2" fmla="*/ 114147 h 116774"/>
                <a:gd name="connsiteX3" fmla="*/ 55760 w 116774"/>
                <a:gd name="connsiteY3" fmla="*/ 114147 h 116774"/>
                <a:gd name="connsiteX4" fmla="*/ 70941 w 116774"/>
                <a:gd name="connsiteY4" fmla="*/ 82618 h 116774"/>
                <a:gd name="connsiteX5" fmla="*/ 79115 w 116774"/>
                <a:gd name="connsiteY5" fmla="*/ 76779 h 116774"/>
                <a:gd name="connsiteX6" fmla="*/ 114147 w 116774"/>
                <a:gd name="connsiteY6" fmla="*/ 72108 h 116774"/>
                <a:gd name="connsiteX7" fmla="*/ 114147 w 116774"/>
                <a:gd name="connsiteY7" fmla="*/ 68605 h 116774"/>
                <a:gd name="connsiteX8" fmla="*/ 82618 w 116774"/>
                <a:gd name="connsiteY8" fmla="*/ 54592 h 116774"/>
                <a:gd name="connsiteX9" fmla="*/ 76779 w 116774"/>
                <a:gd name="connsiteY9" fmla="*/ 46418 h 116774"/>
                <a:gd name="connsiteX10" fmla="*/ 72108 w 116774"/>
                <a:gd name="connsiteY10" fmla="*/ 11386 h 116774"/>
                <a:gd name="connsiteX11" fmla="*/ 68605 w 116774"/>
                <a:gd name="connsiteY11" fmla="*/ 11386 h 116774"/>
                <a:gd name="connsiteX12" fmla="*/ 54592 w 116774"/>
                <a:gd name="connsiteY12" fmla="*/ 42915 h 116774"/>
                <a:gd name="connsiteX13" fmla="*/ 46418 w 116774"/>
                <a:gd name="connsiteY13" fmla="*/ 48753 h 116774"/>
                <a:gd name="connsiteX14" fmla="*/ 11386 w 116774"/>
                <a:gd name="connsiteY14" fmla="*/ 53424 h 116774"/>
                <a:gd name="connsiteX15" fmla="*/ 11386 w 116774"/>
                <a:gd name="connsiteY15" fmla="*/ 56928 h 116774"/>
                <a:gd name="connsiteX16" fmla="*/ 41747 w 116774"/>
                <a:gd name="connsiteY16" fmla="*/ 70941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74" h="116774">
                  <a:moveTo>
                    <a:pt x="41747" y="70941"/>
                  </a:moveTo>
                  <a:cubicBezTo>
                    <a:pt x="45250" y="72108"/>
                    <a:pt x="47586" y="75612"/>
                    <a:pt x="47586" y="79115"/>
                  </a:cubicBezTo>
                  <a:lnTo>
                    <a:pt x="52257" y="114147"/>
                  </a:lnTo>
                  <a:cubicBezTo>
                    <a:pt x="52257" y="117650"/>
                    <a:pt x="54592" y="117650"/>
                    <a:pt x="55760" y="114147"/>
                  </a:cubicBezTo>
                  <a:lnTo>
                    <a:pt x="70941" y="82618"/>
                  </a:lnTo>
                  <a:cubicBezTo>
                    <a:pt x="72108" y="79115"/>
                    <a:pt x="75612" y="76779"/>
                    <a:pt x="79115" y="76779"/>
                  </a:cubicBezTo>
                  <a:lnTo>
                    <a:pt x="114147" y="72108"/>
                  </a:lnTo>
                  <a:cubicBezTo>
                    <a:pt x="117650" y="72108"/>
                    <a:pt x="117650" y="69773"/>
                    <a:pt x="114147" y="68605"/>
                  </a:cubicBezTo>
                  <a:lnTo>
                    <a:pt x="82618" y="54592"/>
                  </a:lnTo>
                  <a:cubicBezTo>
                    <a:pt x="79115" y="53424"/>
                    <a:pt x="76779" y="49921"/>
                    <a:pt x="76779" y="46418"/>
                  </a:cubicBezTo>
                  <a:lnTo>
                    <a:pt x="72108" y="11386"/>
                  </a:lnTo>
                  <a:cubicBezTo>
                    <a:pt x="72108" y="7882"/>
                    <a:pt x="69773" y="7882"/>
                    <a:pt x="68605" y="11386"/>
                  </a:cubicBezTo>
                  <a:lnTo>
                    <a:pt x="54592" y="42915"/>
                  </a:lnTo>
                  <a:cubicBezTo>
                    <a:pt x="53424" y="46418"/>
                    <a:pt x="49921" y="48753"/>
                    <a:pt x="46418" y="48753"/>
                  </a:cubicBezTo>
                  <a:lnTo>
                    <a:pt x="11386" y="53424"/>
                  </a:lnTo>
                  <a:cubicBezTo>
                    <a:pt x="7882" y="53424"/>
                    <a:pt x="7882" y="55760"/>
                    <a:pt x="11386" y="56928"/>
                  </a:cubicBezTo>
                  <a:lnTo>
                    <a:pt x="41747" y="7094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47" name="Hình tự do: Hình 346">
              <a:extLst>
                <a:ext uri="{FF2B5EF4-FFF2-40B4-BE49-F238E27FC236}">
                  <a16:creationId xmlns:a16="http://schemas.microsoft.com/office/drawing/2014/main" id="{47B08941-90B1-4123-BE55-E447DED59DF5}"/>
                </a:ext>
              </a:extLst>
            </p:cNvPr>
            <p:cNvSpPr/>
            <p:nvPr/>
          </p:nvSpPr>
          <p:spPr>
            <a:xfrm>
              <a:off x="2050754" y="1694004"/>
              <a:ext cx="58387" cy="58387"/>
            </a:xfrm>
            <a:custGeom>
              <a:avLst/>
              <a:gdLst>
                <a:gd name="connsiteX0" fmla="*/ 23255 w 58387"/>
                <a:gd name="connsiteY0" fmla="*/ 36100 h 58387"/>
                <a:gd name="connsiteX1" fmla="*/ 25590 w 58387"/>
                <a:gd name="connsiteY1" fmla="*/ 40771 h 58387"/>
                <a:gd name="connsiteX2" fmla="*/ 23255 w 58387"/>
                <a:gd name="connsiteY2" fmla="*/ 58287 h 58387"/>
                <a:gd name="connsiteX3" fmla="*/ 24423 w 58387"/>
                <a:gd name="connsiteY3" fmla="*/ 59455 h 58387"/>
                <a:gd name="connsiteX4" fmla="*/ 36100 w 58387"/>
                <a:gd name="connsiteY4" fmla="*/ 45442 h 58387"/>
                <a:gd name="connsiteX5" fmla="*/ 40771 w 58387"/>
                <a:gd name="connsiteY5" fmla="*/ 43106 h 58387"/>
                <a:gd name="connsiteX6" fmla="*/ 58287 w 58387"/>
                <a:gd name="connsiteY6" fmla="*/ 45442 h 58387"/>
                <a:gd name="connsiteX7" fmla="*/ 59455 w 58387"/>
                <a:gd name="connsiteY7" fmla="*/ 44274 h 58387"/>
                <a:gd name="connsiteX8" fmla="*/ 45442 w 58387"/>
                <a:gd name="connsiteY8" fmla="*/ 32597 h 58387"/>
                <a:gd name="connsiteX9" fmla="*/ 43106 w 58387"/>
                <a:gd name="connsiteY9" fmla="*/ 27926 h 58387"/>
                <a:gd name="connsiteX10" fmla="*/ 45442 w 58387"/>
                <a:gd name="connsiteY10" fmla="*/ 10410 h 58387"/>
                <a:gd name="connsiteX11" fmla="*/ 44274 w 58387"/>
                <a:gd name="connsiteY11" fmla="*/ 9242 h 58387"/>
                <a:gd name="connsiteX12" fmla="*/ 32597 w 58387"/>
                <a:gd name="connsiteY12" fmla="*/ 23255 h 58387"/>
                <a:gd name="connsiteX13" fmla="*/ 27926 w 58387"/>
                <a:gd name="connsiteY13" fmla="*/ 25590 h 58387"/>
                <a:gd name="connsiteX14" fmla="*/ 10410 w 58387"/>
                <a:gd name="connsiteY14" fmla="*/ 23255 h 58387"/>
                <a:gd name="connsiteX15" fmla="*/ 9242 w 58387"/>
                <a:gd name="connsiteY15" fmla="*/ 24422 h 58387"/>
                <a:gd name="connsiteX16" fmla="*/ 23255 w 58387"/>
                <a:gd name="connsiteY16" fmla="*/ 36100 h 5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387" h="58387">
                  <a:moveTo>
                    <a:pt x="23255" y="36100"/>
                  </a:moveTo>
                  <a:cubicBezTo>
                    <a:pt x="24423" y="37268"/>
                    <a:pt x="25590" y="39603"/>
                    <a:pt x="25590" y="40771"/>
                  </a:cubicBezTo>
                  <a:lnTo>
                    <a:pt x="23255" y="58287"/>
                  </a:lnTo>
                  <a:cubicBezTo>
                    <a:pt x="23255" y="59455"/>
                    <a:pt x="23255" y="60623"/>
                    <a:pt x="24423" y="59455"/>
                  </a:cubicBezTo>
                  <a:lnTo>
                    <a:pt x="36100" y="45442"/>
                  </a:lnTo>
                  <a:cubicBezTo>
                    <a:pt x="37268" y="44274"/>
                    <a:pt x="39603" y="43106"/>
                    <a:pt x="40771" y="43106"/>
                  </a:cubicBezTo>
                  <a:lnTo>
                    <a:pt x="58287" y="45442"/>
                  </a:lnTo>
                  <a:cubicBezTo>
                    <a:pt x="59455" y="45442"/>
                    <a:pt x="60623" y="45442"/>
                    <a:pt x="59455" y="44274"/>
                  </a:cubicBezTo>
                  <a:lnTo>
                    <a:pt x="45442" y="32597"/>
                  </a:lnTo>
                  <a:cubicBezTo>
                    <a:pt x="44274" y="31429"/>
                    <a:pt x="43106" y="29093"/>
                    <a:pt x="43106" y="27926"/>
                  </a:cubicBezTo>
                  <a:lnTo>
                    <a:pt x="45442" y="10410"/>
                  </a:lnTo>
                  <a:cubicBezTo>
                    <a:pt x="45442" y="9242"/>
                    <a:pt x="45442" y="8074"/>
                    <a:pt x="44274" y="9242"/>
                  </a:cubicBezTo>
                  <a:lnTo>
                    <a:pt x="32597" y="23255"/>
                  </a:lnTo>
                  <a:cubicBezTo>
                    <a:pt x="31429" y="24422"/>
                    <a:pt x="29094" y="25590"/>
                    <a:pt x="27926" y="25590"/>
                  </a:cubicBezTo>
                  <a:lnTo>
                    <a:pt x="10410" y="23255"/>
                  </a:lnTo>
                  <a:cubicBezTo>
                    <a:pt x="9242" y="23255"/>
                    <a:pt x="8074" y="23255"/>
                    <a:pt x="9242" y="24422"/>
                  </a:cubicBezTo>
                  <a:lnTo>
                    <a:pt x="23255" y="3610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</p:grpSp>
      <p:grpSp>
        <p:nvGrpSpPr>
          <p:cNvPr id="368" name="Nhóm 367">
            <a:extLst>
              <a:ext uri="{FF2B5EF4-FFF2-40B4-BE49-F238E27FC236}">
                <a16:creationId xmlns:a16="http://schemas.microsoft.com/office/drawing/2014/main" id="{F7AEA184-19A4-4210-8281-ED83B1589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846514">
            <a:off x="2199557" y="4855013"/>
            <a:ext cx="1137481" cy="1090735"/>
            <a:chOff x="7976201" y="850024"/>
            <a:chExt cx="1137481" cy="1090735"/>
          </a:xfrm>
        </p:grpSpPr>
        <p:sp>
          <p:nvSpPr>
            <p:cNvPr id="355" name="Hình tự do: Hình 354">
              <a:extLst>
                <a:ext uri="{FF2B5EF4-FFF2-40B4-BE49-F238E27FC236}">
                  <a16:creationId xmlns:a16="http://schemas.microsoft.com/office/drawing/2014/main" id="{FE6F989B-B288-4478-BA23-FB1C196BA4B1}"/>
                </a:ext>
              </a:extLst>
            </p:cNvPr>
            <p:cNvSpPr/>
            <p:nvPr/>
          </p:nvSpPr>
          <p:spPr>
            <a:xfrm>
              <a:off x="7976201" y="850024"/>
              <a:ext cx="1137481" cy="1090735"/>
            </a:xfrm>
            <a:custGeom>
              <a:avLst/>
              <a:gdLst>
                <a:gd name="connsiteX0" fmla="*/ 1070573 w 1137480"/>
                <a:gd name="connsiteY0" fmla="*/ 435469 h 1090734"/>
                <a:gd name="connsiteX1" fmla="*/ 1058108 w 1137480"/>
                <a:gd name="connsiteY1" fmla="*/ 421445 h 1090734"/>
                <a:gd name="connsiteX2" fmla="*/ 788540 w 1137480"/>
                <a:gd name="connsiteY2" fmla="*/ 301464 h 1090734"/>
                <a:gd name="connsiteX3" fmla="*/ 590650 w 1137480"/>
                <a:gd name="connsiteY3" fmla="*/ 83317 h 1090734"/>
                <a:gd name="connsiteX4" fmla="*/ 556369 w 1137480"/>
                <a:gd name="connsiteY4" fmla="*/ 83317 h 1090734"/>
                <a:gd name="connsiteX5" fmla="*/ 358479 w 1137480"/>
                <a:gd name="connsiteY5" fmla="*/ 301464 h 1090734"/>
                <a:gd name="connsiteX6" fmla="*/ 90470 w 1137480"/>
                <a:gd name="connsiteY6" fmla="*/ 421445 h 1090734"/>
                <a:gd name="connsiteX7" fmla="*/ 78004 w 1137480"/>
                <a:gd name="connsiteY7" fmla="*/ 435469 h 1090734"/>
                <a:gd name="connsiteX8" fmla="*/ 79563 w 1137480"/>
                <a:gd name="connsiteY8" fmla="*/ 454167 h 1090734"/>
                <a:gd name="connsiteX9" fmla="*/ 226033 w 1137480"/>
                <a:gd name="connsiteY9" fmla="*/ 709711 h 1090734"/>
                <a:gd name="connsiteX10" fmla="*/ 257196 w 1137480"/>
                <a:gd name="connsiteY10" fmla="*/ 1002651 h 1090734"/>
                <a:gd name="connsiteX11" fmla="*/ 266546 w 1137480"/>
                <a:gd name="connsiteY11" fmla="*/ 1019791 h 1090734"/>
                <a:gd name="connsiteX12" fmla="*/ 285244 w 1137480"/>
                <a:gd name="connsiteY12" fmla="*/ 1024466 h 1090734"/>
                <a:gd name="connsiteX13" fmla="*/ 573510 w 1137480"/>
                <a:gd name="connsiteY13" fmla="*/ 963696 h 1090734"/>
                <a:gd name="connsiteX14" fmla="*/ 861775 w 1137480"/>
                <a:gd name="connsiteY14" fmla="*/ 1024466 h 1090734"/>
                <a:gd name="connsiteX15" fmla="*/ 866450 w 1137480"/>
                <a:gd name="connsiteY15" fmla="*/ 1024466 h 1090734"/>
                <a:gd name="connsiteX16" fmla="*/ 880474 w 1137480"/>
                <a:gd name="connsiteY16" fmla="*/ 1019791 h 1090734"/>
                <a:gd name="connsiteX17" fmla="*/ 889823 w 1137480"/>
                <a:gd name="connsiteY17" fmla="*/ 1002651 h 1090734"/>
                <a:gd name="connsiteX18" fmla="*/ 920987 w 1137480"/>
                <a:gd name="connsiteY18" fmla="*/ 709711 h 1090734"/>
                <a:gd name="connsiteX19" fmla="*/ 1067457 w 1137480"/>
                <a:gd name="connsiteY19" fmla="*/ 454167 h 1090734"/>
                <a:gd name="connsiteX20" fmla="*/ 1070573 w 1137480"/>
                <a:gd name="connsiteY20" fmla="*/ 435469 h 109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37480" h="1090734">
                  <a:moveTo>
                    <a:pt x="1070573" y="435469"/>
                  </a:moveTo>
                  <a:cubicBezTo>
                    <a:pt x="1069015" y="429236"/>
                    <a:pt x="1064340" y="424562"/>
                    <a:pt x="1058108" y="421445"/>
                  </a:cubicBezTo>
                  <a:lnTo>
                    <a:pt x="788540" y="301464"/>
                  </a:lnTo>
                  <a:lnTo>
                    <a:pt x="590650" y="83317"/>
                  </a:lnTo>
                  <a:cubicBezTo>
                    <a:pt x="581301" y="73968"/>
                    <a:pt x="564160" y="73968"/>
                    <a:pt x="556369" y="83317"/>
                  </a:cubicBezTo>
                  <a:lnTo>
                    <a:pt x="358479" y="301464"/>
                  </a:lnTo>
                  <a:lnTo>
                    <a:pt x="90470" y="421445"/>
                  </a:lnTo>
                  <a:cubicBezTo>
                    <a:pt x="84237" y="424562"/>
                    <a:pt x="79563" y="429236"/>
                    <a:pt x="78004" y="435469"/>
                  </a:cubicBezTo>
                  <a:cubicBezTo>
                    <a:pt x="74888" y="441702"/>
                    <a:pt x="76446" y="449493"/>
                    <a:pt x="79563" y="454167"/>
                  </a:cubicBezTo>
                  <a:lnTo>
                    <a:pt x="226033" y="709711"/>
                  </a:lnTo>
                  <a:lnTo>
                    <a:pt x="257196" y="1002651"/>
                  </a:lnTo>
                  <a:cubicBezTo>
                    <a:pt x="257196" y="1008884"/>
                    <a:pt x="261871" y="1015116"/>
                    <a:pt x="266546" y="1019791"/>
                  </a:cubicBezTo>
                  <a:cubicBezTo>
                    <a:pt x="271220" y="1022907"/>
                    <a:pt x="279011" y="1024466"/>
                    <a:pt x="285244" y="1024466"/>
                  </a:cubicBezTo>
                  <a:lnTo>
                    <a:pt x="573510" y="963696"/>
                  </a:lnTo>
                  <a:lnTo>
                    <a:pt x="861775" y="1024466"/>
                  </a:lnTo>
                  <a:cubicBezTo>
                    <a:pt x="863333" y="1024466"/>
                    <a:pt x="864892" y="1024466"/>
                    <a:pt x="866450" y="1024466"/>
                  </a:cubicBezTo>
                  <a:cubicBezTo>
                    <a:pt x="871124" y="1024466"/>
                    <a:pt x="875799" y="1022907"/>
                    <a:pt x="880474" y="1019791"/>
                  </a:cubicBezTo>
                  <a:cubicBezTo>
                    <a:pt x="885148" y="1015116"/>
                    <a:pt x="889823" y="1010442"/>
                    <a:pt x="889823" y="1002651"/>
                  </a:cubicBezTo>
                  <a:lnTo>
                    <a:pt x="920987" y="709711"/>
                  </a:lnTo>
                  <a:lnTo>
                    <a:pt x="1067457" y="454167"/>
                  </a:lnTo>
                  <a:cubicBezTo>
                    <a:pt x="1072131" y="449493"/>
                    <a:pt x="1072131" y="441702"/>
                    <a:pt x="1070573" y="435469"/>
                  </a:cubicBezTo>
                  <a:close/>
                </a:path>
              </a:pathLst>
            </a:custGeom>
            <a:solidFill>
              <a:schemeClr val="accent1"/>
            </a:solidFill>
            <a:ln w="62193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56" name="Hình tự do: Hình 355">
              <a:extLst>
                <a:ext uri="{FF2B5EF4-FFF2-40B4-BE49-F238E27FC236}">
                  <a16:creationId xmlns:a16="http://schemas.microsoft.com/office/drawing/2014/main" id="{C85633A0-E6B7-4D2F-A15B-D6F30E509346}"/>
                </a:ext>
              </a:extLst>
            </p:cNvPr>
            <p:cNvSpPr/>
            <p:nvPr/>
          </p:nvSpPr>
          <p:spPr>
            <a:xfrm>
              <a:off x="8273131" y="1244201"/>
              <a:ext cx="124655" cy="140237"/>
            </a:xfrm>
            <a:custGeom>
              <a:avLst/>
              <a:gdLst>
                <a:gd name="connsiteX0" fmla="*/ 11686 w 124655"/>
                <a:gd name="connsiteY0" fmla="*/ 16361 h 140237"/>
                <a:gd name="connsiteX1" fmla="*/ 116085 w 124655"/>
                <a:gd name="connsiteY1" fmla="*/ 136342 h 140237"/>
                <a:gd name="connsiteX2" fmla="*/ 120760 w 124655"/>
                <a:gd name="connsiteY2" fmla="*/ 131667 h 140237"/>
                <a:gd name="connsiteX3" fmla="*/ 16361 w 124655"/>
                <a:gd name="connsiteY3" fmla="*/ 11686 h 140237"/>
                <a:gd name="connsiteX4" fmla="*/ 11686 w 124655"/>
                <a:gd name="connsiteY4" fmla="*/ 16361 h 14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55" h="140237">
                  <a:moveTo>
                    <a:pt x="11686" y="16361"/>
                  </a:moveTo>
                  <a:lnTo>
                    <a:pt x="116085" y="136342"/>
                  </a:lnTo>
                  <a:lnTo>
                    <a:pt x="120760" y="131667"/>
                  </a:lnTo>
                  <a:lnTo>
                    <a:pt x="16361" y="11686"/>
                  </a:lnTo>
                  <a:lnTo>
                    <a:pt x="11686" y="1636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57" name="Hình tự do: Hình 356">
              <a:extLst>
                <a:ext uri="{FF2B5EF4-FFF2-40B4-BE49-F238E27FC236}">
                  <a16:creationId xmlns:a16="http://schemas.microsoft.com/office/drawing/2014/main" id="{74A3EB19-7C1C-4B15-821D-BE9845F16DBC}"/>
                </a:ext>
              </a:extLst>
            </p:cNvPr>
            <p:cNvSpPr/>
            <p:nvPr/>
          </p:nvSpPr>
          <p:spPr>
            <a:xfrm>
              <a:off x="8419601" y="1244201"/>
              <a:ext cx="46746" cy="46746"/>
            </a:xfrm>
            <a:custGeom>
              <a:avLst/>
              <a:gdLst>
                <a:gd name="connsiteX0" fmla="*/ 24152 w 46745"/>
                <a:gd name="connsiteY0" fmla="*/ 11686 h 46745"/>
                <a:gd name="connsiteX1" fmla="*/ 11686 w 46745"/>
                <a:gd name="connsiteY1" fmla="*/ 24152 h 46745"/>
                <a:gd name="connsiteX2" fmla="*/ 24152 w 46745"/>
                <a:gd name="connsiteY2" fmla="*/ 36617 h 46745"/>
                <a:gd name="connsiteX3" fmla="*/ 36618 w 46745"/>
                <a:gd name="connsiteY3" fmla="*/ 24152 h 46745"/>
                <a:gd name="connsiteX4" fmla="*/ 24152 w 46745"/>
                <a:gd name="connsiteY4" fmla="*/ 11686 h 4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45" h="46745">
                  <a:moveTo>
                    <a:pt x="24152" y="11686"/>
                  </a:moveTo>
                  <a:cubicBezTo>
                    <a:pt x="16361" y="11686"/>
                    <a:pt x="11686" y="17919"/>
                    <a:pt x="11686" y="24152"/>
                  </a:cubicBezTo>
                  <a:cubicBezTo>
                    <a:pt x="11686" y="30385"/>
                    <a:pt x="17919" y="36617"/>
                    <a:pt x="24152" y="36617"/>
                  </a:cubicBezTo>
                  <a:cubicBezTo>
                    <a:pt x="31943" y="36617"/>
                    <a:pt x="36618" y="30385"/>
                    <a:pt x="36618" y="24152"/>
                  </a:cubicBezTo>
                  <a:cubicBezTo>
                    <a:pt x="36618" y="17919"/>
                    <a:pt x="31943" y="11686"/>
                    <a:pt x="24152" y="11686"/>
                  </a:cubicBez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58" name="Hình tự do: Hình 357">
              <a:extLst>
                <a:ext uri="{FF2B5EF4-FFF2-40B4-BE49-F238E27FC236}">
                  <a16:creationId xmlns:a16="http://schemas.microsoft.com/office/drawing/2014/main" id="{487955B6-0B1B-419D-BC0F-602BEF03921C}"/>
                </a:ext>
              </a:extLst>
            </p:cNvPr>
            <p:cNvSpPr/>
            <p:nvPr/>
          </p:nvSpPr>
          <p:spPr>
            <a:xfrm>
              <a:off x="8678261" y="1232125"/>
              <a:ext cx="140237" cy="77910"/>
            </a:xfrm>
            <a:custGeom>
              <a:avLst/>
              <a:gdLst>
                <a:gd name="connsiteX0" fmla="*/ 116085 w 140237"/>
                <a:gd name="connsiteY0" fmla="*/ 73625 h 77909"/>
                <a:gd name="connsiteX1" fmla="*/ 131667 w 140237"/>
                <a:gd name="connsiteY1" fmla="*/ 76741 h 77909"/>
                <a:gd name="connsiteX2" fmla="*/ 120760 w 140237"/>
                <a:gd name="connsiteY2" fmla="*/ 39344 h 77909"/>
                <a:gd name="connsiteX3" fmla="*/ 81805 w 140237"/>
                <a:gd name="connsiteY3" fmla="*/ 12855 h 77909"/>
                <a:gd name="connsiteX4" fmla="*/ 35059 w 140237"/>
                <a:gd name="connsiteY4" fmla="*/ 22204 h 77909"/>
                <a:gd name="connsiteX5" fmla="*/ 11686 w 140237"/>
                <a:gd name="connsiteY5" fmla="*/ 53368 h 77909"/>
                <a:gd name="connsiteX6" fmla="*/ 27268 w 140237"/>
                <a:gd name="connsiteY6" fmla="*/ 56484 h 77909"/>
                <a:gd name="connsiteX7" fmla="*/ 44408 w 140237"/>
                <a:gd name="connsiteY7" fmla="*/ 36228 h 77909"/>
                <a:gd name="connsiteX8" fmla="*/ 78689 w 140237"/>
                <a:gd name="connsiteY8" fmla="*/ 29995 h 77909"/>
                <a:gd name="connsiteX9" fmla="*/ 108294 w 140237"/>
                <a:gd name="connsiteY9" fmla="*/ 48694 h 77909"/>
                <a:gd name="connsiteX10" fmla="*/ 116085 w 140237"/>
                <a:gd name="connsiteY10" fmla="*/ 73625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0237" h="77909">
                  <a:moveTo>
                    <a:pt x="116085" y="73625"/>
                  </a:moveTo>
                  <a:lnTo>
                    <a:pt x="131667" y="76741"/>
                  </a:lnTo>
                  <a:cubicBezTo>
                    <a:pt x="131667" y="62717"/>
                    <a:pt x="128551" y="50252"/>
                    <a:pt x="120760" y="39344"/>
                  </a:cubicBezTo>
                  <a:cubicBezTo>
                    <a:pt x="111411" y="25321"/>
                    <a:pt x="97387" y="15971"/>
                    <a:pt x="81805" y="12855"/>
                  </a:cubicBezTo>
                  <a:cubicBezTo>
                    <a:pt x="66223" y="9739"/>
                    <a:pt x="49083" y="12855"/>
                    <a:pt x="35059" y="22204"/>
                  </a:cubicBezTo>
                  <a:cubicBezTo>
                    <a:pt x="24152" y="29995"/>
                    <a:pt x="14803" y="40903"/>
                    <a:pt x="11686" y="53368"/>
                  </a:cubicBezTo>
                  <a:lnTo>
                    <a:pt x="27268" y="56484"/>
                  </a:lnTo>
                  <a:cubicBezTo>
                    <a:pt x="30385" y="48694"/>
                    <a:pt x="36618" y="40903"/>
                    <a:pt x="44408" y="36228"/>
                  </a:cubicBezTo>
                  <a:cubicBezTo>
                    <a:pt x="53758" y="29995"/>
                    <a:pt x="66223" y="26879"/>
                    <a:pt x="78689" y="29995"/>
                  </a:cubicBezTo>
                  <a:cubicBezTo>
                    <a:pt x="91154" y="31553"/>
                    <a:pt x="100503" y="39344"/>
                    <a:pt x="108294" y="48694"/>
                  </a:cubicBezTo>
                  <a:cubicBezTo>
                    <a:pt x="112969" y="56484"/>
                    <a:pt x="116085" y="64275"/>
                    <a:pt x="116085" y="7362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59" name="Hình tự do: Hình 358">
              <a:extLst>
                <a:ext uri="{FF2B5EF4-FFF2-40B4-BE49-F238E27FC236}">
                  <a16:creationId xmlns:a16="http://schemas.microsoft.com/office/drawing/2014/main" id="{17A7B0BA-FAD9-464E-AD99-7F3275D1EAFE}"/>
                </a:ext>
              </a:extLst>
            </p:cNvPr>
            <p:cNvSpPr/>
            <p:nvPr/>
          </p:nvSpPr>
          <p:spPr>
            <a:xfrm>
              <a:off x="8528675" y="1170966"/>
              <a:ext cx="77910" cy="93492"/>
            </a:xfrm>
            <a:custGeom>
              <a:avLst/>
              <a:gdLst>
                <a:gd name="connsiteX0" fmla="*/ 13245 w 77909"/>
                <a:gd name="connsiteY0" fmla="*/ 11686 h 93491"/>
                <a:gd name="connsiteX1" fmla="*/ 11686 w 77909"/>
                <a:gd name="connsiteY1" fmla="*/ 81805 h 93491"/>
                <a:gd name="connsiteX2" fmla="*/ 74014 w 77909"/>
                <a:gd name="connsiteY2" fmla="*/ 49083 h 93491"/>
                <a:gd name="connsiteX3" fmla="*/ 13245 w 77909"/>
                <a:gd name="connsiteY3" fmla="*/ 11686 h 9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909" h="93491">
                  <a:moveTo>
                    <a:pt x="13245" y="11686"/>
                  </a:moveTo>
                  <a:lnTo>
                    <a:pt x="11686" y="81805"/>
                  </a:lnTo>
                  <a:lnTo>
                    <a:pt x="74014" y="49083"/>
                  </a:lnTo>
                  <a:lnTo>
                    <a:pt x="13245" y="11686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60" name="Hình tự do: Hình 359">
              <a:extLst>
                <a:ext uri="{FF2B5EF4-FFF2-40B4-BE49-F238E27FC236}">
                  <a16:creationId xmlns:a16="http://schemas.microsoft.com/office/drawing/2014/main" id="{E3BC4E12-21BC-412B-B910-DE2E20083B92}"/>
                </a:ext>
              </a:extLst>
            </p:cNvPr>
            <p:cNvSpPr/>
            <p:nvPr/>
          </p:nvSpPr>
          <p:spPr>
            <a:xfrm>
              <a:off x="8679819" y="1365740"/>
              <a:ext cx="202565" cy="77910"/>
            </a:xfrm>
            <a:custGeom>
              <a:avLst/>
              <a:gdLst>
                <a:gd name="connsiteX0" fmla="*/ 11686 w 202565"/>
                <a:gd name="connsiteY0" fmla="*/ 75572 h 77909"/>
                <a:gd name="connsiteX1" fmla="*/ 16361 w 202565"/>
                <a:gd name="connsiteY1" fmla="*/ 80247 h 77909"/>
                <a:gd name="connsiteX2" fmla="*/ 47525 w 202565"/>
                <a:gd name="connsiteY2" fmla="*/ 39734 h 77909"/>
                <a:gd name="connsiteX3" fmla="*/ 59990 w 202565"/>
                <a:gd name="connsiteY3" fmla="*/ 38176 h 77909"/>
                <a:gd name="connsiteX4" fmla="*/ 102062 w 202565"/>
                <a:gd name="connsiteY4" fmla="*/ 69340 h 77909"/>
                <a:gd name="connsiteX5" fmla="*/ 133225 w 202565"/>
                <a:gd name="connsiteY5" fmla="*/ 27268 h 77909"/>
                <a:gd name="connsiteX6" fmla="*/ 139458 w 202565"/>
                <a:gd name="connsiteY6" fmla="*/ 24152 h 77909"/>
                <a:gd name="connsiteX7" fmla="*/ 145691 w 202565"/>
                <a:gd name="connsiteY7" fmla="*/ 25710 h 77909"/>
                <a:gd name="connsiteX8" fmla="*/ 186204 w 202565"/>
                <a:gd name="connsiteY8" fmla="*/ 56874 h 77909"/>
                <a:gd name="connsiteX9" fmla="*/ 190879 w 202565"/>
                <a:gd name="connsiteY9" fmla="*/ 52199 h 77909"/>
                <a:gd name="connsiteX10" fmla="*/ 136342 w 202565"/>
                <a:gd name="connsiteY10" fmla="*/ 11686 h 77909"/>
                <a:gd name="connsiteX11" fmla="*/ 105178 w 202565"/>
                <a:gd name="connsiteY11" fmla="*/ 53758 h 77909"/>
                <a:gd name="connsiteX12" fmla="*/ 92712 w 202565"/>
                <a:gd name="connsiteY12" fmla="*/ 55316 h 77909"/>
                <a:gd name="connsiteX13" fmla="*/ 50641 w 202565"/>
                <a:gd name="connsiteY13" fmla="*/ 24152 h 77909"/>
                <a:gd name="connsiteX14" fmla="*/ 11686 w 202565"/>
                <a:gd name="connsiteY14" fmla="*/ 75572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2565" h="77909">
                  <a:moveTo>
                    <a:pt x="11686" y="75572"/>
                  </a:moveTo>
                  <a:lnTo>
                    <a:pt x="16361" y="80247"/>
                  </a:lnTo>
                  <a:lnTo>
                    <a:pt x="47525" y="39734"/>
                  </a:lnTo>
                  <a:cubicBezTo>
                    <a:pt x="50641" y="36617"/>
                    <a:pt x="55316" y="35059"/>
                    <a:pt x="59990" y="38176"/>
                  </a:cubicBezTo>
                  <a:lnTo>
                    <a:pt x="102062" y="69340"/>
                  </a:lnTo>
                  <a:lnTo>
                    <a:pt x="133225" y="27268"/>
                  </a:lnTo>
                  <a:cubicBezTo>
                    <a:pt x="134784" y="25710"/>
                    <a:pt x="136342" y="24152"/>
                    <a:pt x="139458" y="24152"/>
                  </a:cubicBezTo>
                  <a:cubicBezTo>
                    <a:pt x="141016" y="24152"/>
                    <a:pt x="144133" y="24152"/>
                    <a:pt x="145691" y="25710"/>
                  </a:cubicBezTo>
                  <a:lnTo>
                    <a:pt x="186204" y="56874"/>
                  </a:lnTo>
                  <a:lnTo>
                    <a:pt x="190879" y="52199"/>
                  </a:lnTo>
                  <a:lnTo>
                    <a:pt x="136342" y="11686"/>
                  </a:lnTo>
                  <a:lnTo>
                    <a:pt x="105178" y="53758"/>
                  </a:lnTo>
                  <a:cubicBezTo>
                    <a:pt x="102062" y="56874"/>
                    <a:pt x="97387" y="58432"/>
                    <a:pt x="92712" y="55316"/>
                  </a:cubicBezTo>
                  <a:lnTo>
                    <a:pt x="50641" y="24152"/>
                  </a:lnTo>
                  <a:lnTo>
                    <a:pt x="11686" y="75572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61" name="Hình tự do: Hình 360">
              <a:extLst>
                <a:ext uri="{FF2B5EF4-FFF2-40B4-BE49-F238E27FC236}">
                  <a16:creationId xmlns:a16="http://schemas.microsoft.com/office/drawing/2014/main" id="{325016D4-4FB3-419E-B983-4D2672BBD622}"/>
                </a:ext>
              </a:extLst>
            </p:cNvPr>
            <p:cNvSpPr/>
            <p:nvPr/>
          </p:nvSpPr>
          <p:spPr>
            <a:xfrm>
              <a:off x="8704750" y="1596353"/>
              <a:ext cx="93492" cy="155819"/>
            </a:xfrm>
            <a:custGeom>
              <a:avLst/>
              <a:gdLst>
                <a:gd name="connsiteX0" fmla="*/ 11686 w 93491"/>
                <a:gd name="connsiteY0" fmla="*/ 155040 h 155819"/>
                <a:gd name="connsiteX1" fmla="*/ 17919 w 93491"/>
                <a:gd name="connsiteY1" fmla="*/ 158157 h 155819"/>
                <a:gd name="connsiteX2" fmla="*/ 89596 w 93491"/>
                <a:gd name="connsiteY2" fmla="*/ 14803 h 155819"/>
                <a:gd name="connsiteX3" fmla="*/ 83363 w 93491"/>
                <a:gd name="connsiteY3" fmla="*/ 11686 h 155819"/>
                <a:gd name="connsiteX4" fmla="*/ 11686 w 93491"/>
                <a:gd name="connsiteY4" fmla="*/ 155040 h 15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91" h="155819">
                  <a:moveTo>
                    <a:pt x="11686" y="155040"/>
                  </a:moveTo>
                  <a:lnTo>
                    <a:pt x="17919" y="158157"/>
                  </a:lnTo>
                  <a:lnTo>
                    <a:pt x="89596" y="14803"/>
                  </a:lnTo>
                  <a:lnTo>
                    <a:pt x="83363" y="11686"/>
                  </a:lnTo>
                  <a:lnTo>
                    <a:pt x="11686" y="15504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62" name="Hình tự do: Hình 361">
              <a:extLst>
                <a:ext uri="{FF2B5EF4-FFF2-40B4-BE49-F238E27FC236}">
                  <a16:creationId xmlns:a16="http://schemas.microsoft.com/office/drawing/2014/main" id="{20C6FE9D-6D8D-42E7-8A10-C9E16E81295A}"/>
                </a:ext>
              </a:extLst>
            </p:cNvPr>
            <p:cNvSpPr/>
            <p:nvPr/>
          </p:nvSpPr>
          <p:spPr>
            <a:xfrm>
              <a:off x="8712541" y="1495070"/>
              <a:ext cx="77910" cy="77910"/>
            </a:xfrm>
            <a:custGeom>
              <a:avLst/>
              <a:gdLst>
                <a:gd name="connsiteX0" fmla="*/ 41292 w 77909"/>
                <a:gd name="connsiteY0" fmla="*/ 70898 h 77909"/>
                <a:gd name="connsiteX1" fmla="*/ 11686 w 77909"/>
                <a:gd name="connsiteY1" fmla="*/ 41292 h 77909"/>
                <a:gd name="connsiteX2" fmla="*/ 41292 w 77909"/>
                <a:gd name="connsiteY2" fmla="*/ 11686 h 77909"/>
                <a:gd name="connsiteX3" fmla="*/ 70898 w 77909"/>
                <a:gd name="connsiteY3" fmla="*/ 41292 h 77909"/>
                <a:gd name="connsiteX4" fmla="*/ 41292 w 77909"/>
                <a:gd name="connsiteY4" fmla="*/ 70898 h 77909"/>
                <a:gd name="connsiteX5" fmla="*/ 41292 w 77909"/>
                <a:gd name="connsiteY5" fmla="*/ 27268 h 77909"/>
                <a:gd name="connsiteX6" fmla="*/ 28827 w 77909"/>
                <a:gd name="connsiteY6" fmla="*/ 39734 h 77909"/>
                <a:gd name="connsiteX7" fmla="*/ 41292 w 77909"/>
                <a:gd name="connsiteY7" fmla="*/ 52199 h 77909"/>
                <a:gd name="connsiteX8" fmla="*/ 53758 w 77909"/>
                <a:gd name="connsiteY8" fmla="*/ 39734 h 77909"/>
                <a:gd name="connsiteX9" fmla="*/ 41292 w 77909"/>
                <a:gd name="connsiteY9" fmla="*/ 27268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909" h="77909">
                  <a:moveTo>
                    <a:pt x="41292" y="70898"/>
                  </a:moveTo>
                  <a:cubicBezTo>
                    <a:pt x="24152" y="70898"/>
                    <a:pt x="11686" y="56874"/>
                    <a:pt x="11686" y="41292"/>
                  </a:cubicBezTo>
                  <a:cubicBezTo>
                    <a:pt x="11686" y="24152"/>
                    <a:pt x="25710" y="11686"/>
                    <a:pt x="41292" y="11686"/>
                  </a:cubicBezTo>
                  <a:cubicBezTo>
                    <a:pt x="58432" y="11686"/>
                    <a:pt x="70898" y="25710"/>
                    <a:pt x="70898" y="41292"/>
                  </a:cubicBezTo>
                  <a:cubicBezTo>
                    <a:pt x="72456" y="56874"/>
                    <a:pt x="58432" y="70898"/>
                    <a:pt x="41292" y="70898"/>
                  </a:cubicBezTo>
                  <a:close/>
                  <a:moveTo>
                    <a:pt x="41292" y="27268"/>
                  </a:moveTo>
                  <a:cubicBezTo>
                    <a:pt x="33501" y="27268"/>
                    <a:pt x="28827" y="33501"/>
                    <a:pt x="28827" y="39734"/>
                  </a:cubicBezTo>
                  <a:cubicBezTo>
                    <a:pt x="28827" y="47525"/>
                    <a:pt x="35059" y="52199"/>
                    <a:pt x="41292" y="52199"/>
                  </a:cubicBezTo>
                  <a:cubicBezTo>
                    <a:pt x="49083" y="52199"/>
                    <a:pt x="53758" y="45967"/>
                    <a:pt x="53758" y="39734"/>
                  </a:cubicBezTo>
                  <a:cubicBezTo>
                    <a:pt x="55316" y="33501"/>
                    <a:pt x="49083" y="27268"/>
                    <a:pt x="41292" y="27268"/>
                  </a:cubicBez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63" name="Hình tự do: Hình 362">
              <a:extLst>
                <a:ext uri="{FF2B5EF4-FFF2-40B4-BE49-F238E27FC236}">
                  <a16:creationId xmlns:a16="http://schemas.microsoft.com/office/drawing/2014/main" id="{86C1ADDC-1402-4742-8D12-0ABA9420F323}"/>
                </a:ext>
              </a:extLst>
            </p:cNvPr>
            <p:cNvSpPr/>
            <p:nvPr/>
          </p:nvSpPr>
          <p:spPr>
            <a:xfrm>
              <a:off x="8486604" y="1605702"/>
              <a:ext cx="124655" cy="93492"/>
            </a:xfrm>
            <a:custGeom>
              <a:avLst/>
              <a:gdLst>
                <a:gd name="connsiteX0" fmla="*/ 11686 w 124655"/>
                <a:gd name="connsiteY0" fmla="*/ 67781 h 93491"/>
                <a:gd name="connsiteX1" fmla="*/ 42850 w 124655"/>
                <a:gd name="connsiteY1" fmla="*/ 91154 h 93491"/>
                <a:gd name="connsiteX2" fmla="*/ 89596 w 124655"/>
                <a:gd name="connsiteY2" fmla="*/ 86480 h 93491"/>
                <a:gd name="connsiteX3" fmla="*/ 120760 w 124655"/>
                <a:gd name="connsiteY3" fmla="*/ 50641 h 93491"/>
                <a:gd name="connsiteX4" fmla="*/ 120760 w 124655"/>
                <a:gd name="connsiteY4" fmla="*/ 11686 h 93491"/>
                <a:gd name="connsiteX5" fmla="*/ 106736 w 124655"/>
                <a:gd name="connsiteY5" fmla="*/ 19477 h 93491"/>
                <a:gd name="connsiteX6" fmla="*/ 106736 w 124655"/>
                <a:gd name="connsiteY6" fmla="*/ 45967 h 93491"/>
                <a:gd name="connsiteX7" fmla="*/ 84921 w 124655"/>
                <a:gd name="connsiteY7" fmla="*/ 72456 h 93491"/>
                <a:gd name="connsiteX8" fmla="*/ 50641 w 124655"/>
                <a:gd name="connsiteY8" fmla="*/ 75572 h 93491"/>
                <a:gd name="connsiteX9" fmla="*/ 28827 w 124655"/>
                <a:gd name="connsiteY9" fmla="*/ 59990 h 93491"/>
                <a:gd name="connsiteX10" fmla="*/ 11686 w 124655"/>
                <a:gd name="connsiteY10" fmla="*/ 67781 h 9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655" h="93491">
                  <a:moveTo>
                    <a:pt x="11686" y="67781"/>
                  </a:moveTo>
                  <a:cubicBezTo>
                    <a:pt x="19477" y="78689"/>
                    <a:pt x="30385" y="86480"/>
                    <a:pt x="42850" y="91154"/>
                  </a:cubicBezTo>
                  <a:cubicBezTo>
                    <a:pt x="58432" y="95829"/>
                    <a:pt x="75572" y="94271"/>
                    <a:pt x="89596" y="86480"/>
                  </a:cubicBezTo>
                  <a:cubicBezTo>
                    <a:pt x="103620" y="78689"/>
                    <a:pt x="114527" y="66223"/>
                    <a:pt x="120760" y="50641"/>
                  </a:cubicBezTo>
                  <a:cubicBezTo>
                    <a:pt x="125435" y="38176"/>
                    <a:pt x="125435" y="24152"/>
                    <a:pt x="120760" y="11686"/>
                  </a:cubicBezTo>
                  <a:lnTo>
                    <a:pt x="106736" y="19477"/>
                  </a:lnTo>
                  <a:cubicBezTo>
                    <a:pt x="109853" y="28827"/>
                    <a:pt x="109853" y="36617"/>
                    <a:pt x="106736" y="45967"/>
                  </a:cubicBezTo>
                  <a:cubicBezTo>
                    <a:pt x="103620" y="56874"/>
                    <a:pt x="95829" y="66223"/>
                    <a:pt x="84921" y="72456"/>
                  </a:cubicBezTo>
                  <a:cubicBezTo>
                    <a:pt x="74014" y="78689"/>
                    <a:pt x="61549" y="78689"/>
                    <a:pt x="50641" y="75572"/>
                  </a:cubicBezTo>
                  <a:cubicBezTo>
                    <a:pt x="41292" y="72456"/>
                    <a:pt x="33501" y="67781"/>
                    <a:pt x="28827" y="59990"/>
                  </a:cubicBezTo>
                  <a:lnTo>
                    <a:pt x="11686" y="67781"/>
                  </a:ln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64" name="Hình tự do: Hình 363">
              <a:extLst>
                <a:ext uri="{FF2B5EF4-FFF2-40B4-BE49-F238E27FC236}">
                  <a16:creationId xmlns:a16="http://schemas.microsoft.com/office/drawing/2014/main" id="{17C99CAD-3448-4CAD-A6DB-AFD24F85A4DD}"/>
                </a:ext>
              </a:extLst>
            </p:cNvPr>
            <p:cNvSpPr/>
            <p:nvPr/>
          </p:nvSpPr>
          <p:spPr>
            <a:xfrm>
              <a:off x="8276248" y="1678937"/>
              <a:ext cx="93492" cy="77910"/>
            </a:xfrm>
            <a:custGeom>
              <a:avLst/>
              <a:gdLst>
                <a:gd name="connsiteX0" fmla="*/ 11686 w 93491"/>
                <a:gd name="connsiteY0" fmla="*/ 22594 h 77909"/>
                <a:gd name="connsiteX1" fmla="*/ 55316 w 93491"/>
                <a:gd name="connsiteY1" fmla="*/ 77131 h 77909"/>
                <a:gd name="connsiteX2" fmla="*/ 81805 w 93491"/>
                <a:gd name="connsiteY2" fmla="*/ 11686 h 77909"/>
                <a:gd name="connsiteX3" fmla="*/ 11686 w 93491"/>
                <a:gd name="connsiteY3" fmla="*/ 22594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491" h="77909">
                  <a:moveTo>
                    <a:pt x="11686" y="22594"/>
                  </a:moveTo>
                  <a:lnTo>
                    <a:pt x="55316" y="77131"/>
                  </a:lnTo>
                  <a:lnTo>
                    <a:pt x="81805" y="11686"/>
                  </a:lnTo>
                  <a:lnTo>
                    <a:pt x="11686" y="2259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65" name="Hình tự do: Hình 364">
              <a:extLst>
                <a:ext uri="{FF2B5EF4-FFF2-40B4-BE49-F238E27FC236}">
                  <a16:creationId xmlns:a16="http://schemas.microsoft.com/office/drawing/2014/main" id="{900B3A43-8F93-4759-9ED9-F7D8778E491C}"/>
                </a:ext>
              </a:extLst>
            </p:cNvPr>
            <p:cNvSpPr/>
            <p:nvPr/>
          </p:nvSpPr>
          <p:spPr>
            <a:xfrm>
              <a:off x="8302737" y="1434301"/>
              <a:ext cx="140237" cy="155819"/>
            </a:xfrm>
            <a:custGeom>
              <a:avLst/>
              <a:gdLst>
                <a:gd name="connsiteX0" fmla="*/ 122318 w 140237"/>
                <a:gd name="connsiteY0" fmla="*/ 147249 h 155819"/>
                <a:gd name="connsiteX1" fmla="*/ 128551 w 140237"/>
                <a:gd name="connsiteY1" fmla="*/ 147249 h 155819"/>
                <a:gd name="connsiteX2" fmla="*/ 133225 w 140237"/>
                <a:gd name="connsiteY2" fmla="*/ 80247 h 155819"/>
                <a:gd name="connsiteX3" fmla="*/ 81805 w 140237"/>
                <a:gd name="connsiteY3" fmla="*/ 77130 h 155819"/>
                <a:gd name="connsiteX4" fmla="*/ 74014 w 140237"/>
                <a:gd name="connsiteY4" fmla="*/ 67781 h 155819"/>
                <a:gd name="connsiteX5" fmla="*/ 77131 w 140237"/>
                <a:gd name="connsiteY5" fmla="*/ 16361 h 155819"/>
                <a:gd name="connsiteX6" fmla="*/ 11686 w 140237"/>
                <a:gd name="connsiteY6" fmla="*/ 11686 h 155819"/>
                <a:gd name="connsiteX7" fmla="*/ 11686 w 140237"/>
                <a:gd name="connsiteY7" fmla="*/ 17919 h 155819"/>
                <a:gd name="connsiteX8" fmla="*/ 63107 w 140237"/>
                <a:gd name="connsiteY8" fmla="*/ 21036 h 155819"/>
                <a:gd name="connsiteX9" fmla="*/ 69340 w 140237"/>
                <a:gd name="connsiteY9" fmla="*/ 24152 h 155819"/>
                <a:gd name="connsiteX10" fmla="*/ 70898 w 140237"/>
                <a:gd name="connsiteY10" fmla="*/ 30385 h 155819"/>
                <a:gd name="connsiteX11" fmla="*/ 64665 w 140237"/>
                <a:gd name="connsiteY11" fmla="*/ 83363 h 155819"/>
                <a:gd name="connsiteX12" fmla="*/ 116085 w 140237"/>
                <a:gd name="connsiteY12" fmla="*/ 86480 h 155819"/>
                <a:gd name="connsiteX13" fmla="*/ 122318 w 140237"/>
                <a:gd name="connsiteY13" fmla="*/ 89596 h 155819"/>
                <a:gd name="connsiteX14" fmla="*/ 123876 w 140237"/>
                <a:gd name="connsiteY14" fmla="*/ 95829 h 155819"/>
                <a:gd name="connsiteX15" fmla="*/ 122318 w 140237"/>
                <a:gd name="connsiteY15" fmla="*/ 147249 h 15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0237" h="155819">
                  <a:moveTo>
                    <a:pt x="122318" y="147249"/>
                  </a:moveTo>
                  <a:lnTo>
                    <a:pt x="128551" y="147249"/>
                  </a:lnTo>
                  <a:lnTo>
                    <a:pt x="133225" y="80247"/>
                  </a:lnTo>
                  <a:lnTo>
                    <a:pt x="81805" y="77130"/>
                  </a:lnTo>
                  <a:cubicBezTo>
                    <a:pt x="77131" y="77130"/>
                    <a:pt x="74014" y="72456"/>
                    <a:pt x="74014" y="67781"/>
                  </a:cubicBezTo>
                  <a:lnTo>
                    <a:pt x="77131" y="16361"/>
                  </a:lnTo>
                  <a:lnTo>
                    <a:pt x="11686" y="11686"/>
                  </a:lnTo>
                  <a:lnTo>
                    <a:pt x="11686" y="17919"/>
                  </a:lnTo>
                  <a:lnTo>
                    <a:pt x="63107" y="21036"/>
                  </a:lnTo>
                  <a:cubicBezTo>
                    <a:pt x="64665" y="21036"/>
                    <a:pt x="67781" y="22594"/>
                    <a:pt x="69340" y="24152"/>
                  </a:cubicBezTo>
                  <a:cubicBezTo>
                    <a:pt x="70898" y="25710"/>
                    <a:pt x="70898" y="27268"/>
                    <a:pt x="70898" y="30385"/>
                  </a:cubicBezTo>
                  <a:lnTo>
                    <a:pt x="64665" y="83363"/>
                  </a:lnTo>
                  <a:lnTo>
                    <a:pt x="116085" y="86480"/>
                  </a:lnTo>
                  <a:cubicBezTo>
                    <a:pt x="117644" y="86480"/>
                    <a:pt x="120760" y="88038"/>
                    <a:pt x="122318" y="89596"/>
                  </a:cubicBezTo>
                  <a:cubicBezTo>
                    <a:pt x="123876" y="91154"/>
                    <a:pt x="123876" y="92712"/>
                    <a:pt x="123876" y="95829"/>
                  </a:cubicBezTo>
                  <a:lnTo>
                    <a:pt x="122318" y="14724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66" name="Hình tự do: Hình 365">
              <a:extLst>
                <a:ext uri="{FF2B5EF4-FFF2-40B4-BE49-F238E27FC236}">
                  <a16:creationId xmlns:a16="http://schemas.microsoft.com/office/drawing/2014/main" id="{7601BB37-5FA9-4F01-983B-8C7BB6DD5D36}"/>
                </a:ext>
              </a:extLst>
            </p:cNvPr>
            <p:cNvSpPr/>
            <p:nvPr/>
          </p:nvSpPr>
          <p:spPr>
            <a:xfrm>
              <a:off x="8452323" y="1354833"/>
              <a:ext cx="171401" cy="77910"/>
            </a:xfrm>
            <a:custGeom>
              <a:avLst/>
              <a:gdLst>
                <a:gd name="connsiteX0" fmla="*/ 11686 w 171401"/>
                <a:gd name="connsiteY0" fmla="*/ 67781 h 77909"/>
                <a:gd name="connsiteX1" fmla="*/ 13245 w 171401"/>
                <a:gd name="connsiteY1" fmla="*/ 74014 h 77909"/>
                <a:gd name="connsiteX2" fmla="*/ 162831 w 171401"/>
                <a:gd name="connsiteY2" fmla="*/ 17919 h 77909"/>
                <a:gd name="connsiteX3" fmla="*/ 161273 w 171401"/>
                <a:gd name="connsiteY3" fmla="*/ 11686 h 77909"/>
                <a:gd name="connsiteX4" fmla="*/ 11686 w 171401"/>
                <a:gd name="connsiteY4" fmla="*/ 67781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01" h="77909">
                  <a:moveTo>
                    <a:pt x="11686" y="67781"/>
                  </a:moveTo>
                  <a:lnTo>
                    <a:pt x="13245" y="74014"/>
                  </a:lnTo>
                  <a:lnTo>
                    <a:pt x="162831" y="17919"/>
                  </a:lnTo>
                  <a:lnTo>
                    <a:pt x="161273" y="11686"/>
                  </a:lnTo>
                  <a:lnTo>
                    <a:pt x="11686" y="67781"/>
                  </a:ln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67" name="Hình tự do: Hình 366">
              <a:extLst>
                <a:ext uri="{FF2B5EF4-FFF2-40B4-BE49-F238E27FC236}">
                  <a16:creationId xmlns:a16="http://schemas.microsoft.com/office/drawing/2014/main" id="{36390578-53F3-41E5-8E10-5D594ADCB832}"/>
                </a:ext>
              </a:extLst>
            </p:cNvPr>
            <p:cNvSpPr/>
            <p:nvPr/>
          </p:nvSpPr>
          <p:spPr>
            <a:xfrm>
              <a:off x="8509976" y="1473255"/>
              <a:ext cx="77910" cy="77910"/>
            </a:xfrm>
            <a:custGeom>
              <a:avLst/>
              <a:gdLst>
                <a:gd name="connsiteX0" fmla="*/ 41292 w 77909"/>
                <a:gd name="connsiteY0" fmla="*/ 70898 h 77909"/>
                <a:gd name="connsiteX1" fmla="*/ 11686 w 77909"/>
                <a:gd name="connsiteY1" fmla="*/ 41292 h 77909"/>
                <a:gd name="connsiteX2" fmla="*/ 41292 w 77909"/>
                <a:gd name="connsiteY2" fmla="*/ 11686 h 77909"/>
                <a:gd name="connsiteX3" fmla="*/ 70898 w 77909"/>
                <a:gd name="connsiteY3" fmla="*/ 41292 h 77909"/>
                <a:gd name="connsiteX4" fmla="*/ 41292 w 77909"/>
                <a:gd name="connsiteY4" fmla="*/ 70898 h 77909"/>
                <a:gd name="connsiteX5" fmla="*/ 41292 w 77909"/>
                <a:gd name="connsiteY5" fmla="*/ 28827 h 77909"/>
                <a:gd name="connsiteX6" fmla="*/ 28827 w 77909"/>
                <a:gd name="connsiteY6" fmla="*/ 41292 h 77909"/>
                <a:gd name="connsiteX7" fmla="*/ 41292 w 77909"/>
                <a:gd name="connsiteY7" fmla="*/ 53758 h 77909"/>
                <a:gd name="connsiteX8" fmla="*/ 53758 w 77909"/>
                <a:gd name="connsiteY8" fmla="*/ 41292 h 77909"/>
                <a:gd name="connsiteX9" fmla="*/ 41292 w 77909"/>
                <a:gd name="connsiteY9" fmla="*/ 28827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909" h="77909">
                  <a:moveTo>
                    <a:pt x="41292" y="70898"/>
                  </a:moveTo>
                  <a:cubicBezTo>
                    <a:pt x="24152" y="70898"/>
                    <a:pt x="11686" y="56874"/>
                    <a:pt x="11686" y="41292"/>
                  </a:cubicBezTo>
                  <a:cubicBezTo>
                    <a:pt x="11686" y="25710"/>
                    <a:pt x="25710" y="11686"/>
                    <a:pt x="41292" y="11686"/>
                  </a:cubicBezTo>
                  <a:cubicBezTo>
                    <a:pt x="58432" y="11686"/>
                    <a:pt x="70898" y="25710"/>
                    <a:pt x="70898" y="41292"/>
                  </a:cubicBezTo>
                  <a:cubicBezTo>
                    <a:pt x="70898" y="56874"/>
                    <a:pt x="56874" y="70898"/>
                    <a:pt x="41292" y="70898"/>
                  </a:cubicBezTo>
                  <a:close/>
                  <a:moveTo>
                    <a:pt x="41292" y="28827"/>
                  </a:moveTo>
                  <a:cubicBezTo>
                    <a:pt x="33501" y="28827"/>
                    <a:pt x="28827" y="35059"/>
                    <a:pt x="28827" y="41292"/>
                  </a:cubicBezTo>
                  <a:cubicBezTo>
                    <a:pt x="28827" y="47525"/>
                    <a:pt x="35059" y="53758"/>
                    <a:pt x="41292" y="53758"/>
                  </a:cubicBezTo>
                  <a:cubicBezTo>
                    <a:pt x="49083" y="53758"/>
                    <a:pt x="53758" y="47525"/>
                    <a:pt x="53758" y="41292"/>
                  </a:cubicBezTo>
                  <a:cubicBezTo>
                    <a:pt x="53758" y="35059"/>
                    <a:pt x="47525" y="28827"/>
                    <a:pt x="41292" y="2882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</p:grpSp>
      <p:grpSp>
        <p:nvGrpSpPr>
          <p:cNvPr id="374" name="Nhóm 373">
            <a:extLst>
              <a:ext uri="{FF2B5EF4-FFF2-40B4-BE49-F238E27FC236}">
                <a16:creationId xmlns:a16="http://schemas.microsoft.com/office/drawing/2014/main" id="{B1B41F23-9F46-4A74-97C4-78F976F19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760211">
            <a:off x="6332672" y="4065604"/>
            <a:ext cx="1012825" cy="1012825"/>
            <a:chOff x="7950627" y="2930800"/>
            <a:chExt cx="1012825" cy="1012825"/>
          </a:xfrm>
        </p:grpSpPr>
        <p:sp>
          <p:nvSpPr>
            <p:cNvPr id="370" name="Hình tự do: Hình 369">
              <a:extLst>
                <a:ext uri="{FF2B5EF4-FFF2-40B4-BE49-F238E27FC236}">
                  <a16:creationId xmlns:a16="http://schemas.microsoft.com/office/drawing/2014/main" id="{AE61F2FB-0086-4982-B596-04148254C0B8}"/>
                </a:ext>
              </a:extLst>
            </p:cNvPr>
            <p:cNvSpPr/>
            <p:nvPr/>
          </p:nvSpPr>
          <p:spPr>
            <a:xfrm>
              <a:off x="7950627" y="2930800"/>
              <a:ext cx="1012825" cy="1012825"/>
            </a:xfrm>
            <a:custGeom>
              <a:avLst/>
              <a:gdLst>
                <a:gd name="connsiteX0" fmla="*/ 1014513 w 1012825"/>
                <a:gd name="connsiteY0" fmla="*/ 511477 h 1012825"/>
                <a:gd name="connsiteX1" fmla="*/ 511477 w 1012825"/>
                <a:gd name="connsiteY1" fmla="*/ 1014513 h 1012825"/>
                <a:gd name="connsiteX2" fmla="*/ 8440 w 1012825"/>
                <a:gd name="connsiteY2" fmla="*/ 511477 h 1012825"/>
                <a:gd name="connsiteX3" fmla="*/ 511477 w 1012825"/>
                <a:gd name="connsiteY3" fmla="*/ 8440 h 1012825"/>
                <a:gd name="connsiteX4" fmla="*/ 1014513 w 1012825"/>
                <a:gd name="connsiteY4" fmla="*/ 511477 h 101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825" h="1012825">
                  <a:moveTo>
                    <a:pt x="1014513" y="511477"/>
                  </a:moveTo>
                  <a:cubicBezTo>
                    <a:pt x="1014513" y="789296"/>
                    <a:pt x="789296" y="1014513"/>
                    <a:pt x="511477" y="1014513"/>
                  </a:cubicBezTo>
                  <a:cubicBezTo>
                    <a:pt x="233657" y="1014513"/>
                    <a:pt x="8440" y="789296"/>
                    <a:pt x="8440" y="511477"/>
                  </a:cubicBezTo>
                  <a:cubicBezTo>
                    <a:pt x="8440" y="233657"/>
                    <a:pt x="233657" y="8440"/>
                    <a:pt x="511477" y="8440"/>
                  </a:cubicBezTo>
                  <a:cubicBezTo>
                    <a:pt x="789296" y="8440"/>
                    <a:pt x="1014513" y="233657"/>
                    <a:pt x="1014513" y="511477"/>
                  </a:cubicBez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71" name="Hình tự do: Hình 370">
              <a:extLst>
                <a:ext uri="{FF2B5EF4-FFF2-40B4-BE49-F238E27FC236}">
                  <a16:creationId xmlns:a16="http://schemas.microsoft.com/office/drawing/2014/main" id="{4391C29B-EDF4-4931-8E0D-355517928895}"/>
                </a:ext>
              </a:extLst>
            </p:cNvPr>
            <p:cNvSpPr/>
            <p:nvPr/>
          </p:nvSpPr>
          <p:spPr>
            <a:xfrm>
              <a:off x="7973134" y="2953307"/>
              <a:ext cx="967811" cy="967811"/>
            </a:xfrm>
            <a:custGeom>
              <a:avLst/>
              <a:gdLst>
                <a:gd name="connsiteX0" fmla="*/ 935738 w 967810"/>
                <a:gd name="connsiteY0" fmla="*/ 488969 h 967810"/>
                <a:gd name="connsiteX1" fmla="*/ 488969 w 967810"/>
                <a:gd name="connsiteY1" fmla="*/ 935738 h 967810"/>
                <a:gd name="connsiteX2" fmla="*/ 42201 w 967810"/>
                <a:gd name="connsiteY2" fmla="*/ 488969 h 967810"/>
                <a:gd name="connsiteX3" fmla="*/ 488969 w 967810"/>
                <a:gd name="connsiteY3" fmla="*/ 42201 h 967810"/>
                <a:gd name="connsiteX4" fmla="*/ 935738 w 967810"/>
                <a:gd name="connsiteY4" fmla="*/ 488969 h 967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810" h="967810">
                  <a:moveTo>
                    <a:pt x="935738" y="488969"/>
                  </a:moveTo>
                  <a:cubicBezTo>
                    <a:pt x="935738" y="735713"/>
                    <a:pt x="735713" y="935738"/>
                    <a:pt x="488969" y="935738"/>
                  </a:cubicBezTo>
                  <a:cubicBezTo>
                    <a:pt x="242226" y="935738"/>
                    <a:pt x="42201" y="735713"/>
                    <a:pt x="42201" y="488969"/>
                  </a:cubicBezTo>
                  <a:cubicBezTo>
                    <a:pt x="42201" y="242226"/>
                    <a:pt x="242226" y="42201"/>
                    <a:pt x="488969" y="42201"/>
                  </a:cubicBezTo>
                  <a:cubicBezTo>
                    <a:pt x="735713" y="42201"/>
                    <a:pt x="935738" y="242226"/>
                    <a:pt x="935738" y="488969"/>
                  </a:cubicBezTo>
                  <a:close/>
                </a:path>
              </a:pathLst>
            </a:custGeom>
            <a:solidFill>
              <a:schemeClr val="accent4"/>
            </a:solidFill>
            <a:ln w="476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72" name="Hình tự do: Hình 371">
              <a:extLst>
                <a:ext uri="{FF2B5EF4-FFF2-40B4-BE49-F238E27FC236}">
                  <a16:creationId xmlns:a16="http://schemas.microsoft.com/office/drawing/2014/main" id="{57FCE5E4-413B-4A20-B934-1E1F66676099}"/>
                </a:ext>
              </a:extLst>
            </p:cNvPr>
            <p:cNvSpPr/>
            <p:nvPr/>
          </p:nvSpPr>
          <p:spPr>
            <a:xfrm>
              <a:off x="8006895" y="2987068"/>
              <a:ext cx="900289" cy="900289"/>
            </a:xfrm>
            <a:custGeom>
              <a:avLst/>
              <a:gdLst>
                <a:gd name="connsiteX0" fmla="*/ 901977 w 900288"/>
                <a:gd name="connsiteY0" fmla="*/ 455209 h 900288"/>
                <a:gd name="connsiteX1" fmla="*/ 455209 w 900288"/>
                <a:gd name="connsiteY1" fmla="*/ 901977 h 900288"/>
                <a:gd name="connsiteX2" fmla="*/ 8440 w 900288"/>
                <a:gd name="connsiteY2" fmla="*/ 455209 h 900288"/>
                <a:gd name="connsiteX3" fmla="*/ 455209 w 900288"/>
                <a:gd name="connsiteY3" fmla="*/ 8440 h 900288"/>
                <a:gd name="connsiteX4" fmla="*/ 901977 w 900288"/>
                <a:gd name="connsiteY4" fmla="*/ 455209 h 90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288" h="900288">
                  <a:moveTo>
                    <a:pt x="901977" y="455209"/>
                  </a:moveTo>
                  <a:cubicBezTo>
                    <a:pt x="901977" y="701952"/>
                    <a:pt x="701952" y="901977"/>
                    <a:pt x="455209" y="901977"/>
                  </a:cubicBezTo>
                  <a:cubicBezTo>
                    <a:pt x="208465" y="901977"/>
                    <a:pt x="8440" y="701952"/>
                    <a:pt x="8440" y="455209"/>
                  </a:cubicBezTo>
                  <a:cubicBezTo>
                    <a:pt x="8440" y="208465"/>
                    <a:pt x="208465" y="8440"/>
                    <a:pt x="455209" y="8440"/>
                  </a:cubicBezTo>
                  <a:cubicBezTo>
                    <a:pt x="701952" y="8440"/>
                    <a:pt x="901977" y="208465"/>
                    <a:pt x="901977" y="45520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73" name="Hình tự do: Hình 372">
              <a:extLst>
                <a:ext uri="{FF2B5EF4-FFF2-40B4-BE49-F238E27FC236}">
                  <a16:creationId xmlns:a16="http://schemas.microsoft.com/office/drawing/2014/main" id="{8CA3B382-98F5-4427-ABFB-F267CC035DAF}"/>
                </a:ext>
              </a:extLst>
            </p:cNvPr>
            <p:cNvSpPr/>
            <p:nvPr/>
          </p:nvSpPr>
          <p:spPr>
            <a:xfrm>
              <a:off x="8110428" y="3184006"/>
              <a:ext cx="697724" cy="618949"/>
            </a:xfrm>
            <a:custGeom>
              <a:avLst/>
              <a:gdLst>
                <a:gd name="connsiteX0" fmla="*/ 626263 w 697723"/>
                <a:gd name="connsiteY0" fmla="*/ 84965 h 618948"/>
                <a:gd name="connsiteX1" fmla="*/ 626263 w 697723"/>
                <a:gd name="connsiteY1" fmla="*/ 8440 h 618948"/>
                <a:gd name="connsiteX2" fmla="*/ 389938 w 697723"/>
                <a:gd name="connsiteY2" fmla="*/ 8440 h 618948"/>
                <a:gd name="connsiteX3" fmla="*/ 389938 w 697723"/>
                <a:gd name="connsiteY3" fmla="*/ 84965 h 618948"/>
                <a:gd name="connsiteX4" fmla="*/ 313413 w 697723"/>
                <a:gd name="connsiteY4" fmla="*/ 84965 h 618948"/>
                <a:gd name="connsiteX5" fmla="*/ 313413 w 697723"/>
                <a:gd name="connsiteY5" fmla="*/ 8440 h 618948"/>
                <a:gd name="connsiteX6" fmla="*/ 77087 w 697723"/>
                <a:gd name="connsiteY6" fmla="*/ 8440 h 618948"/>
                <a:gd name="connsiteX7" fmla="*/ 77087 w 697723"/>
                <a:gd name="connsiteY7" fmla="*/ 84965 h 618948"/>
                <a:gd name="connsiteX8" fmla="*/ 61332 w 697723"/>
                <a:gd name="connsiteY8" fmla="*/ 84965 h 618948"/>
                <a:gd name="connsiteX9" fmla="*/ 8440 w 697723"/>
                <a:gd name="connsiteY9" fmla="*/ 84965 h 618948"/>
                <a:gd name="connsiteX10" fmla="*/ 8440 w 697723"/>
                <a:gd name="connsiteY10" fmla="*/ 313413 h 618948"/>
                <a:gd name="connsiteX11" fmla="*/ 61332 w 697723"/>
                <a:gd name="connsiteY11" fmla="*/ 313413 h 618948"/>
                <a:gd name="connsiteX12" fmla="*/ 77087 w 697723"/>
                <a:gd name="connsiteY12" fmla="*/ 313413 h 618948"/>
                <a:gd name="connsiteX13" fmla="*/ 77087 w 697723"/>
                <a:gd name="connsiteY13" fmla="*/ 397815 h 618948"/>
                <a:gd name="connsiteX14" fmla="*/ 153612 w 697723"/>
                <a:gd name="connsiteY14" fmla="*/ 397815 h 618948"/>
                <a:gd name="connsiteX15" fmla="*/ 153612 w 697723"/>
                <a:gd name="connsiteY15" fmla="*/ 466462 h 618948"/>
                <a:gd name="connsiteX16" fmla="*/ 230136 w 697723"/>
                <a:gd name="connsiteY16" fmla="*/ 466462 h 618948"/>
                <a:gd name="connsiteX17" fmla="*/ 230136 w 697723"/>
                <a:gd name="connsiteY17" fmla="*/ 550864 h 618948"/>
                <a:gd name="connsiteX18" fmla="*/ 306661 w 697723"/>
                <a:gd name="connsiteY18" fmla="*/ 550864 h 618948"/>
                <a:gd name="connsiteX19" fmla="*/ 306661 w 697723"/>
                <a:gd name="connsiteY19" fmla="*/ 619511 h 618948"/>
                <a:gd name="connsiteX20" fmla="*/ 397815 w 697723"/>
                <a:gd name="connsiteY20" fmla="*/ 619511 h 618948"/>
                <a:gd name="connsiteX21" fmla="*/ 397815 w 697723"/>
                <a:gd name="connsiteY21" fmla="*/ 550864 h 618948"/>
                <a:gd name="connsiteX22" fmla="*/ 473214 w 697723"/>
                <a:gd name="connsiteY22" fmla="*/ 550864 h 618948"/>
                <a:gd name="connsiteX23" fmla="*/ 473214 w 697723"/>
                <a:gd name="connsiteY23" fmla="*/ 466462 h 618948"/>
                <a:gd name="connsiteX24" fmla="*/ 479967 w 697723"/>
                <a:gd name="connsiteY24" fmla="*/ 466462 h 618948"/>
                <a:gd name="connsiteX25" fmla="*/ 549739 w 697723"/>
                <a:gd name="connsiteY25" fmla="*/ 466462 h 618948"/>
                <a:gd name="connsiteX26" fmla="*/ 549739 w 697723"/>
                <a:gd name="connsiteY26" fmla="*/ 397815 h 618948"/>
                <a:gd name="connsiteX27" fmla="*/ 626263 w 697723"/>
                <a:gd name="connsiteY27" fmla="*/ 397815 h 618948"/>
                <a:gd name="connsiteX28" fmla="*/ 626263 w 697723"/>
                <a:gd name="connsiteY28" fmla="*/ 313413 h 618948"/>
                <a:gd name="connsiteX29" fmla="*/ 642019 w 697723"/>
                <a:gd name="connsiteY29" fmla="*/ 313413 h 618948"/>
                <a:gd name="connsiteX30" fmla="*/ 694910 w 697723"/>
                <a:gd name="connsiteY30" fmla="*/ 313413 h 618948"/>
                <a:gd name="connsiteX31" fmla="*/ 694910 w 697723"/>
                <a:gd name="connsiteY31" fmla="*/ 84965 h 618948"/>
                <a:gd name="connsiteX32" fmla="*/ 176119 w 697723"/>
                <a:gd name="connsiteY32" fmla="*/ 170492 h 618948"/>
                <a:gd name="connsiteX33" fmla="*/ 176119 w 697723"/>
                <a:gd name="connsiteY33" fmla="*/ 253769 h 618948"/>
                <a:gd name="connsiteX34" fmla="*/ 84965 w 697723"/>
                <a:gd name="connsiteY34" fmla="*/ 253769 h 618948"/>
                <a:gd name="connsiteX35" fmla="*/ 84965 w 697723"/>
                <a:gd name="connsiteY35" fmla="*/ 170492 h 618948"/>
                <a:gd name="connsiteX36" fmla="*/ 84965 w 697723"/>
                <a:gd name="connsiteY36" fmla="*/ 92842 h 618948"/>
                <a:gd name="connsiteX37" fmla="*/ 176119 w 697723"/>
                <a:gd name="connsiteY37" fmla="*/ 92842 h 618948"/>
                <a:gd name="connsiteX38" fmla="*/ 176119 w 697723"/>
                <a:gd name="connsiteY38" fmla="*/ 170492 h 61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97723" h="618948">
                  <a:moveTo>
                    <a:pt x="626263" y="84965"/>
                  </a:moveTo>
                  <a:lnTo>
                    <a:pt x="626263" y="8440"/>
                  </a:lnTo>
                  <a:lnTo>
                    <a:pt x="389938" y="8440"/>
                  </a:lnTo>
                  <a:lnTo>
                    <a:pt x="389938" y="84965"/>
                  </a:lnTo>
                  <a:lnTo>
                    <a:pt x="313413" y="84965"/>
                  </a:lnTo>
                  <a:lnTo>
                    <a:pt x="313413" y="8440"/>
                  </a:lnTo>
                  <a:lnTo>
                    <a:pt x="77087" y="8440"/>
                  </a:lnTo>
                  <a:lnTo>
                    <a:pt x="77087" y="84965"/>
                  </a:lnTo>
                  <a:lnTo>
                    <a:pt x="61332" y="84965"/>
                  </a:lnTo>
                  <a:lnTo>
                    <a:pt x="8440" y="84965"/>
                  </a:lnTo>
                  <a:lnTo>
                    <a:pt x="8440" y="313413"/>
                  </a:lnTo>
                  <a:lnTo>
                    <a:pt x="61332" y="313413"/>
                  </a:lnTo>
                  <a:lnTo>
                    <a:pt x="77087" y="313413"/>
                  </a:lnTo>
                  <a:lnTo>
                    <a:pt x="77087" y="397815"/>
                  </a:lnTo>
                  <a:lnTo>
                    <a:pt x="153612" y="397815"/>
                  </a:lnTo>
                  <a:lnTo>
                    <a:pt x="153612" y="466462"/>
                  </a:lnTo>
                  <a:lnTo>
                    <a:pt x="230136" y="466462"/>
                  </a:lnTo>
                  <a:lnTo>
                    <a:pt x="230136" y="550864"/>
                  </a:lnTo>
                  <a:lnTo>
                    <a:pt x="306661" y="550864"/>
                  </a:lnTo>
                  <a:lnTo>
                    <a:pt x="306661" y="619511"/>
                  </a:lnTo>
                  <a:lnTo>
                    <a:pt x="397815" y="619511"/>
                  </a:lnTo>
                  <a:lnTo>
                    <a:pt x="397815" y="550864"/>
                  </a:lnTo>
                  <a:lnTo>
                    <a:pt x="473214" y="550864"/>
                  </a:lnTo>
                  <a:lnTo>
                    <a:pt x="473214" y="466462"/>
                  </a:lnTo>
                  <a:lnTo>
                    <a:pt x="479967" y="466462"/>
                  </a:lnTo>
                  <a:lnTo>
                    <a:pt x="549739" y="466462"/>
                  </a:lnTo>
                  <a:lnTo>
                    <a:pt x="549739" y="397815"/>
                  </a:lnTo>
                  <a:lnTo>
                    <a:pt x="626263" y="397815"/>
                  </a:lnTo>
                  <a:lnTo>
                    <a:pt x="626263" y="313413"/>
                  </a:lnTo>
                  <a:lnTo>
                    <a:pt x="642019" y="313413"/>
                  </a:lnTo>
                  <a:lnTo>
                    <a:pt x="694910" y="313413"/>
                  </a:lnTo>
                  <a:lnTo>
                    <a:pt x="694910" y="84965"/>
                  </a:lnTo>
                  <a:moveTo>
                    <a:pt x="176119" y="170492"/>
                  </a:moveTo>
                  <a:lnTo>
                    <a:pt x="176119" y="253769"/>
                  </a:lnTo>
                  <a:lnTo>
                    <a:pt x="84965" y="253769"/>
                  </a:lnTo>
                  <a:lnTo>
                    <a:pt x="84965" y="170492"/>
                  </a:lnTo>
                  <a:lnTo>
                    <a:pt x="84965" y="92842"/>
                  </a:lnTo>
                  <a:lnTo>
                    <a:pt x="176119" y="92842"/>
                  </a:lnTo>
                  <a:lnTo>
                    <a:pt x="176119" y="170492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</p:grpSp>
      <p:grpSp>
        <p:nvGrpSpPr>
          <p:cNvPr id="380" name="Nhóm 379">
            <a:extLst>
              <a:ext uri="{FF2B5EF4-FFF2-40B4-BE49-F238E27FC236}">
                <a16:creationId xmlns:a16="http://schemas.microsoft.com/office/drawing/2014/main" id="{D07BAAB8-086C-4A24-8BC4-9EC6AAC80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9347681" y="363385"/>
            <a:ext cx="1241519" cy="676112"/>
            <a:chOff x="69329" y="3410351"/>
            <a:chExt cx="1128654" cy="614647"/>
          </a:xfrm>
        </p:grpSpPr>
        <p:sp>
          <p:nvSpPr>
            <p:cNvPr id="376" name="Hình tự do: Hình 375">
              <a:extLst>
                <a:ext uri="{FF2B5EF4-FFF2-40B4-BE49-F238E27FC236}">
                  <a16:creationId xmlns:a16="http://schemas.microsoft.com/office/drawing/2014/main" id="{B59EA35D-395A-4A35-BB01-C1D8F7EF16DE}"/>
                </a:ext>
              </a:extLst>
            </p:cNvPr>
            <p:cNvSpPr/>
            <p:nvPr/>
          </p:nvSpPr>
          <p:spPr>
            <a:xfrm>
              <a:off x="126671" y="3456979"/>
              <a:ext cx="1028700" cy="533400"/>
            </a:xfrm>
            <a:custGeom>
              <a:avLst/>
              <a:gdLst>
                <a:gd name="connsiteX0" fmla="*/ 1003267 w 1028700"/>
                <a:gd name="connsiteY0" fmla="*/ 81483 h 533400"/>
                <a:gd name="connsiteX1" fmla="*/ 651795 w 1028700"/>
                <a:gd name="connsiteY1" fmla="*/ 56718 h 533400"/>
                <a:gd name="connsiteX2" fmla="*/ 651795 w 1028700"/>
                <a:gd name="connsiteY2" fmla="*/ 56718 h 533400"/>
                <a:gd name="connsiteX3" fmla="*/ 650842 w 1028700"/>
                <a:gd name="connsiteY3" fmla="*/ 56718 h 533400"/>
                <a:gd name="connsiteX4" fmla="*/ 606075 w 1028700"/>
                <a:gd name="connsiteY4" fmla="*/ 68148 h 533400"/>
                <a:gd name="connsiteX5" fmla="*/ 606075 w 1028700"/>
                <a:gd name="connsiteY5" fmla="*/ 68148 h 533400"/>
                <a:gd name="connsiteX6" fmla="*/ 559402 w 1028700"/>
                <a:gd name="connsiteY6" fmla="*/ 81483 h 533400"/>
                <a:gd name="connsiteX7" fmla="*/ 558450 w 1028700"/>
                <a:gd name="connsiteY7" fmla="*/ 81483 h 533400"/>
                <a:gd name="connsiteX8" fmla="*/ 510825 w 1028700"/>
                <a:gd name="connsiteY8" fmla="*/ 96723 h 533400"/>
                <a:gd name="connsiteX9" fmla="*/ 509872 w 1028700"/>
                <a:gd name="connsiteY9" fmla="*/ 96723 h 533400"/>
                <a:gd name="connsiteX10" fmla="*/ 461295 w 1028700"/>
                <a:gd name="connsiteY10" fmla="*/ 113868 h 533400"/>
                <a:gd name="connsiteX11" fmla="*/ 436530 w 1028700"/>
                <a:gd name="connsiteY11" fmla="*/ 123393 h 533400"/>
                <a:gd name="connsiteX12" fmla="*/ 424147 w 1028700"/>
                <a:gd name="connsiteY12" fmla="*/ 128156 h 533400"/>
                <a:gd name="connsiteX13" fmla="*/ 412717 w 1028700"/>
                <a:gd name="connsiteY13" fmla="*/ 132918 h 533400"/>
                <a:gd name="connsiteX14" fmla="*/ 395572 w 1028700"/>
                <a:gd name="connsiteY14" fmla="*/ 140538 h 533400"/>
                <a:gd name="connsiteX15" fmla="*/ 388905 w 1028700"/>
                <a:gd name="connsiteY15" fmla="*/ 143396 h 533400"/>
                <a:gd name="connsiteX16" fmla="*/ 367950 w 1028700"/>
                <a:gd name="connsiteY16" fmla="*/ 152921 h 533400"/>
                <a:gd name="connsiteX17" fmla="*/ 366045 w 1028700"/>
                <a:gd name="connsiteY17" fmla="*/ 153873 h 533400"/>
                <a:gd name="connsiteX18" fmla="*/ 279367 w 1028700"/>
                <a:gd name="connsiteY18" fmla="*/ 195783 h 533400"/>
                <a:gd name="connsiteX19" fmla="*/ 279367 w 1028700"/>
                <a:gd name="connsiteY19" fmla="*/ 195783 h 533400"/>
                <a:gd name="connsiteX20" fmla="*/ 279367 w 1028700"/>
                <a:gd name="connsiteY20" fmla="*/ 195783 h 533400"/>
                <a:gd name="connsiteX21" fmla="*/ 31717 w 1028700"/>
                <a:gd name="connsiteY21" fmla="*/ 446291 h 533400"/>
                <a:gd name="connsiteX22" fmla="*/ 383190 w 1028700"/>
                <a:gd name="connsiteY22" fmla="*/ 471056 h 533400"/>
                <a:gd name="connsiteX23" fmla="*/ 383190 w 1028700"/>
                <a:gd name="connsiteY23" fmla="*/ 471056 h 533400"/>
                <a:gd name="connsiteX24" fmla="*/ 407002 w 1028700"/>
                <a:gd name="connsiteY24" fmla="*/ 484391 h 533400"/>
                <a:gd name="connsiteX25" fmla="*/ 517492 w 1028700"/>
                <a:gd name="connsiteY25" fmla="*/ 510108 h 533400"/>
                <a:gd name="connsiteX26" fmla="*/ 746092 w 1028700"/>
                <a:gd name="connsiteY26" fmla="*/ 356756 h 533400"/>
                <a:gd name="connsiteX27" fmla="*/ 754665 w 1028700"/>
                <a:gd name="connsiteY27" fmla="*/ 331038 h 533400"/>
                <a:gd name="connsiteX28" fmla="*/ 754665 w 1028700"/>
                <a:gd name="connsiteY28" fmla="*/ 331038 h 533400"/>
                <a:gd name="connsiteX29" fmla="*/ 1003267 w 1028700"/>
                <a:gd name="connsiteY29" fmla="*/ 81483 h 533400"/>
                <a:gd name="connsiteX30" fmla="*/ 764190 w 1028700"/>
                <a:gd name="connsiteY30" fmla="*/ 257696 h 533400"/>
                <a:gd name="connsiteX31" fmla="*/ 764190 w 1028700"/>
                <a:gd name="connsiteY31" fmla="*/ 257696 h 533400"/>
                <a:gd name="connsiteX32" fmla="*/ 762285 w 1028700"/>
                <a:gd name="connsiteY32" fmla="*/ 235788 h 533400"/>
                <a:gd name="connsiteX33" fmla="*/ 720375 w 1028700"/>
                <a:gd name="connsiteY33" fmla="*/ 124346 h 533400"/>
                <a:gd name="connsiteX34" fmla="*/ 486060 w 1028700"/>
                <a:gd name="connsiteY34" fmla="*/ 182448 h 533400"/>
                <a:gd name="connsiteX35" fmla="*/ 271747 w 1028700"/>
                <a:gd name="connsiteY35" fmla="*/ 292938 h 533400"/>
                <a:gd name="connsiteX36" fmla="*/ 313657 w 1028700"/>
                <a:gd name="connsiteY36" fmla="*/ 404381 h 533400"/>
                <a:gd name="connsiteX37" fmla="*/ 326992 w 1028700"/>
                <a:gd name="connsiteY37" fmla="*/ 422478 h 533400"/>
                <a:gd name="connsiteX38" fmla="*/ 326992 w 1028700"/>
                <a:gd name="connsiteY38" fmla="*/ 422478 h 533400"/>
                <a:gd name="connsiteX39" fmla="*/ 181260 w 1028700"/>
                <a:gd name="connsiteY39" fmla="*/ 391046 h 533400"/>
                <a:gd name="connsiteX40" fmla="*/ 269842 w 1028700"/>
                <a:gd name="connsiteY40" fmla="*/ 271031 h 533400"/>
                <a:gd name="connsiteX41" fmla="*/ 269842 w 1028700"/>
                <a:gd name="connsiteY41" fmla="*/ 271031 h 533400"/>
                <a:gd name="connsiteX42" fmla="*/ 362235 w 1028700"/>
                <a:gd name="connsiteY42" fmla="*/ 215786 h 533400"/>
                <a:gd name="connsiteX43" fmla="*/ 363187 w 1028700"/>
                <a:gd name="connsiteY43" fmla="*/ 215786 h 533400"/>
                <a:gd name="connsiteX44" fmla="*/ 388905 w 1028700"/>
                <a:gd name="connsiteY44" fmla="*/ 203403 h 533400"/>
                <a:gd name="connsiteX45" fmla="*/ 391762 w 1028700"/>
                <a:gd name="connsiteY45" fmla="*/ 202451 h 533400"/>
                <a:gd name="connsiteX46" fmla="*/ 417480 w 1028700"/>
                <a:gd name="connsiteY46" fmla="*/ 191021 h 533400"/>
                <a:gd name="connsiteX47" fmla="*/ 421290 w 1028700"/>
                <a:gd name="connsiteY47" fmla="*/ 189116 h 533400"/>
                <a:gd name="connsiteX48" fmla="*/ 447960 w 1028700"/>
                <a:gd name="connsiteY48" fmla="*/ 177686 h 533400"/>
                <a:gd name="connsiteX49" fmla="*/ 450817 w 1028700"/>
                <a:gd name="connsiteY49" fmla="*/ 176733 h 533400"/>
                <a:gd name="connsiteX50" fmla="*/ 479392 w 1028700"/>
                <a:gd name="connsiteY50" fmla="*/ 165303 h 533400"/>
                <a:gd name="connsiteX51" fmla="*/ 507967 w 1028700"/>
                <a:gd name="connsiteY51" fmla="*/ 154826 h 533400"/>
                <a:gd name="connsiteX52" fmla="*/ 510825 w 1028700"/>
                <a:gd name="connsiteY52" fmla="*/ 153873 h 533400"/>
                <a:gd name="connsiteX53" fmla="*/ 538447 w 1028700"/>
                <a:gd name="connsiteY53" fmla="*/ 144348 h 533400"/>
                <a:gd name="connsiteX54" fmla="*/ 542257 w 1028700"/>
                <a:gd name="connsiteY54" fmla="*/ 143396 h 533400"/>
                <a:gd name="connsiteX55" fmla="*/ 569880 w 1028700"/>
                <a:gd name="connsiteY55" fmla="*/ 134823 h 533400"/>
                <a:gd name="connsiteX56" fmla="*/ 572737 w 1028700"/>
                <a:gd name="connsiteY56" fmla="*/ 133871 h 533400"/>
                <a:gd name="connsiteX57" fmla="*/ 707040 w 1028700"/>
                <a:gd name="connsiteY57" fmla="*/ 106248 h 533400"/>
                <a:gd name="connsiteX58" fmla="*/ 707040 w 1028700"/>
                <a:gd name="connsiteY58" fmla="*/ 106248 h 533400"/>
                <a:gd name="connsiteX59" fmla="*/ 852772 w 1028700"/>
                <a:gd name="connsiteY59" fmla="*/ 137681 h 533400"/>
                <a:gd name="connsiteX60" fmla="*/ 764190 w 1028700"/>
                <a:gd name="connsiteY60" fmla="*/ 257696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028700" h="533400">
                  <a:moveTo>
                    <a:pt x="1003267" y="81483"/>
                  </a:moveTo>
                  <a:cubicBezTo>
                    <a:pt x="980407" y="19571"/>
                    <a:pt x="836580" y="12903"/>
                    <a:pt x="651795" y="56718"/>
                  </a:cubicBezTo>
                  <a:cubicBezTo>
                    <a:pt x="651795" y="56718"/>
                    <a:pt x="651795" y="56718"/>
                    <a:pt x="651795" y="56718"/>
                  </a:cubicBezTo>
                  <a:cubicBezTo>
                    <a:pt x="651795" y="56718"/>
                    <a:pt x="651795" y="56718"/>
                    <a:pt x="650842" y="56718"/>
                  </a:cubicBezTo>
                  <a:cubicBezTo>
                    <a:pt x="635602" y="60528"/>
                    <a:pt x="621315" y="64338"/>
                    <a:pt x="606075" y="68148"/>
                  </a:cubicBezTo>
                  <a:cubicBezTo>
                    <a:pt x="606075" y="68148"/>
                    <a:pt x="606075" y="68148"/>
                    <a:pt x="606075" y="68148"/>
                  </a:cubicBezTo>
                  <a:cubicBezTo>
                    <a:pt x="590835" y="71958"/>
                    <a:pt x="575595" y="76721"/>
                    <a:pt x="559402" y="81483"/>
                  </a:cubicBezTo>
                  <a:cubicBezTo>
                    <a:pt x="559402" y="81483"/>
                    <a:pt x="559402" y="81483"/>
                    <a:pt x="558450" y="81483"/>
                  </a:cubicBezTo>
                  <a:cubicBezTo>
                    <a:pt x="542257" y="86246"/>
                    <a:pt x="527017" y="91008"/>
                    <a:pt x="510825" y="96723"/>
                  </a:cubicBezTo>
                  <a:cubicBezTo>
                    <a:pt x="510825" y="96723"/>
                    <a:pt x="510825" y="96723"/>
                    <a:pt x="509872" y="96723"/>
                  </a:cubicBezTo>
                  <a:cubicBezTo>
                    <a:pt x="493680" y="102438"/>
                    <a:pt x="477487" y="108153"/>
                    <a:pt x="461295" y="113868"/>
                  </a:cubicBezTo>
                  <a:cubicBezTo>
                    <a:pt x="452722" y="116726"/>
                    <a:pt x="445102" y="120536"/>
                    <a:pt x="436530" y="123393"/>
                  </a:cubicBezTo>
                  <a:cubicBezTo>
                    <a:pt x="432720" y="125298"/>
                    <a:pt x="427957" y="126251"/>
                    <a:pt x="424147" y="128156"/>
                  </a:cubicBezTo>
                  <a:cubicBezTo>
                    <a:pt x="420337" y="130061"/>
                    <a:pt x="416527" y="131013"/>
                    <a:pt x="412717" y="132918"/>
                  </a:cubicBezTo>
                  <a:cubicBezTo>
                    <a:pt x="407002" y="135776"/>
                    <a:pt x="401287" y="137681"/>
                    <a:pt x="395572" y="140538"/>
                  </a:cubicBezTo>
                  <a:cubicBezTo>
                    <a:pt x="393667" y="141491"/>
                    <a:pt x="391762" y="142443"/>
                    <a:pt x="388905" y="143396"/>
                  </a:cubicBezTo>
                  <a:cubicBezTo>
                    <a:pt x="382237" y="146253"/>
                    <a:pt x="374617" y="149111"/>
                    <a:pt x="367950" y="152921"/>
                  </a:cubicBezTo>
                  <a:cubicBezTo>
                    <a:pt x="366997" y="152921"/>
                    <a:pt x="366997" y="153873"/>
                    <a:pt x="366045" y="153873"/>
                  </a:cubicBezTo>
                  <a:cubicBezTo>
                    <a:pt x="335565" y="167208"/>
                    <a:pt x="306990" y="181496"/>
                    <a:pt x="279367" y="195783"/>
                  </a:cubicBezTo>
                  <a:cubicBezTo>
                    <a:pt x="279367" y="195783"/>
                    <a:pt x="279367" y="195783"/>
                    <a:pt x="279367" y="195783"/>
                  </a:cubicBezTo>
                  <a:lnTo>
                    <a:pt x="279367" y="195783"/>
                  </a:lnTo>
                  <a:cubicBezTo>
                    <a:pt x="112680" y="285318"/>
                    <a:pt x="8857" y="384378"/>
                    <a:pt x="31717" y="446291"/>
                  </a:cubicBezTo>
                  <a:cubicBezTo>
                    <a:pt x="54577" y="508203"/>
                    <a:pt x="198405" y="514871"/>
                    <a:pt x="383190" y="471056"/>
                  </a:cubicBezTo>
                  <a:cubicBezTo>
                    <a:pt x="383190" y="471056"/>
                    <a:pt x="383190" y="471056"/>
                    <a:pt x="383190" y="471056"/>
                  </a:cubicBezTo>
                  <a:cubicBezTo>
                    <a:pt x="390810" y="475818"/>
                    <a:pt x="398430" y="480581"/>
                    <a:pt x="407002" y="484391"/>
                  </a:cubicBezTo>
                  <a:cubicBezTo>
                    <a:pt x="440340" y="500583"/>
                    <a:pt x="477487" y="510108"/>
                    <a:pt x="517492" y="510108"/>
                  </a:cubicBezTo>
                  <a:cubicBezTo>
                    <a:pt x="620362" y="510108"/>
                    <a:pt x="708945" y="447243"/>
                    <a:pt x="746092" y="356756"/>
                  </a:cubicBezTo>
                  <a:cubicBezTo>
                    <a:pt x="749902" y="348183"/>
                    <a:pt x="752760" y="339611"/>
                    <a:pt x="754665" y="331038"/>
                  </a:cubicBezTo>
                  <a:lnTo>
                    <a:pt x="754665" y="331038"/>
                  </a:lnTo>
                  <a:cubicBezTo>
                    <a:pt x="922305" y="242456"/>
                    <a:pt x="1026127" y="143396"/>
                    <a:pt x="1003267" y="81483"/>
                  </a:cubicBezTo>
                  <a:close/>
                  <a:moveTo>
                    <a:pt x="764190" y="257696"/>
                  </a:moveTo>
                  <a:lnTo>
                    <a:pt x="764190" y="257696"/>
                  </a:lnTo>
                  <a:cubicBezTo>
                    <a:pt x="764190" y="250076"/>
                    <a:pt x="763237" y="242456"/>
                    <a:pt x="762285" y="235788"/>
                  </a:cubicBezTo>
                  <a:cubicBezTo>
                    <a:pt x="757522" y="194831"/>
                    <a:pt x="742282" y="156731"/>
                    <a:pt x="720375" y="124346"/>
                  </a:cubicBezTo>
                  <a:cubicBezTo>
                    <a:pt x="653700" y="130061"/>
                    <a:pt x="570832" y="150063"/>
                    <a:pt x="486060" y="182448"/>
                  </a:cubicBezTo>
                  <a:cubicBezTo>
                    <a:pt x="393667" y="217691"/>
                    <a:pt x="321277" y="257696"/>
                    <a:pt x="271747" y="292938"/>
                  </a:cubicBezTo>
                  <a:cubicBezTo>
                    <a:pt x="276510" y="333896"/>
                    <a:pt x="291750" y="371996"/>
                    <a:pt x="313657" y="404381"/>
                  </a:cubicBezTo>
                  <a:cubicBezTo>
                    <a:pt x="317467" y="410096"/>
                    <a:pt x="322230" y="416763"/>
                    <a:pt x="326992" y="422478"/>
                  </a:cubicBezTo>
                  <a:cubicBezTo>
                    <a:pt x="326992" y="422478"/>
                    <a:pt x="326992" y="422478"/>
                    <a:pt x="326992" y="422478"/>
                  </a:cubicBezTo>
                  <a:cubicBezTo>
                    <a:pt x="248887" y="431051"/>
                    <a:pt x="192690" y="420573"/>
                    <a:pt x="181260" y="391046"/>
                  </a:cubicBezTo>
                  <a:cubicBezTo>
                    <a:pt x="169830" y="360566"/>
                    <a:pt x="205072" y="316751"/>
                    <a:pt x="269842" y="271031"/>
                  </a:cubicBezTo>
                  <a:lnTo>
                    <a:pt x="269842" y="271031"/>
                  </a:lnTo>
                  <a:cubicBezTo>
                    <a:pt x="296512" y="252933"/>
                    <a:pt x="326992" y="233883"/>
                    <a:pt x="362235" y="215786"/>
                  </a:cubicBezTo>
                  <a:cubicBezTo>
                    <a:pt x="362235" y="215786"/>
                    <a:pt x="363187" y="215786"/>
                    <a:pt x="363187" y="215786"/>
                  </a:cubicBezTo>
                  <a:cubicBezTo>
                    <a:pt x="371760" y="211976"/>
                    <a:pt x="380332" y="207213"/>
                    <a:pt x="388905" y="203403"/>
                  </a:cubicBezTo>
                  <a:cubicBezTo>
                    <a:pt x="389857" y="203403"/>
                    <a:pt x="390810" y="202451"/>
                    <a:pt x="391762" y="202451"/>
                  </a:cubicBezTo>
                  <a:cubicBezTo>
                    <a:pt x="400335" y="198641"/>
                    <a:pt x="408907" y="194831"/>
                    <a:pt x="417480" y="191021"/>
                  </a:cubicBezTo>
                  <a:cubicBezTo>
                    <a:pt x="418432" y="190068"/>
                    <a:pt x="420337" y="190068"/>
                    <a:pt x="421290" y="189116"/>
                  </a:cubicBezTo>
                  <a:cubicBezTo>
                    <a:pt x="429862" y="185306"/>
                    <a:pt x="438435" y="181496"/>
                    <a:pt x="447960" y="177686"/>
                  </a:cubicBezTo>
                  <a:cubicBezTo>
                    <a:pt x="448912" y="177686"/>
                    <a:pt x="449865" y="176733"/>
                    <a:pt x="450817" y="176733"/>
                  </a:cubicBezTo>
                  <a:cubicBezTo>
                    <a:pt x="460342" y="172923"/>
                    <a:pt x="469867" y="169113"/>
                    <a:pt x="479392" y="165303"/>
                  </a:cubicBezTo>
                  <a:cubicBezTo>
                    <a:pt x="488917" y="161493"/>
                    <a:pt x="498442" y="158636"/>
                    <a:pt x="507967" y="154826"/>
                  </a:cubicBezTo>
                  <a:cubicBezTo>
                    <a:pt x="508920" y="154826"/>
                    <a:pt x="509872" y="153873"/>
                    <a:pt x="510825" y="153873"/>
                  </a:cubicBezTo>
                  <a:cubicBezTo>
                    <a:pt x="520350" y="151016"/>
                    <a:pt x="528922" y="147206"/>
                    <a:pt x="538447" y="144348"/>
                  </a:cubicBezTo>
                  <a:cubicBezTo>
                    <a:pt x="539400" y="144348"/>
                    <a:pt x="540352" y="143396"/>
                    <a:pt x="542257" y="143396"/>
                  </a:cubicBezTo>
                  <a:cubicBezTo>
                    <a:pt x="551782" y="140538"/>
                    <a:pt x="560355" y="137681"/>
                    <a:pt x="569880" y="134823"/>
                  </a:cubicBezTo>
                  <a:cubicBezTo>
                    <a:pt x="570832" y="134823"/>
                    <a:pt x="571785" y="134823"/>
                    <a:pt x="572737" y="133871"/>
                  </a:cubicBezTo>
                  <a:cubicBezTo>
                    <a:pt x="621315" y="120536"/>
                    <a:pt x="667035" y="111011"/>
                    <a:pt x="707040" y="106248"/>
                  </a:cubicBezTo>
                  <a:lnTo>
                    <a:pt x="707040" y="106248"/>
                  </a:lnTo>
                  <a:cubicBezTo>
                    <a:pt x="785145" y="97676"/>
                    <a:pt x="841342" y="108153"/>
                    <a:pt x="852772" y="137681"/>
                  </a:cubicBezTo>
                  <a:cubicBezTo>
                    <a:pt x="864202" y="168161"/>
                    <a:pt x="828960" y="212928"/>
                    <a:pt x="764190" y="257696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77" name="Hình tự do: Hình 376">
              <a:extLst>
                <a:ext uri="{FF2B5EF4-FFF2-40B4-BE49-F238E27FC236}">
                  <a16:creationId xmlns:a16="http://schemas.microsoft.com/office/drawing/2014/main" id="{3B188FBD-775C-402C-BA89-2C789B3DB4AE}"/>
                </a:ext>
              </a:extLst>
            </p:cNvPr>
            <p:cNvSpPr/>
            <p:nvPr/>
          </p:nvSpPr>
          <p:spPr>
            <a:xfrm>
              <a:off x="386988" y="3446070"/>
              <a:ext cx="390525" cy="209550"/>
            </a:xfrm>
            <a:custGeom>
              <a:avLst/>
              <a:gdLst>
                <a:gd name="connsiteX0" fmla="*/ 367665 w 390525"/>
                <a:gd name="connsiteY0" fmla="*/ 54293 h 209550"/>
                <a:gd name="connsiteX1" fmla="*/ 257175 w 390525"/>
                <a:gd name="connsiteY1" fmla="*/ 28575 h 209550"/>
                <a:gd name="connsiteX2" fmla="*/ 28575 w 390525"/>
                <a:gd name="connsiteY2" fmla="*/ 181928 h 209550"/>
                <a:gd name="connsiteX3" fmla="*/ 194310 w 390525"/>
                <a:gd name="connsiteY3" fmla="*/ 108585 h 209550"/>
                <a:gd name="connsiteX4" fmla="*/ 367665 w 390525"/>
                <a:gd name="connsiteY4" fmla="*/ 5429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209550">
                  <a:moveTo>
                    <a:pt x="367665" y="54293"/>
                  </a:moveTo>
                  <a:cubicBezTo>
                    <a:pt x="334328" y="38100"/>
                    <a:pt x="297180" y="28575"/>
                    <a:pt x="257175" y="28575"/>
                  </a:cubicBezTo>
                  <a:cubicBezTo>
                    <a:pt x="154305" y="28575"/>
                    <a:pt x="65723" y="92393"/>
                    <a:pt x="28575" y="181928"/>
                  </a:cubicBezTo>
                  <a:cubicBezTo>
                    <a:pt x="80963" y="155258"/>
                    <a:pt x="138113" y="130493"/>
                    <a:pt x="194310" y="108585"/>
                  </a:cubicBezTo>
                  <a:cubicBezTo>
                    <a:pt x="253365" y="86678"/>
                    <a:pt x="311468" y="68580"/>
                    <a:pt x="367665" y="54293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78" name="Hình tự do: Hình 377">
              <a:extLst>
                <a:ext uri="{FF2B5EF4-FFF2-40B4-BE49-F238E27FC236}">
                  <a16:creationId xmlns:a16="http://schemas.microsoft.com/office/drawing/2014/main" id="{DB41B703-6DC7-4664-95B7-BC236708E5B5}"/>
                </a:ext>
              </a:extLst>
            </p:cNvPr>
            <p:cNvSpPr/>
            <p:nvPr/>
          </p:nvSpPr>
          <p:spPr>
            <a:xfrm>
              <a:off x="69329" y="3410351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solidFill>
                <a:srgbClr val="1E3F77"/>
              </a:solidFill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79" name="Hình tự do: Hình 378">
              <a:extLst>
                <a:ext uri="{FF2B5EF4-FFF2-40B4-BE49-F238E27FC236}">
                  <a16:creationId xmlns:a16="http://schemas.microsoft.com/office/drawing/2014/main" id="{1B8AA39F-EE70-43EF-84D6-1C7E797227A3}"/>
                </a:ext>
              </a:extLst>
            </p:cNvPr>
            <p:cNvSpPr/>
            <p:nvPr/>
          </p:nvSpPr>
          <p:spPr>
            <a:xfrm>
              <a:off x="74033" y="3415398"/>
              <a:ext cx="1123950" cy="609600"/>
            </a:xfrm>
            <a:custGeom>
              <a:avLst/>
              <a:gdLst>
                <a:gd name="connsiteX0" fmla="*/ 276760 w 1123950"/>
                <a:gd name="connsiteY0" fmla="*/ 212599 h 609600"/>
                <a:gd name="connsiteX1" fmla="*/ 11965 w 1123950"/>
                <a:gd name="connsiteY1" fmla="*/ 519304 h 609600"/>
                <a:gd name="connsiteX2" fmla="*/ 408205 w 1123950"/>
                <a:gd name="connsiteY2" fmla="*/ 557404 h 609600"/>
                <a:gd name="connsiteX3" fmla="*/ 408205 w 1123950"/>
                <a:gd name="connsiteY3" fmla="*/ 557404 h 609600"/>
                <a:gd name="connsiteX4" fmla="*/ 436780 w 1123950"/>
                <a:gd name="connsiteY4" fmla="*/ 573597 h 609600"/>
                <a:gd name="connsiteX5" fmla="*/ 568225 w 1123950"/>
                <a:gd name="connsiteY5" fmla="*/ 605029 h 609600"/>
                <a:gd name="connsiteX6" fmla="*/ 841593 w 1123950"/>
                <a:gd name="connsiteY6" fmla="*/ 422149 h 609600"/>
                <a:gd name="connsiteX7" fmla="*/ 852070 w 1123950"/>
                <a:gd name="connsiteY7" fmla="*/ 390717 h 609600"/>
                <a:gd name="connsiteX8" fmla="*/ 852070 w 1123950"/>
                <a:gd name="connsiteY8" fmla="*/ 390717 h 609600"/>
                <a:gd name="connsiteX9" fmla="*/ 1116865 w 1123950"/>
                <a:gd name="connsiteY9" fmla="*/ 88774 h 609600"/>
                <a:gd name="connsiteX10" fmla="*/ 722530 w 1123950"/>
                <a:gd name="connsiteY10" fmla="*/ 47817 h 609600"/>
                <a:gd name="connsiteX11" fmla="*/ 466308 w 1123950"/>
                <a:gd name="connsiteY11" fmla="*/ 27814 h 609600"/>
                <a:gd name="connsiteX12" fmla="*/ 276760 w 1123950"/>
                <a:gd name="connsiteY12" fmla="*/ 212599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3950" h="609600">
                  <a:moveTo>
                    <a:pt x="276760" y="212599"/>
                  </a:moveTo>
                  <a:cubicBezTo>
                    <a:pt x="75783" y="318327"/>
                    <a:pt x="-15657" y="445009"/>
                    <a:pt x="11965" y="519304"/>
                  </a:cubicBezTo>
                  <a:cubicBezTo>
                    <a:pt x="39588" y="593599"/>
                    <a:pt x="187225" y="609792"/>
                    <a:pt x="408205" y="557404"/>
                  </a:cubicBezTo>
                  <a:cubicBezTo>
                    <a:pt x="408205" y="557404"/>
                    <a:pt x="408205" y="557404"/>
                    <a:pt x="408205" y="557404"/>
                  </a:cubicBezTo>
                  <a:cubicBezTo>
                    <a:pt x="417730" y="563119"/>
                    <a:pt x="427255" y="568834"/>
                    <a:pt x="436780" y="573597"/>
                  </a:cubicBezTo>
                  <a:cubicBezTo>
                    <a:pt x="476785" y="593599"/>
                    <a:pt x="521553" y="605029"/>
                    <a:pt x="568225" y="605029"/>
                  </a:cubicBezTo>
                  <a:cubicBezTo>
                    <a:pt x="691098" y="605029"/>
                    <a:pt x="796825" y="529782"/>
                    <a:pt x="841593" y="422149"/>
                  </a:cubicBezTo>
                  <a:cubicBezTo>
                    <a:pt x="845403" y="411672"/>
                    <a:pt x="849213" y="401194"/>
                    <a:pt x="852070" y="390717"/>
                  </a:cubicBezTo>
                  <a:lnTo>
                    <a:pt x="852070" y="390717"/>
                  </a:lnTo>
                  <a:cubicBezTo>
                    <a:pt x="1052095" y="284989"/>
                    <a:pt x="1144488" y="163069"/>
                    <a:pt x="1116865" y="88774"/>
                  </a:cubicBezTo>
                  <a:cubicBezTo>
                    <a:pt x="1089243" y="14479"/>
                    <a:pt x="943510" y="-4571"/>
                    <a:pt x="722530" y="47817"/>
                  </a:cubicBezTo>
                  <a:cubicBezTo>
                    <a:pt x="722530" y="47817"/>
                    <a:pt x="628233" y="-28383"/>
                    <a:pt x="466308" y="27814"/>
                  </a:cubicBezTo>
                  <a:cubicBezTo>
                    <a:pt x="308193" y="82107"/>
                    <a:pt x="276760" y="212599"/>
                    <a:pt x="276760" y="212599"/>
                  </a:cubicBez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</p:grpSp>
      <p:grpSp>
        <p:nvGrpSpPr>
          <p:cNvPr id="409" name="Nhóm 408">
            <a:extLst>
              <a:ext uri="{FF2B5EF4-FFF2-40B4-BE49-F238E27FC236}">
                <a16:creationId xmlns:a16="http://schemas.microsoft.com/office/drawing/2014/main" id="{BC759AEC-14E6-4D13-A3FD-0FD0298E1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20770368">
            <a:off x="9809643" y="4993283"/>
            <a:ext cx="1422447" cy="962244"/>
            <a:chOff x="228294" y="3266533"/>
            <a:chExt cx="971550" cy="657225"/>
          </a:xfrm>
        </p:grpSpPr>
        <p:sp>
          <p:nvSpPr>
            <p:cNvPr id="382" name="Hình tự do: Hình 381">
              <a:extLst>
                <a:ext uri="{FF2B5EF4-FFF2-40B4-BE49-F238E27FC236}">
                  <a16:creationId xmlns:a16="http://schemas.microsoft.com/office/drawing/2014/main" id="{E2E62111-C0B8-493F-B1A5-61E5C2DC25E0}"/>
                </a:ext>
              </a:extLst>
            </p:cNvPr>
            <p:cNvSpPr/>
            <p:nvPr/>
          </p:nvSpPr>
          <p:spPr>
            <a:xfrm>
              <a:off x="228294" y="3266533"/>
              <a:ext cx="971550" cy="657225"/>
            </a:xfrm>
            <a:custGeom>
              <a:avLst/>
              <a:gdLst>
                <a:gd name="connsiteX0" fmla="*/ 870347 w 971550"/>
                <a:gd name="connsiteY0" fmla="*/ 657939 h 657225"/>
                <a:gd name="connsiteX1" fmla="*/ 110252 w 971550"/>
                <a:gd name="connsiteY1" fmla="*/ 657939 h 657225"/>
                <a:gd name="connsiteX2" fmla="*/ 3572 w 971550"/>
                <a:gd name="connsiteY2" fmla="*/ 551259 h 657225"/>
                <a:gd name="connsiteX3" fmla="*/ 3572 w 971550"/>
                <a:gd name="connsiteY3" fmla="*/ 110252 h 657225"/>
                <a:gd name="connsiteX4" fmla="*/ 110252 w 971550"/>
                <a:gd name="connsiteY4" fmla="*/ 3572 h 657225"/>
                <a:gd name="connsiteX5" fmla="*/ 870347 w 971550"/>
                <a:gd name="connsiteY5" fmla="*/ 3572 h 657225"/>
                <a:gd name="connsiteX6" fmla="*/ 977027 w 971550"/>
                <a:gd name="connsiteY6" fmla="*/ 110252 h 657225"/>
                <a:gd name="connsiteX7" fmla="*/ 977027 w 971550"/>
                <a:gd name="connsiteY7" fmla="*/ 551259 h 657225"/>
                <a:gd name="connsiteX8" fmla="*/ 870347 w 971550"/>
                <a:gd name="connsiteY8" fmla="*/ 657939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1550" h="657225">
                  <a:moveTo>
                    <a:pt x="870347" y="657939"/>
                  </a:moveTo>
                  <a:lnTo>
                    <a:pt x="110252" y="657939"/>
                  </a:lnTo>
                  <a:cubicBezTo>
                    <a:pt x="51197" y="657939"/>
                    <a:pt x="3572" y="610314"/>
                    <a:pt x="3572" y="551259"/>
                  </a:cubicBezTo>
                  <a:lnTo>
                    <a:pt x="3572" y="110252"/>
                  </a:lnTo>
                  <a:cubicBezTo>
                    <a:pt x="3572" y="51197"/>
                    <a:pt x="52149" y="3572"/>
                    <a:pt x="110252" y="3572"/>
                  </a:cubicBezTo>
                  <a:lnTo>
                    <a:pt x="870347" y="3572"/>
                  </a:lnTo>
                  <a:cubicBezTo>
                    <a:pt x="929402" y="3572"/>
                    <a:pt x="977027" y="52149"/>
                    <a:pt x="977027" y="110252"/>
                  </a:cubicBezTo>
                  <a:lnTo>
                    <a:pt x="977027" y="551259"/>
                  </a:lnTo>
                  <a:cubicBezTo>
                    <a:pt x="977979" y="610314"/>
                    <a:pt x="929402" y="657939"/>
                    <a:pt x="870347" y="657939"/>
                  </a:cubicBezTo>
                  <a:close/>
                </a:path>
              </a:pathLst>
            </a:custGeom>
            <a:noFill/>
            <a:ln w="4763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83" name="Hình tự do: Hình 382">
              <a:extLst>
                <a:ext uri="{FF2B5EF4-FFF2-40B4-BE49-F238E27FC236}">
                  <a16:creationId xmlns:a16="http://schemas.microsoft.com/office/drawing/2014/main" id="{8F55F8FB-C266-4D54-B09D-1D1366D286B0}"/>
                </a:ext>
              </a:extLst>
            </p:cNvPr>
            <p:cNvSpPr/>
            <p:nvPr/>
          </p:nvSpPr>
          <p:spPr>
            <a:xfrm>
              <a:off x="248058" y="3285345"/>
              <a:ext cx="933450" cy="619125"/>
            </a:xfrm>
            <a:custGeom>
              <a:avLst/>
              <a:gdLst>
                <a:gd name="connsiteX0" fmla="*/ 845820 w 933450"/>
                <a:gd name="connsiteY0" fmla="*/ 609600 h 619125"/>
                <a:gd name="connsiteX1" fmla="*/ 95250 w 933450"/>
                <a:gd name="connsiteY1" fmla="*/ 609600 h 619125"/>
                <a:gd name="connsiteX2" fmla="*/ 14288 w 933450"/>
                <a:gd name="connsiteY2" fmla="*/ 528638 h 619125"/>
                <a:gd name="connsiteX3" fmla="*/ 14288 w 933450"/>
                <a:gd name="connsiteY3" fmla="*/ 95250 h 619125"/>
                <a:gd name="connsiteX4" fmla="*/ 95250 w 933450"/>
                <a:gd name="connsiteY4" fmla="*/ 14288 h 619125"/>
                <a:gd name="connsiteX5" fmla="*/ 846773 w 933450"/>
                <a:gd name="connsiteY5" fmla="*/ 14288 h 619125"/>
                <a:gd name="connsiteX6" fmla="*/ 927735 w 933450"/>
                <a:gd name="connsiteY6" fmla="*/ 95250 h 619125"/>
                <a:gd name="connsiteX7" fmla="*/ 927735 w 933450"/>
                <a:gd name="connsiteY7" fmla="*/ 528638 h 619125"/>
                <a:gd name="connsiteX8" fmla="*/ 845820 w 933450"/>
                <a:gd name="connsiteY8" fmla="*/ 60960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3450" h="619125">
                  <a:moveTo>
                    <a:pt x="845820" y="609600"/>
                  </a:moveTo>
                  <a:lnTo>
                    <a:pt x="95250" y="609600"/>
                  </a:lnTo>
                  <a:cubicBezTo>
                    <a:pt x="50483" y="609600"/>
                    <a:pt x="14288" y="573405"/>
                    <a:pt x="14288" y="528638"/>
                  </a:cubicBezTo>
                  <a:lnTo>
                    <a:pt x="14288" y="95250"/>
                  </a:lnTo>
                  <a:cubicBezTo>
                    <a:pt x="14288" y="50482"/>
                    <a:pt x="50483" y="14288"/>
                    <a:pt x="95250" y="14288"/>
                  </a:cubicBezTo>
                  <a:lnTo>
                    <a:pt x="846773" y="14288"/>
                  </a:lnTo>
                  <a:cubicBezTo>
                    <a:pt x="891540" y="14288"/>
                    <a:pt x="927735" y="50482"/>
                    <a:pt x="927735" y="95250"/>
                  </a:cubicBezTo>
                  <a:lnTo>
                    <a:pt x="927735" y="528638"/>
                  </a:lnTo>
                  <a:cubicBezTo>
                    <a:pt x="927735" y="573405"/>
                    <a:pt x="890588" y="609600"/>
                    <a:pt x="845820" y="60960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84" name="Hình tự do: Hình 383">
              <a:extLst>
                <a:ext uri="{FF2B5EF4-FFF2-40B4-BE49-F238E27FC236}">
                  <a16:creationId xmlns:a16="http://schemas.microsoft.com/office/drawing/2014/main" id="{EFCEE03A-F3B6-4344-8EEB-9125D54B9A4A}"/>
                </a:ext>
              </a:extLst>
            </p:cNvPr>
            <p:cNvSpPr/>
            <p:nvPr/>
          </p:nvSpPr>
          <p:spPr>
            <a:xfrm>
              <a:off x="372359" y="3349638"/>
              <a:ext cx="666750" cy="485775"/>
            </a:xfrm>
            <a:custGeom>
              <a:avLst/>
              <a:gdLst>
                <a:gd name="connsiteX0" fmla="*/ 140494 w 666750"/>
                <a:gd name="connsiteY0" fmla="*/ 478631 h 485775"/>
                <a:gd name="connsiteX1" fmla="*/ 140494 w 666750"/>
                <a:gd name="connsiteY1" fmla="*/ 354806 h 485775"/>
                <a:gd name="connsiteX2" fmla="*/ 111919 w 666750"/>
                <a:gd name="connsiteY2" fmla="*/ 354806 h 485775"/>
                <a:gd name="connsiteX3" fmla="*/ 55721 w 666750"/>
                <a:gd name="connsiteY3" fmla="*/ 298609 h 485775"/>
                <a:gd name="connsiteX4" fmla="*/ 55721 w 666750"/>
                <a:gd name="connsiteY4" fmla="*/ 237649 h 485775"/>
                <a:gd name="connsiteX5" fmla="*/ 7144 w 666750"/>
                <a:gd name="connsiteY5" fmla="*/ 173831 h 485775"/>
                <a:gd name="connsiteX6" fmla="*/ 36671 w 666750"/>
                <a:gd name="connsiteY6" fmla="*/ 118586 h 485775"/>
                <a:gd name="connsiteX7" fmla="*/ 40481 w 666750"/>
                <a:gd name="connsiteY7" fmla="*/ 115729 h 485775"/>
                <a:gd name="connsiteX8" fmla="*/ 58579 w 666750"/>
                <a:gd name="connsiteY8" fmla="*/ 143351 h 485775"/>
                <a:gd name="connsiteX9" fmla="*/ 54769 w 666750"/>
                <a:gd name="connsiteY9" fmla="*/ 146209 h 485775"/>
                <a:gd name="connsiteX10" fmla="*/ 40481 w 666750"/>
                <a:gd name="connsiteY10" fmla="*/ 172879 h 485775"/>
                <a:gd name="connsiteX11" fmla="*/ 72866 w 666750"/>
                <a:gd name="connsiteY11" fmla="*/ 205264 h 485775"/>
                <a:gd name="connsiteX12" fmla="*/ 105251 w 666750"/>
                <a:gd name="connsiteY12" fmla="*/ 172879 h 485775"/>
                <a:gd name="connsiteX13" fmla="*/ 90964 w 666750"/>
                <a:gd name="connsiteY13" fmla="*/ 146209 h 485775"/>
                <a:gd name="connsiteX14" fmla="*/ 87154 w 666750"/>
                <a:gd name="connsiteY14" fmla="*/ 143351 h 485775"/>
                <a:gd name="connsiteX15" fmla="*/ 104299 w 666750"/>
                <a:gd name="connsiteY15" fmla="*/ 117634 h 485775"/>
                <a:gd name="connsiteX16" fmla="*/ 108109 w 666750"/>
                <a:gd name="connsiteY16" fmla="*/ 120491 h 485775"/>
                <a:gd name="connsiteX17" fmla="*/ 137636 w 666750"/>
                <a:gd name="connsiteY17" fmla="*/ 175736 h 485775"/>
                <a:gd name="connsiteX18" fmla="*/ 89059 w 666750"/>
                <a:gd name="connsiteY18" fmla="*/ 239554 h 485775"/>
                <a:gd name="connsiteX19" fmla="*/ 89059 w 666750"/>
                <a:gd name="connsiteY19" fmla="*/ 300514 h 485775"/>
                <a:gd name="connsiteX20" fmla="*/ 111919 w 666750"/>
                <a:gd name="connsiteY20" fmla="*/ 323374 h 485775"/>
                <a:gd name="connsiteX21" fmla="*/ 140494 w 666750"/>
                <a:gd name="connsiteY21" fmla="*/ 323374 h 485775"/>
                <a:gd name="connsiteX22" fmla="*/ 140494 w 666750"/>
                <a:gd name="connsiteY22" fmla="*/ 170974 h 485775"/>
                <a:gd name="connsiteX23" fmla="*/ 230981 w 666750"/>
                <a:gd name="connsiteY23" fmla="*/ 67151 h 485775"/>
                <a:gd name="connsiteX24" fmla="*/ 230981 w 666750"/>
                <a:gd name="connsiteY24" fmla="*/ 7144 h 485775"/>
                <a:gd name="connsiteX25" fmla="*/ 456724 w 666750"/>
                <a:gd name="connsiteY25" fmla="*/ 7144 h 485775"/>
                <a:gd name="connsiteX26" fmla="*/ 456724 w 666750"/>
                <a:gd name="connsiteY26" fmla="*/ 62389 h 485775"/>
                <a:gd name="connsiteX27" fmla="*/ 534829 w 666750"/>
                <a:gd name="connsiteY27" fmla="*/ 167164 h 485775"/>
                <a:gd name="connsiteX28" fmla="*/ 564356 w 666750"/>
                <a:gd name="connsiteY28" fmla="*/ 118586 h 485775"/>
                <a:gd name="connsiteX29" fmla="*/ 568166 w 666750"/>
                <a:gd name="connsiteY29" fmla="*/ 115729 h 485775"/>
                <a:gd name="connsiteX30" fmla="*/ 586264 w 666750"/>
                <a:gd name="connsiteY30" fmla="*/ 143351 h 485775"/>
                <a:gd name="connsiteX31" fmla="*/ 582454 w 666750"/>
                <a:gd name="connsiteY31" fmla="*/ 146209 h 485775"/>
                <a:gd name="connsiteX32" fmla="*/ 568166 w 666750"/>
                <a:gd name="connsiteY32" fmla="*/ 172879 h 485775"/>
                <a:gd name="connsiteX33" fmla="*/ 600551 w 666750"/>
                <a:gd name="connsiteY33" fmla="*/ 205264 h 485775"/>
                <a:gd name="connsiteX34" fmla="*/ 632936 w 666750"/>
                <a:gd name="connsiteY34" fmla="*/ 172879 h 485775"/>
                <a:gd name="connsiteX35" fmla="*/ 618649 w 666750"/>
                <a:gd name="connsiteY35" fmla="*/ 146209 h 485775"/>
                <a:gd name="connsiteX36" fmla="*/ 614839 w 666750"/>
                <a:gd name="connsiteY36" fmla="*/ 143351 h 485775"/>
                <a:gd name="connsiteX37" fmla="*/ 632936 w 666750"/>
                <a:gd name="connsiteY37" fmla="*/ 115729 h 485775"/>
                <a:gd name="connsiteX38" fmla="*/ 636746 w 666750"/>
                <a:gd name="connsiteY38" fmla="*/ 118586 h 485775"/>
                <a:gd name="connsiteX39" fmla="*/ 666274 w 666750"/>
                <a:gd name="connsiteY39" fmla="*/ 173831 h 485775"/>
                <a:gd name="connsiteX40" fmla="*/ 617696 w 666750"/>
                <a:gd name="connsiteY40" fmla="*/ 237649 h 485775"/>
                <a:gd name="connsiteX41" fmla="*/ 617696 w 666750"/>
                <a:gd name="connsiteY41" fmla="*/ 298609 h 485775"/>
                <a:gd name="connsiteX42" fmla="*/ 561499 w 666750"/>
                <a:gd name="connsiteY42" fmla="*/ 354806 h 485775"/>
                <a:gd name="connsiteX43" fmla="*/ 536734 w 666750"/>
                <a:gd name="connsiteY43" fmla="*/ 354806 h 485775"/>
                <a:gd name="connsiteX44" fmla="*/ 536734 w 666750"/>
                <a:gd name="connsiteY44" fmla="*/ 478631 h 485775"/>
                <a:gd name="connsiteX45" fmla="*/ 140494 w 666750"/>
                <a:gd name="connsiteY45" fmla="*/ 478631 h 485775"/>
                <a:gd name="connsiteX46" fmla="*/ 561499 w 666750"/>
                <a:gd name="connsiteY46" fmla="*/ 321469 h 485775"/>
                <a:gd name="connsiteX47" fmla="*/ 584359 w 666750"/>
                <a:gd name="connsiteY47" fmla="*/ 298609 h 485775"/>
                <a:gd name="connsiteX48" fmla="*/ 584359 w 666750"/>
                <a:gd name="connsiteY48" fmla="*/ 237649 h 485775"/>
                <a:gd name="connsiteX49" fmla="*/ 536734 w 666750"/>
                <a:gd name="connsiteY49" fmla="*/ 188119 h 485775"/>
                <a:gd name="connsiteX50" fmla="*/ 536734 w 666750"/>
                <a:gd name="connsiteY50" fmla="*/ 321469 h 485775"/>
                <a:gd name="connsiteX51" fmla="*/ 561499 w 666750"/>
                <a:gd name="connsiteY51" fmla="*/ 321469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66750" h="485775">
                  <a:moveTo>
                    <a:pt x="140494" y="478631"/>
                  </a:moveTo>
                  <a:lnTo>
                    <a:pt x="140494" y="354806"/>
                  </a:lnTo>
                  <a:lnTo>
                    <a:pt x="111919" y="354806"/>
                  </a:lnTo>
                  <a:cubicBezTo>
                    <a:pt x="81439" y="354806"/>
                    <a:pt x="55721" y="330041"/>
                    <a:pt x="55721" y="298609"/>
                  </a:cubicBezTo>
                  <a:lnTo>
                    <a:pt x="55721" y="237649"/>
                  </a:lnTo>
                  <a:cubicBezTo>
                    <a:pt x="27146" y="230029"/>
                    <a:pt x="7144" y="204311"/>
                    <a:pt x="7144" y="173831"/>
                  </a:cubicBezTo>
                  <a:cubicBezTo>
                    <a:pt x="7144" y="151924"/>
                    <a:pt x="18574" y="130969"/>
                    <a:pt x="36671" y="118586"/>
                  </a:cubicBezTo>
                  <a:lnTo>
                    <a:pt x="40481" y="115729"/>
                  </a:lnTo>
                  <a:lnTo>
                    <a:pt x="58579" y="143351"/>
                  </a:lnTo>
                  <a:lnTo>
                    <a:pt x="54769" y="146209"/>
                  </a:lnTo>
                  <a:cubicBezTo>
                    <a:pt x="45244" y="151924"/>
                    <a:pt x="40481" y="162401"/>
                    <a:pt x="40481" y="172879"/>
                  </a:cubicBezTo>
                  <a:cubicBezTo>
                    <a:pt x="40481" y="190976"/>
                    <a:pt x="54769" y="205264"/>
                    <a:pt x="72866" y="205264"/>
                  </a:cubicBezTo>
                  <a:cubicBezTo>
                    <a:pt x="90964" y="205264"/>
                    <a:pt x="105251" y="190976"/>
                    <a:pt x="105251" y="172879"/>
                  </a:cubicBezTo>
                  <a:cubicBezTo>
                    <a:pt x="105251" y="162401"/>
                    <a:pt x="99536" y="151924"/>
                    <a:pt x="90964" y="146209"/>
                  </a:cubicBezTo>
                  <a:lnTo>
                    <a:pt x="87154" y="143351"/>
                  </a:lnTo>
                  <a:lnTo>
                    <a:pt x="104299" y="117634"/>
                  </a:lnTo>
                  <a:lnTo>
                    <a:pt x="108109" y="120491"/>
                  </a:lnTo>
                  <a:cubicBezTo>
                    <a:pt x="127159" y="132874"/>
                    <a:pt x="137636" y="152876"/>
                    <a:pt x="137636" y="175736"/>
                  </a:cubicBezTo>
                  <a:cubicBezTo>
                    <a:pt x="137636" y="205264"/>
                    <a:pt x="117634" y="231934"/>
                    <a:pt x="89059" y="239554"/>
                  </a:cubicBezTo>
                  <a:lnTo>
                    <a:pt x="89059" y="300514"/>
                  </a:lnTo>
                  <a:cubicBezTo>
                    <a:pt x="89059" y="312896"/>
                    <a:pt x="99536" y="323374"/>
                    <a:pt x="111919" y="323374"/>
                  </a:cubicBezTo>
                  <a:lnTo>
                    <a:pt x="140494" y="323374"/>
                  </a:lnTo>
                  <a:lnTo>
                    <a:pt x="140494" y="170974"/>
                  </a:lnTo>
                  <a:lnTo>
                    <a:pt x="230981" y="67151"/>
                  </a:lnTo>
                  <a:lnTo>
                    <a:pt x="230981" y="7144"/>
                  </a:lnTo>
                  <a:lnTo>
                    <a:pt x="456724" y="7144"/>
                  </a:lnTo>
                  <a:lnTo>
                    <a:pt x="456724" y="62389"/>
                  </a:lnTo>
                  <a:lnTo>
                    <a:pt x="534829" y="167164"/>
                  </a:lnTo>
                  <a:cubicBezTo>
                    <a:pt x="536734" y="147161"/>
                    <a:pt x="547211" y="130016"/>
                    <a:pt x="564356" y="118586"/>
                  </a:cubicBezTo>
                  <a:lnTo>
                    <a:pt x="568166" y="115729"/>
                  </a:lnTo>
                  <a:lnTo>
                    <a:pt x="586264" y="143351"/>
                  </a:lnTo>
                  <a:lnTo>
                    <a:pt x="582454" y="146209"/>
                  </a:lnTo>
                  <a:cubicBezTo>
                    <a:pt x="572929" y="151924"/>
                    <a:pt x="568166" y="162401"/>
                    <a:pt x="568166" y="172879"/>
                  </a:cubicBezTo>
                  <a:cubicBezTo>
                    <a:pt x="568166" y="190976"/>
                    <a:pt x="582454" y="205264"/>
                    <a:pt x="600551" y="205264"/>
                  </a:cubicBezTo>
                  <a:cubicBezTo>
                    <a:pt x="618649" y="205264"/>
                    <a:pt x="632936" y="190976"/>
                    <a:pt x="632936" y="172879"/>
                  </a:cubicBezTo>
                  <a:cubicBezTo>
                    <a:pt x="632936" y="162401"/>
                    <a:pt x="627221" y="151924"/>
                    <a:pt x="618649" y="146209"/>
                  </a:cubicBezTo>
                  <a:lnTo>
                    <a:pt x="614839" y="143351"/>
                  </a:lnTo>
                  <a:lnTo>
                    <a:pt x="632936" y="115729"/>
                  </a:lnTo>
                  <a:lnTo>
                    <a:pt x="636746" y="118586"/>
                  </a:lnTo>
                  <a:cubicBezTo>
                    <a:pt x="655796" y="130969"/>
                    <a:pt x="666274" y="150971"/>
                    <a:pt x="666274" y="173831"/>
                  </a:cubicBezTo>
                  <a:cubicBezTo>
                    <a:pt x="666274" y="203359"/>
                    <a:pt x="646271" y="230029"/>
                    <a:pt x="617696" y="237649"/>
                  </a:cubicBezTo>
                  <a:lnTo>
                    <a:pt x="617696" y="298609"/>
                  </a:lnTo>
                  <a:cubicBezTo>
                    <a:pt x="617696" y="329089"/>
                    <a:pt x="592931" y="354806"/>
                    <a:pt x="561499" y="354806"/>
                  </a:cubicBezTo>
                  <a:lnTo>
                    <a:pt x="536734" y="354806"/>
                  </a:lnTo>
                  <a:lnTo>
                    <a:pt x="536734" y="478631"/>
                  </a:lnTo>
                  <a:lnTo>
                    <a:pt x="140494" y="478631"/>
                  </a:lnTo>
                  <a:close/>
                  <a:moveTo>
                    <a:pt x="561499" y="321469"/>
                  </a:moveTo>
                  <a:cubicBezTo>
                    <a:pt x="573881" y="321469"/>
                    <a:pt x="584359" y="310991"/>
                    <a:pt x="584359" y="298609"/>
                  </a:cubicBezTo>
                  <a:lnTo>
                    <a:pt x="584359" y="237649"/>
                  </a:lnTo>
                  <a:cubicBezTo>
                    <a:pt x="560546" y="230981"/>
                    <a:pt x="541496" y="211931"/>
                    <a:pt x="536734" y="188119"/>
                  </a:cubicBezTo>
                  <a:lnTo>
                    <a:pt x="536734" y="321469"/>
                  </a:lnTo>
                  <a:lnTo>
                    <a:pt x="561499" y="3214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85" name="Hình tự do: Hình 384">
              <a:extLst>
                <a:ext uri="{FF2B5EF4-FFF2-40B4-BE49-F238E27FC236}">
                  <a16:creationId xmlns:a16="http://schemas.microsoft.com/office/drawing/2014/main" id="{E83CE297-38A1-4AA6-AFD5-8ED49D5AC28F}"/>
                </a:ext>
              </a:extLst>
            </p:cNvPr>
            <p:cNvSpPr/>
            <p:nvPr/>
          </p:nvSpPr>
          <p:spPr>
            <a:xfrm>
              <a:off x="368549" y="3344876"/>
              <a:ext cx="676275" cy="495300"/>
            </a:xfrm>
            <a:custGeom>
              <a:avLst/>
              <a:gdLst>
                <a:gd name="connsiteX0" fmla="*/ 455771 w 676275"/>
                <a:gd name="connsiteY0" fmla="*/ 16669 h 495300"/>
                <a:gd name="connsiteX1" fmla="*/ 455771 w 676275"/>
                <a:gd name="connsiteY1" fmla="*/ 69056 h 495300"/>
                <a:gd name="connsiteX2" fmla="*/ 534829 w 676275"/>
                <a:gd name="connsiteY2" fmla="*/ 175736 h 495300"/>
                <a:gd name="connsiteX3" fmla="*/ 534829 w 676275"/>
                <a:gd name="connsiteY3" fmla="*/ 330994 h 495300"/>
                <a:gd name="connsiteX4" fmla="*/ 565309 w 676275"/>
                <a:gd name="connsiteY4" fmla="*/ 330994 h 495300"/>
                <a:gd name="connsiteX5" fmla="*/ 592931 w 676275"/>
                <a:gd name="connsiteY5" fmla="*/ 303371 h 495300"/>
                <a:gd name="connsiteX6" fmla="*/ 592931 w 676275"/>
                <a:gd name="connsiteY6" fmla="*/ 238601 h 495300"/>
                <a:gd name="connsiteX7" fmla="*/ 544354 w 676275"/>
                <a:gd name="connsiteY7" fmla="*/ 178594 h 495300"/>
                <a:gd name="connsiteX8" fmla="*/ 571976 w 676275"/>
                <a:gd name="connsiteY8" fmla="*/ 128111 h 495300"/>
                <a:gd name="connsiteX9" fmla="*/ 585311 w 676275"/>
                <a:gd name="connsiteY9" fmla="*/ 148114 h 495300"/>
                <a:gd name="connsiteX10" fmla="*/ 568166 w 676275"/>
                <a:gd name="connsiteY10" fmla="*/ 178594 h 495300"/>
                <a:gd name="connsiteX11" fmla="*/ 605314 w 676275"/>
                <a:gd name="connsiteY11" fmla="*/ 215741 h 495300"/>
                <a:gd name="connsiteX12" fmla="*/ 642461 w 676275"/>
                <a:gd name="connsiteY12" fmla="*/ 178594 h 495300"/>
                <a:gd name="connsiteX13" fmla="*/ 625316 w 676275"/>
                <a:gd name="connsiteY13" fmla="*/ 148114 h 495300"/>
                <a:gd name="connsiteX14" fmla="*/ 638651 w 676275"/>
                <a:gd name="connsiteY14" fmla="*/ 128111 h 495300"/>
                <a:gd name="connsiteX15" fmla="*/ 666274 w 676275"/>
                <a:gd name="connsiteY15" fmla="*/ 178594 h 495300"/>
                <a:gd name="connsiteX16" fmla="*/ 617696 w 676275"/>
                <a:gd name="connsiteY16" fmla="*/ 238601 h 495300"/>
                <a:gd name="connsiteX17" fmla="*/ 617696 w 676275"/>
                <a:gd name="connsiteY17" fmla="*/ 303371 h 495300"/>
                <a:gd name="connsiteX18" fmla="*/ 566261 w 676275"/>
                <a:gd name="connsiteY18" fmla="*/ 354806 h 495300"/>
                <a:gd name="connsiteX19" fmla="*/ 536734 w 676275"/>
                <a:gd name="connsiteY19" fmla="*/ 354806 h 495300"/>
                <a:gd name="connsiteX20" fmla="*/ 536734 w 676275"/>
                <a:gd name="connsiteY20" fmla="*/ 478631 h 495300"/>
                <a:gd name="connsiteX21" fmla="*/ 149066 w 676275"/>
                <a:gd name="connsiteY21" fmla="*/ 478631 h 495300"/>
                <a:gd name="connsiteX22" fmla="*/ 149066 w 676275"/>
                <a:gd name="connsiteY22" fmla="*/ 354806 h 495300"/>
                <a:gd name="connsiteX23" fmla="*/ 115729 w 676275"/>
                <a:gd name="connsiteY23" fmla="*/ 354806 h 495300"/>
                <a:gd name="connsiteX24" fmla="*/ 64294 w 676275"/>
                <a:gd name="connsiteY24" fmla="*/ 303371 h 495300"/>
                <a:gd name="connsiteX25" fmla="*/ 64294 w 676275"/>
                <a:gd name="connsiteY25" fmla="*/ 238601 h 495300"/>
                <a:gd name="connsiteX26" fmla="*/ 15716 w 676275"/>
                <a:gd name="connsiteY26" fmla="*/ 178594 h 495300"/>
                <a:gd name="connsiteX27" fmla="*/ 43339 w 676275"/>
                <a:gd name="connsiteY27" fmla="*/ 128111 h 495300"/>
                <a:gd name="connsiteX28" fmla="*/ 56674 w 676275"/>
                <a:gd name="connsiteY28" fmla="*/ 148114 h 495300"/>
                <a:gd name="connsiteX29" fmla="*/ 39529 w 676275"/>
                <a:gd name="connsiteY29" fmla="*/ 178594 h 495300"/>
                <a:gd name="connsiteX30" fmla="*/ 76676 w 676275"/>
                <a:gd name="connsiteY30" fmla="*/ 215741 h 495300"/>
                <a:gd name="connsiteX31" fmla="*/ 113824 w 676275"/>
                <a:gd name="connsiteY31" fmla="*/ 178594 h 495300"/>
                <a:gd name="connsiteX32" fmla="*/ 96679 w 676275"/>
                <a:gd name="connsiteY32" fmla="*/ 148114 h 495300"/>
                <a:gd name="connsiteX33" fmla="*/ 110014 w 676275"/>
                <a:gd name="connsiteY33" fmla="*/ 128111 h 495300"/>
                <a:gd name="connsiteX34" fmla="*/ 137636 w 676275"/>
                <a:gd name="connsiteY34" fmla="*/ 178594 h 495300"/>
                <a:gd name="connsiteX35" fmla="*/ 89059 w 676275"/>
                <a:gd name="connsiteY35" fmla="*/ 238601 h 495300"/>
                <a:gd name="connsiteX36" fmla="*/ 89059 w 676275"/>
                <a:gd name="connsiteY36" fmla="*/ 303371 h 495300"/>
                <a:gd name="connsiteX37" fmla="*/ 116681 w 676275"/>
                <a:gd name="connsiteY37" fmla="*/ 330994 h 495300"/>
                <a:gd name="connsiteX38" fmla="*/ 150019 w 676275"/>
                <a:gd name="connsiteY38" fmla="*/ 330994 h 495300"/>
                <a:gd name="connsiteX39" fmla="*/ 150019 w 676275"/>
                <a:gd name="connsiteY39" fmla="*/ 175736 h 495300"/>
                <a:gd name="connsiteX40" fmla="*/ 240506 w 676275"/>
                <a:gd name="connsiteY40" fmla="*/ 71914 h 495300"/>
                <a:gd name="connsiteX41" fmla="*/ 240506 w 676275"/>
                <a:gd name="connsiteY41" fmla="*/ 16669 h 495300"/>
                <a:gd name="connsiteX42" fmla="*/ 455771 w 676275"/>
                <a:gd name="connsiteY42" fmla="*/ 16669 h 495300"/>
                <a:gd name="connsiteX43" fmla="*/ 465296 w 676275"/>
                <a:gd name="connsiteY43" fmla="*/ 7144 h 495300"/>
                <a:gd name="connsiteX44" fmla="*/ 455771 w 676275"/>
                <a:gd name="connsiteY44" fmla="*/ 7144 h 495300"/>
                <a:gd name="connsiteX45" fmla="*/ 239554 w 676275"/>
                <a:gd name="connsiteY45" fmla="*/ 7144 h 495300"/>
                <a:gd name="connsiteX46" fmla="*/ 230029 w 676275"/>
                <a:gd name="connsiteY46" fmla="*/ 7144 h 495300"/>
                <a:gd name="connsiteX47" fmla="*/ 230029 w 676275"/>
                <a:gd name="connsiteY47" fmla="*/ 16669 h 495300"/>
                <a:gd name="connsiteX48" fmla="*/ 230029 w 676275"/>
                <a:gd name="connsiteY48" fmla="*/ 68104 h 495300"/>
                <a:gd name="connsiteX49" fmla="*/ 145256 w 676275"/>
                <a:gd name="connsiteY49" fmla="*/ 165259 h 495300"/>
                <a:gd name="connsiteX50" fmla="*/ 114776 w 676275"/>
                <a:gd name="connsiteY50" fmla="*/ 120491 h 495300"/>
                <a:gd name="connsiteX51" fmla="*/ 107156 w 676275"/>
                <a:gd name="connsiteY51" fmla="*/ 115729 h 495300"/>
                <a:gd name="connsiteX52" fmla="*/ 102394 w 676275"/>
                <a:gd name="connsiteY52" fmla="*/ 123349 h 495300"/>
                <a:gd name="connsiteX53" fmla="*/ 89059 w 676275"/>
                <a:gd name="connsiteY53" fmla="*/ 143351 h 495300"/>
                <a:gd name="connsiteX54" fmla="*/ 83344 w 676275"/>
                <a:gd name="connsiteY54" fmla="*/ 150971 h 495300"/>
                <a:gd name="connsiteX55" fmla="*/ 90964 w 676275"/>
                <a:gd name="connsiteY55" fmla="*/ 155734 h 495300"/>
                <a:gd name="connsiteX56" fmla="*/ 103346 w 676275"/>
                <a:gd name="connsiteY56" fmla="*/ 178594 h 495300"/>
                <a:gd name="connsiteX57" fmla="*/ 75724 w 676275"/>
                <a:gd name="connsiteY57" fmla="*/ 206216 h 495300"/>
                <a:gd name="connsiteX58" fmla="*/ 48101 w 676275"/>
                <a:gd name="connsiteY58" fmla="*/ 178594 h 495300"/>
                <a:gd name="connsiteX59" fmla="*/ 60484 w 676275"/>
                <a:gd name="connsiteY59" fmla="*/ 155734 h 495300"/>
                <a:gd name="connsiteX60" fmla="*/ 68104 w 676275"/>
                <a:gd name="connsiteY60" fmla="*/ 150971 h 495300"/>
                <a:gd name="connsiteX61" fmla="*/ 63341 w 676275"/>
                <a:gd name="connsiteY61" fmla="*/ 143351 h 495300"/>
                <a:gd name="connsiteX62" fmla="*/ 50959 w 676275"/>
                <a:gd name="connsiteY62" fmla="*/ 123349 h 495300"/>
                <a:gd name="connsiteX63" fmla="*/ 46196 w 676275"/>
                <a:gd name="connsiteY63" fmla="*/ 115729 h 495300"/>
                <a:gd name="connsiteX64" fmla="*/ 38576 w 676275"/>
                <a:gd name="connsiteY64" fmla="*/ 120491 h 495300"/>
                <a:gd name="connsiteX65" fmla="*/ 7144 w 676275"/>
                <a:gd name="connsiteY65" fmla="*/ 179546 h 495300"/>
                <a:gd name="connsiteX66" fmla="*/ 55721 w 676275"/>
                <a:gd name="connsiteY66" fmla="*/ 246221 h 495300"/>
                <a:gd name="connsiteX67" fmla="*/ 55721 w 676275"/>
                <a:gd name="connsiteY67" fmla="*/ 303371 h 495300"/>
                <a:gd name="connsiteX68" fmla="*/ 116681 w 676275"/>
                <a:gd name="connsiteY68" fmla="*/ 364331 h 495300"/>
                <a:gd name="connsiteX69" fmla="*/ 140494 w 676275"/>
                <a:gd name="connsiteY69" fmla="*/ 364331 h 495300"/>
                <a:gd name="connsiteX70" fmla="*/ 140494 w 676275"/>
                <a:gd name="connsiteY70" fmla="*/ 478631 h 495300"/>
                <a:gd name="connsiteX71" fmla="*/ 140494 w 676275"/>
                <a:gd name="connsiteY71" fmla="*/ 488156 h 495300"/>
                <a:gd name="connsiteX72" fmla="*/ 150019 w 676275"/>
                <a:gd name="connsiteY72" fmla="*/ 488156 h 495300"/>
                <a:gd name="connsiteX73" fmla="*/ 536734 w 676275"/>
                <a:gd name="connsiteY73" fmla="*/ 488156 h 495300"/>
                <a:gd name="connsiteX74" fmla="*/ 546259 w 676275"/>
                <a:gd name="connsiteY74" fmla="*/ 488156 h 495300"/>
                <a:gd name="connsiteX75" fmla="*/ 546259 w 676275"/>
                <a:gd name="connsiteY75" fmla="*/ 478631 h 495300"/>
                <a:gd name="connsiteX76" fmla="*/ 546259 w 676275"/>
                <a:gd name="connsiteY76" fmla="*/ 364331 h 495300"/>
                <a:gd name="connsiteX77" fmla="*/ 565309 w 676275"/>
                <a:gd name="connsiteY77" fmla="*/ 364331 h 495300"/>
                <a:gd name="connsiteX78" fmla="*/ 626269 w 676275"/>
                <a:gd name="connsiteY78" fmla="*/ 303371 h 495300"/>
                <a:gd name="connsiteX79" fmla="*/ 626269 w 676275"/>
                <a:gd name="connsiteY79" fmla="*/ 246221 h 495300"/>
                <a:gd name="connsiteX80" fmla="*/ 674846 w 676275"/>
                <a:gd name="connsiteY80" fmla="*/ 179546 h 495300"/>
                <a:gd name="connsiteX81" fmla="*/ 643414 w 676275"/>
                <a:gd name="connsiteY81" fmla="*/ 120491 h 495300"/>
                <a:gd name="connsiteX82" fmla="*/ 635794 w 676275"/>
                <a:gd name="connsiteY82" fmla="*/ 115729 h 495300"/>
                <a:gd name="connsiteX83" fmla="*/ 631031 w 676275"/>
                <a:gd name="connsiteY83" fmla="*/ 123349 h 495300"/>
                <a:gd name="connsiteX84" fmla="*/ 617696 w 676275"/>
                <a:gd name="connsiteY84" fmla="*/ 143351 h 495300"/>
                <a:gd name="connsiteX85" fmla="*/ 611981 w 676275"/>
                <a:gd name="connsiteY85" fmla="*/ 150971 h 495300"/>
                <a:gd name="connsiteX86" fmla="*/ 619601 w 676275"/>
                <a:gd name="connsiteY86" fmla="*/ 155734 h 495300"/>
                <a:gd name="connsiteX87" fmla="*/ 631984 w 676275"/>
                <a:gd name="connsiteY87" fmla="*/ 179546 h 495300"/>
                <a:gd name="connsiteX88" fmla="*/ 604361 w 676275"/>
                <a:gd name="connsiteY88" fmla="*/ 207169 h 495300"/>
                <a:gd name="connsiteX89" fmla="*/ 576739 w 676275"/>
                <a:gd name="connsiteY89" fmla="*/ 179546 h 495300"/>
                <a:gd name="connsiteX90" fmla="*/ 589121 w 676275"/>
                <a:gd name="connsiteY90" fmla="*/ 156686 h 495300"/>
                <a:gd name="connsiteX91" fmla="*/ 596741 w 676275"/>
                <a:gd name="connsiteY91" fmla="*/ 151924 h 495300"/>
                <a:gd name="connsiteX92" fmla="*/ 591979 w 676275"/>
                <a:gd name="connsiteY92" fmla="*/ 144304 h 495300"/>
                <a:gd name="connsiteX93" fmla="*/ 578644 w 676275"/>
                <a:gd name="connsiteY93" fmla="*/ 124301 h 495300"/>
                <a:gd name="connsiteX94" fmla="*/ 573881 w 676275"/>
                <a:gd name="connsiteY94" fmla="*/ 116681 h 495300"/>
                <a:gd name="connsiteX95" fmla="*/ 566261 w 676275"/>
                <a:gd name="connsiteY95" fmla="*/ 121444 h 495300"/>
                <a:gd name="connsiteX96" fmla="*/ 536734 w 676275"/>
                <a:gd name="connsiteY96" fmla="*/ 162401 h 495300"/>
                <a:gd name="connsiteX97" fmla="*/ 466249 w 676275"/>
                <a:gd name="connsiteY97" fmla="*/ 67151 h 495300"/>
                <a:gd name="connsiteX98" fmla="*/ 466249 w 676275"/>
                <a:gd name="connsiteY98" fmla="*/ 16669 h 495300"/>
                <a:gd name="connsiteX99" fmla="*/ 466249 w 676275"/>
                <a:gd name="connsiteY99" fmla="*/ 7144 h 495300"/>
                <a:gd name="connsiteX100" fmla="*/ 465296 w 676275"/>
                <a:gd name="connsiteY100" fmla="*/ 7144 h 495300"/>
                <a:gd name="connsiteX101" fmla="*/ 97631 w 676275"/>
                <a:gd name="connsiteY101" fmla="*/ 246221 h 495300"/>
                <a:gd name="connsiteX102" fmla="*/ 139541 w 676275"/>
                <a:gd name="connsiteY102" fmla="*/ 210026 h 495300"/>
                <a:gd name="connsiteX103" fmla="*/ 139541 w 676275"/>
                <a:gd name="connsiteY103" fmla="*/ 321469 h 495300"/>
                <a:gd name="connsiteX104" fmla="*/ 115729 w 676275"/>
                <a:gd name="connsiteY104" fmla="*/ 321469 h 495300"/>
                <a:gd name="connsiteX105" fmla="*/ 97631 w 676275"/>
                <a:gd name="connsiteY105" fmla="*/ 303371 h 495300"/>
                <a:gd name="connsiteX106" fmla="*/ 97631 w 676275"/>
                <a:gd name="connsiteY106" fmla="*/ 246221 h 495300"/>
                <a:gd name="connsiteX107" fmla="*/ 97631 w 676275"/>
                <a:gd name="connsiteY107" fmla="*/ 246221 h 495300"/>
                <a:gd name="connsiteX108" fmla="*/ 545306 w 676275"/>
                <a:gd name="connsiteY108" fmla="*/ 321469 h 495300"/>
                <a:gd name="connsiteX109" fmla="*/ 545306 w 676275"/>
                <a:gd name="connsiteY109" fmla="*/ 216694 h 495300"/>
                <a:gd name="connsiteX110" fmla="*/ 583406 w 676275"/>
                <a:gd name="connsiteY110" fmla="*/ 246221 h 495300"/>
                <a:gd name="connsiteX111" fmla="*/ 583406 w 676275"/>
                <a:gd name="connsiteY111" fmla="*/ 303371 h 495300"/>
                <a:gd name="connsiteX112" fmla="*/ 565309 w 676275"/>
                <a:gd name="connsiteY112" fmla="*/ 321469 h 495300"/>
                <a:gd name="connsiteX113" fmla="*/ 545306 w 676275"/>
                <a:gd name="connsiteY113" fmla="*/ 321469 h 495300"/>
                <a:gd name="connsiteX114" fmla="*/ 545306 w 676275"/>
                <a:gd name="connsiteY114" fmla="*/ 321469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676275" h="495300">
                  <a:moveTo>
                    <a:pt x="455771" y="16669"/>
                  </a:moveTo>
                  <a:lnTo>
                    <a:pt x="455771" y="69056"/>
                  </a:lnTo>
                  <a:lnTo>
                    <a:pt x="534829" y="175736"/>
                  </a:lnTo>
                  <a:lnTo>
                    <a:pt x="534829" y="330994"/>
                  </a:lnTo>
                  <a:lnTo>
                    <a:pt x="565309" y="330994"/>
                  </a:lnTo>
                  <a:cubicBezTo>
                    <a:pt x="580549" y="330994"/>
                    <a:pt x="592931" y="318611"/>
                    <a:pt x="592931" y="303371"/>
                  </a:cubicBezTo>
                  <a:lnTo>
                    <a:pt x="592931" y="238601"/>
                  </a:lnTo>
                  <a:cubicBezTo>
                    <a:pt x="565309" y="232886"/>
                    <a:pt x="544354" y="208121"/>
                    <a:pt x="544354" y="178594"/>
                  </a:cubicBezTo>
                  <a:cubicBezTo>
                    <a:pt x="544354" y="157639"/>
                    <a:pt x="554831" y="138589"/>
                    <a:pt x="571976" y="128111"/>
                  </a:cubicBezTo>
                  <a:lnTo>
                    <a:pt x="585311" y="148114"/>
                  </a:lnTo>
                  <a:cubicBezTo>
                    <a:pt x="574834" y="154781"/>
                    <a:pt x="568166" y="166211"/>
                    <a:pt x="568166" y="178594"/>
                  </a:cubicBezTo>
                  <a:cubicBezTo>
                    <a:pt x="568166" y="198596"/>
                    <a:pt x="584359" y="215741"/>
                    <a:pt x="605314" y="215741"/>
                  </a:cubicBezTo>
                  <a:cubicBezTo>
                    <a:pt x="625316" y="215741"/>
                    <a:pt x="642461" y="199549"/>
                    <a:pt x="642461" y="178594"/>
                  </a:cubicBezTo>
                  <a:cubicBezTo>
                    <a:pt x="642461" y="166211"/>
                    <a:pt x="635794" y="154781"/>
                    <a:pt x="625316" y="148114"/>
                  </a:cubicBezTo>
                  <a:lnTo>
                    <a:pt x="638651" y="128111"/>
                  </a:lnTo>
                  <a:cubicBezTo>
                    <a:pt x="655796" y="139541"/>
                    <a:pt x="666274" y="158591"/>
                    <a:pt x="666274" y="178594"/>
                  </a:cubicBezTo>
                  <a:cubicBezTo>
                    <a:pt x="666274" y="208121"/>
                    <a:pt x="645319" y="232886"/>
                    <a:pt x="617696" y="238601"/>
                  </a:cubicBezTo>
                  <a:lnTo>
                    <a:pt x="617696" y="303371"/>
                  </a:lnTo>
                  <a:cubicBezTo>
                    <a:pt x="617696" y="331946"/>
                    <a:pt x="594836" y="354806"/>
                    <a:pt x="566261" y="354806"/>
                  </a:cubicBezTo>
                  <a:lnTo>
                    <a:pt x="536734" y="354806"/>
                  </a:lnTo>
                  <a:lnTo>
                    <a:pt x="536734" y="478631"/>
                  </a:lnTo>
                  <a:lnTo>
                    <a:pt x="149066" y="478631"/>
                  </a:lnTo>
                  <a:lnTo>
                    <a:pt x="149066" y="354806"/>
                  </a:lnTo>
                  <a:lnTo>
                    <a:pt x="115729" y="354806"/>
                  </a:lnTo>
                  <a:cubicBezTo>
                    <a:pt x="87154" y="354806"/>
                    <a:pt x="64294" y="331946"/>
                    <a:pt x="64294" y="303371"/>
                  </a:cubicBezTo>
                  <a:lnTo>
                    <a:pt x="64294" y="238601"/>
                  </a:lnTo>
                  <a:cubicBezTo>
                    <a:pt x="36671" y="232886"/>
                    <a:pt x="15716" y="208121"/>
                    <a:pt x="15716" y="178594"/>
                  </a:cubicBezTo>
                  <a:cubicBezTo>
                    <a:pt x="15716" y="157639"/>
                    <a:pt x="26194" y="138589"/>
                    <a:pt x="43339" y="128111"/>
                  </a:cubicBezTo>
                  <a:lnTo>
                    <a:pt x="56674" y="148114"/>
                  </a:lnTo>
                  <a:cubicBezTo>
                    <a:pt x="46196" y="154781"/>
                    <a:pt x="39529" y="166211"/>
                    <a:pt x="39529" y="178594"/>
                  </a:cubicBezTo>
                  <a:cubicBezTo>
                    <a:pt x="39529" y="198596"/>
                    <a:pt x="55721" y="215741"/>
                    <a:pt x="76676" y="215741"/>
                  </a:cubicBezTo>
                  <a:cubicBezTo>
                    <a:pt x="96679" y="215741"/>
                    <a:pt x="113824" y="199549"/>
                    <a:pt x="113824" y="178594"/>
                  </a:cubicBezTo>
                  <a:cubicBezTo>
                    <a:pt x="113824" y="166211"/>
                    <a:pt x="107156" y="154781"/>
                    <a:pt x="96679" y="148114"/>
                  </a:cubicBezTo>
                  <a:lnTo>
                    <a:pt x="110014" y="128111"/>
                  </a:lnTo>
                  <a:cubicBezTo>
                    <a:pt x="127159" y="139541"/>
                    <a:pt x="137636" y="158591"/>
                    <a:pt x="137636" y="178594"/>
                  </a:cubicBezTo>
                  <a:cubicBezTo>
                    <a:pt x="137636" y="208121"/>
                    <a:pt x="116681" y="232886"/>
                    <a:pt x="89059" y="238601"/>
                  </a:cubicBezTo>
                  <a:lnTo>
                    <a:pt x="89059" y="303371"/>
                  </a:lnTo>
                  <a:cubicBezTo>
                    <a:pt x="89059" y="318611"/>
                    <a:pt x="101441" y="330994"/>
                    <a:pt x="116681" y="330994"/>
                  </a:cubicBezTo>
                  <a:lnTo>
                    <a:pt x="150019" y="330994"/>
                  </a:lnTo>
                  <a:lnTo>
                    <a:pt x="150019" y="175736"/>
                  </a:lnTo>
                  <a:lnTo>
                    <a:pt x="240506" y="71914"/>
                  </a:lnTo>
                  <a:lnTo>
                    <a:pt x="240506" y="16669"/>
                  </a:lnTo>
                  <a:lnTo>
                    <a:pt x="455771" y="16669"/>
                  </a:lnTo>
                  <a:moveTo>
                    <a:pt x="465296" y="7144"/>
                  </a:moveTo>
                  <a:lnTo>
                    <a:pt x="455771" y="7144"/>
                  </a:lnTo>
                  <a:lnTo>
                    <a:pt x="239554" y="7144"/>
                  </a:lnTo>
                  <a:lnTo>
                    <a:pt x="230029" y="7144"/>
                  </a:lnTo>
                  <a:lnTo>
                    <a:pt x="230029" y="16669"/>
                  </a:lnTo>
                  <a:lnTo>
                    <a:pt x="230029" y="68104"/>
                  </a:lnTo>
                  <a:lnTo>
                    <a:pt x="145256" y="165259"/>
                  </a:lnTo>
                  <a:cubicBezTo>
                    <a:pt x="141446" y="147161"/>
                    <a:pt x="130969" y="130969"/>
                    <a:pt x="114776" y="120491"/>
                  </a:cubicBezTo>
                  <a:lnTo>
                    <a:pt x="107156" y="115729"/>
                  </a:lnTo>
                  <a:lnTo>
                    <a:pt x="102394" y="123349"/>
                  </a:lnTo>
                  <a:lnTo>
                    <a:pt x="89059" y="143351"/>
                  </a:lnTo>
                  <a:lnTo>
                    <a:pt x="83344" y="150971"/>
                  </a:lnTo>
                  <a:lnTo>
                    <a:pt x="90964" y="155734"/>
                  </a:lnTo>
                  <a:cubicBezTo>
                    <a:pt x="98584" y="160496"/>
                    <a:pt x="103346" y="169069"/>
                    <a:pt x="103346" y="178594"/>
                  </a:cubicBezTo>
                  <a:cubicBezTo>
                    <a:pt x="103346" y="193834"/>
                    <a:pt x="90964" y="206216"/>
                    <a:pt x="75724" y="206216"/>
                  </a:cubicBezTo>
                  <a:cubicBezTo>
                    <a:pt x="60484" y="206216"/>
                    <a:pt x="48101" y="193834"/>
                    <a:pt x="48101" y="178594"/>
                  </a:cubicBezTo>
                  <a:cubicBezTo>
                    <a:pt x="48101" y="169069"/>
                    <a:pt x="52864" y="160496"/>
                    <a:pt x="60484" y="155734"/>
                  </a:cubicBezTo>
                  <a:lnTo>
                    <a:pt x="68104" y="150971"/>
                  </a:lnTo>
                  <a:lnTo>
                    <a:pt x="63341" y="143351"/>
                  </a:lnTo>
                  <a:lnTo>
                    <a:pt x="50959" y="123349"/>
                  </a:lnTo>
                  <a:lnTo>
                    <a:pt x="46196" y="115729"/>
                  </a:lnTo>
                  <a:lnTo>
                    <a:pt x="38576" y="120491"/>
                  </a:lnTo>
                  <a:cubicBezTo>
                    <a:pt x="18574" y="133826"/>
                    <a:pt x="7144" y="155734"/>
                    <a:pt x="7144" y="179546"/>
                  </a:cubicBezTo>
                  <a:cubicBezTo>
                    <a:pt x="7144" y="210026"/>
                    <a:pt x="27146" y="237649"/>
                    <a:pt x="55721" y="246221"/>
                  </a:cubicBezTo>
                  <a:lnTo>
                    <a:pt x="55721" y="303371"/>
                  </a:lnTo>
                  <a:cubicBezTo>
                    <a:pt x="55721" y="336709"/>
                    <a:pt x="83344" y="364331"/>
                    <a:pt x="116681" y="364331"/>
                  </a:cubicBezTo>
                  <a:lnTo>
                    <a:pt x="140494" y="364331"/>
                  </a:lnTo>
                  <a:lnTo>
                    <a:pt x="140494" y="478631"/>
                  </a:lnTo>
                  <a:lnTo>
                    <a:pt x="140494" y="488156"/>
                  </a:lnTo>
                  <a:lnTo>
                    <a:pt x="150019" y="488156"/>
                  </a:lnTo>
                  <a:lnTo>
                    <a:pt x="536734" y="488156"/>
                  </a:lnTo>
                  <a:lnTo>
                    <a:pt x="546259" y="488156"/>
                  </a:lnTo>
                  <a:lnTo>
                    <a:pt x="546259" y="478631"/>
                  </a:lnTo>
                  <a:lnTo>
                    <a:pt x="546259" y="364331"/>
                  </a:lnTo>
                  <a:lnTo>
                    <a:pt x="565309" y="364331"/>
                  </a:lnTo>
                  <a:cubicBezTo>
                    <a:pt x="598646" y="364331"/>
                    <a:pt x="626269" y="336709"/>
                    <a:pt x="626269" y="303371"/>
                  </a:cubicBezTo>
                  <a:lnTo>
                    <a:pt x="626269" y="246221"/>
                  </a:lnTo>
                  <a:cubicBezTo>
                    <a:pt x="654844" y="236696"/>
                    <a:pt x="674846" y="210026"/>
                    <a:pt x="674846" y="179546"/>
                  </a:cubicBezTo>
                  <a:cubicBezTo>
                    <a:pt x="674846" y="155734"/>
                    <a:pt x="662464" y="133826"/>
                    <a:pt x="643414" y="120491"/>
                  </a:cubicBezTo>
                  <a:lnTo>
                    <a:pt x="635794" y="115729"/>
                  </a:lnTo>
                  <a:lnTo>
                    <a:pt x="631031" y="123349"/>
                  </a:lnTo>
                  <a:lnTo>
                    <a:pt x="617696" y="143351"/>
                  </a:lnTo>
                  <a:lnTo>
                    <a:pt x="611981" y="150971"/>
                  </a:lnTo>
                  <a:lnTo>
                    <a:pt x="619601" y="155734"/>
                  </a:lnTo>
                  <a:cubicBezTo>
                    <a:pt x="627221" y="161449"/>
                    <a:pt x="631984" y="170021"/>
                    <a:pt x="631984" y="179546"/>
                  </a:cubicBezTo>
                  <a:cubicBezTo>
                    <a:pt x="631984" y="194786"/>
                    <a:pt x="619601" y="207169"/>
                    <a:pt x="604361" y="207169"/>
                  </a:cubicBezTo>
                  <a:cubicBezTo>
                    <a:pt x="589121" y="207169"/>
                    <a:pt x="576739" y="194786"/>
                    <a:pt x="576739" y="179546"/>
                  </a:cubicBezTo>
                  <a:cubicBezTo>
                    <a:pt x="576739" y="170021"/>
                    <a:pt x="581501" y="161449"/>
                    <a:pt x="589121" y="156686"/>
                  </a:cubicBezTo>
                  <a:lnTo>
                    <a:pt x="596741" y="151924"/>
                  </a:lnTo>
                  <a:lnTo>
                    <a:pt x="591979" y="144304"/>
                  </a:lnTo>
                  <a:lnTo>
                    <a:pt x="578644" y="124301"/>
                  </a:lnTo>
                  <a:lnTo>
                    <a:pt x="573881" y="116681"/>
                  </a:lnTo>
                  <a:lnTo>
                    <a:pt x="566261" y="121444"/>
                  </a:lnTo>
                  <a:cubicBezTo>
                    <a:pt x="551021" y="130969"/>
                    <a:pt x="541496" y="146209"/>
                    <a:pt x="536734" y="162401"/>
                  </a:cubicBezTo>
                  <a:lnTo>
                    <a:pt x="466249" y="67151"/>
                  </a:lnTo>
                  <a:lnTo>
                    <a:pt x="466249" y="16669"/>
                  </a:lnTo>
                  <a:lnTo>
                    <a:pt x="466249" y="7144"/>
                  </a:lnTo>
                  <a:lnTo>
                    <a:pt x="465296" y="7144"/>
                  </a:lnTo>
                  <a:close/>
                  <a:moveTo>
                    <a:pt x="97631" y="246221"/>
                  </a:moveTo>
                  <a:cubicBezTo>
                    <a:pt x="115729" y="240506"/>
                    <a:pt x="130969" y="227171"/>
                    <a:pt x="139541" y="210026"/>
                  </a:cubicBezTo>
                  <a:lnTo>
                    <a:pt x="139541" y="321469"/>
                  </a:lnTo>
                  <a:lnTo>
                    <a:pt x="115729" y="321469"/>
                  </a:lnTo>
                  <a:cubicBezTo>
                    <a:pt x="106204" y="321469"/>
                    <a:pt x="97631" y="313849"/>
                    <a:pt x="97631" y="303371"/>
                  </a:cubicBezTo>
                  <a:lnTo>
                    <a:pt x="97631" y="246221"/>
                  </a:lnTo>
                  <a:lnTo>
                    <a:pt x="97631" y="246221"/>
                  </a:lnTo>
                  <a:close/>
                  <a:moveTo>
                    <a:pt x="545306" y="321469"/>
                  </a:moveTo>
                  <a:lnTo>
                    <a:pt x="545306" y="216694"/>
                  </a:lnTo>
                  <a:cubicBezTo>
                    <a:pt x="553879" y="230029"/>
                    <a:pt x="567214" y="241459"/>
                    <a:pt x="583406" y="246221"/>
                  </a:cubicBezTo>
                  <a:lnTo>
                    <a:pt x="583406" y="303371"/>
                  </a:lnTo>
                  <a:cubicBezTo>
                    <a:pt x="583406" y="312896"/>
                    <a:pt x="575786" y="321469"/>
                    <a:pt x="565309" y="321469"/>
                  </a:cubicBezTo>
                  <a:lnTo>
                    <a:pt x="545306" y="321469"/>
                  </a:lnTo>
                  <a:lnTo>
                    <a:pt x="545306" y="32146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86" name="Hình tự do: Hình 385">
              <a:extLst>
                <a:ext uri="{FF2B5EF4-FFF2-40B4-BE49-F238E27FC236}">
                  <a16:creationId xmlns:a16="http://schemas.microsoft.com/office/drawing/2014/main" id="{D87FF55B-0672-46AC-B81C-21DA27CA77B7}"/>
                </a:ext>
              </a:extLst>
            </p:cNvPr>
            <p:cNvSpPr/>
            <p:nvPr/>
          </p:nvSpPr>
          <p:spPr>
            <a:xfrm>
              <a:off x="674302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87" name="Hình tự do: Hình 386">
              <a:extLst>
                <a:ext uri="{FF2B5EF4-FFF2-40B4-BE49-F238E27FC236}">
                  <a16:creationId xmlns:a16="http://schemas.microsoft.com/office/drawing/2014/main" id="{BA76CCBE-2496-4BB2-B23B-CB324F94EB46}"/>
                </a:ext>
              </a:extLst>
            </p:cNvPr>
            <p:cNvSpPr/>
            <p:nvPr/>
          </p:nvSpPr>
          <p:spPr>
            <a:xfrm>
              <a:off x="669539" y="3686823"/>
              <a:ext cx="57150" cy="57150"/>
            </a:xfrm>
            <a:custGeom>
              <a:avLst/>
              <a:gdLst>
                <a:gd name="connsiteX0" fmla="*/ 39529 w 57150"/>
                <a:gd name="connsiteY0" fmla="*/ 16669 h 57150"/>
                <a:gd name="connsiteX1" fmla="*/ 39529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39529 w 57150"/>
                <a:gd name="connsiteY4" fmla="*/ 16669 h 57150"/>
                <a:gd name="connsiteX5" fmla="*/ 49054 w 57150"/>
                <a:gd name="connsiteY5" fmla="*/ 7144 h 57150"/>
                <a:gd name="connsiteX6" fmla="*/ 39529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49054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39529" y="16669"/>
                  </a:moveTo>
                  <a:lnTo>
                    <a:pt x="39529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39529" y="16669"/>
                  </a:lnTo>
                  <a:moveTo>
                    <a:pt x="49054" y="7144"/>
                  </a:moveTo>
                  <a:lnTo>
                    <a:pt x="39529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49054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88" name="Hình tự do: Hình 387">
              <a:extLst>
                <a:ext uri="{FF2B5EF4-FFF2-40B4-BE49-F238E27FC236}">
                  <a16:creationId xmlns:a16="http://schemas.microsoft.com/office/drawing/2014/main" id="{D4C01979-A05A-4E57-B598-F7AFF4CA3558}"/>
                </a:ext>
              </a:extLst>
            </p:cNvPr>
            <p:cNvSpPr/>
            <p:nvPr/>
          </p:nvSpPr>
          <p:spPr>
            <a:xfrm>
              <a:off x="634297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89" name="Hình tự do: Hình 388">
              <a:extLst>
                <a:ext uri="{FF2B5EF4-FFF2-40B4-BE49-F238E27FC236}">
                  <a16:creationId xmlns:a16="http://schemas.microsoft.com/office/drawing/2014/main" id="{A8AA0A64-38F7-4916-A48A-CD16406D0FDF}"/>
                </a:ext>
              </a:extLst>
            </p:cNvPr>
            <p:cNvSpPr/>
            <p:nvPr/>
          </p:nvSpPr>
          <p:spPr>
            <a:xfrm>
              <a:off x="629534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90" name="Hình tự do: Hình 389">
              <a:extLst>
                <a:ext uri="{FF2B5EF4-FFF2-40B4-BE49-F238E27FC236}">
                  <a16:creationId xmlns:a16="http://schemas.microsoft.com/office/drawing/2014/main" id="{6AB53567-A607-495F-BE35-30447BEA5056}"/>
                </a:ext>
              </a:extLst>
            </p:cNvPr>
            <p:cNvSpPr/>
            <p:nvPr/>
          </p:nvSpPr>
          <p:spPr>
            <a:xfrm>
              <a:off x="595244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91" name="Hình tự do: Hình 390">
              <a:extLst>
                <a:ext uri="{FF2B5EF4-FFF2-40B4-BE49-F238E27FC236}">
                  <a16:creationId xmlns:a16="http://schemas.microsoft.com/office/drawing/2014/main" id="{27C6BC44-F275-4236-96BC-1F7D1C24FD75}"/>
                </a:ext>
              </a:extLst>
            </p:cNvPr>
            <p:cNvSpPr/>
            <p:nvPr/>
          </p:nvSpPr>
          <p:spPr>
            <a:xfrm>
              <a:off x="589529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92" name="Hình tự do: Hình 391">
              <a:extLst>
                <a:ext uri="{FF2B5EF4-FFF2-40B4-BE49-F238E27FC236}">
                  <a16:creationId xmlns:a16="http://schemas.microsoft.com/office/drawing/2014/main" id="{5E048DB8-39DC-44FB-A38A-B2B4672F44FE}"/>
                </a:ext>
              </a:extLst>
            </p:cNvPr>
            <p:cNvSpPr/>
            <p:nvPr/>
          </p:nvSpPr>
          <p:spPr>
            <a:xfrm>
              <a:off x="555239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93" name="Hình tự do: Hình 392">
              <a:extLst>
                <a:ext uri="{FF2B5EF4-FFF2-40B4-BE49-F238E27FC236}">
                  <a16:creationId xmlns:a16="http://schemas.microsoft.com/office/drawing/2014/main" id="{7AF178BA-A6FC-48D0-B08B-2D53AC317BB2}"/>
                </a:ext>
              </a:extLst>
            </p:cNvPr>
            <p:cNvSpPr/>
            <p:nvPr/>
          </p:nvSpPr>
          <p:spPr>
            <a:xfrm>
              <a:off x="550477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94" name="Hình tự do: Hình 393">
              <a:extLst>
                <a:ext uri="{FF2B5EF4-FFF2-40B4-BE49-F238E27FC236}">
                  <a16:creationId xmlns:a16="http://schemas.microsoft.com/office/drawing/2014/main" id="{A490A944-45DD-4BC7-824D-A51713888B2E}"/>
                </a:ext>
              </a:extLst>
            </p:cNvPr>
            <p:cNvSpPr/>
            <p:nvPr/>
          </p:nvSpPr>
          <p:spPr>
            <a:xfrm>
              <a:off x="679064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95" name="Hình tự do: Hình 394">
              <a:extLst>
                <a:ext uri="{FF2B5EF4-FFF2-40B4-BE49-F238E27FC236}">
                  <a16:creationId xmlns:a16="http://schemas.microsoft.com/office/drawing/2014/main" id="{037CFC6C-84E1-4BC0-BAAC-5D557E8A9E27}"/>
                </a:ext>
              </a:extLst>
            </p:cNvPr>
            <p:cNvSpPr/>
            <p:nvPr/>
          </p:nvSpPr>
          <p:spPr>
            <a:xfrm>
              <a:off x="640012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96" name="Hình tự do: Hình 395">
              <a:extLst>
                <a:ext uri="{FF2B5EF4-FFF2-40B4-BE49-F238E27FC236}">
                  <a16:creationId xmlns:a16="http://schemas.microsoft.com/office/drawing/2014/main" id="{931E40AA-155E-47DD-B65E-EB2094EDBFC4}"/>
                </a:ext>
              </a:extLst>
            </p:cNvPr>
            <p:cNvSpPr/>
            <p:nvPr/>
          </p:nvSpPr>
          <p:spPr>
            <a:xfrm>
              <a:off x="600007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97" name="Hình tự do: Hình 396">
              <a:extLst>
                <a:ext uri="{FF2B5EF4-FFF2-40B4-BE49-F238E27FC236}">
                  <a16:creationId xmlns:a16="http://schemas.microsoft.com/office/drawing/2014/main" id="{D152F818-655A-468E-99EA-B883CCCFC225}"/>
                </a:ext>
              </a:extLst>
            </p:cNvPr>
            <p:cNvSpPr/>
            <p:nvPr/>
          </p:nvSpPr>
          <p:spPr>
            <a:xfrm>
              <a:off x="560954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98" name="Hình tự do: Hình 397">
              <a:extLst>
                <a:ext uri="{FF2B5EF4-FFF2-40B4-BE49-F238E27FC236}">
                  <a16:creationId xmlns:a16="http://schemas.microsoft.com/office/drawing/2014/main" id="{48BC7427-AB00-4073-9238-38417B74A4BC}"/>
                </a:ext>
              </a:extLst>
            </p:cNvPr>
            <p:cNvSpPr/>
            <p:nvPr/>
          </p:nvSpPr>
          <p:spPr>
            <a:xfrm>
              <a:off x="538094" y="3526803"/>
              <a:ext cx="219075" cy="276225"/>
            </a:xfrm>
            <a:custGeom>
              <a:avLst/>
              <a:gdLst>
                <a:gd name="connsiteX0" fmla="*/ 7144 w 219075"/>
                <a:gd name="connsiteY0" fmla="*/ 7144 h 276225"/>
                <a:gd name="connsiteX1" fmla="*/ 220504 w 219075"/>
                <a:gd name="connsiteY1" fmla="*/ 7144 h 276225"/>
                <a:gd name="connsiteX2" fmla="*/ 220504 w 219075"/>
                <a:gd name="connsiteY2" fmla="*/ 276701 h 276225"/>
                <a:gd name="connsiteX3" fmla="*/ 7144 w 219075"/>
                <a:gd name="connsiteY3" fmla="*/ 276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75" h="276225">
                  <a:moveTo>
                    <a:pt x="7144" y="7144"/>
                  </a:moveTo>
                  <a:lnTo>
                    <a:pt x="220504" y="7144"/>
                  </a:lnTo>
                  <a:lnTo>
                    <a:pt x="220504" y="276701"/>
                  </a:lnTo>
                  <a:lnTo>
                    <a:pt x="7144" y="27670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399" name="Hình tự do: Hình 398">
              <a:extLst>
                <a:ext uri="{FF2B5EF4-FFF2-40B4-BE49-F238E27FC236}">
                  <a16:creationId xmlns:a16="http://schemas.microsoft.com/office/drawing/2014/main" id="{B301776E-C57A-4E58-ADA6-3B5BFBCABB96}"/>
                </a:ext>
              </a:extLst>
            </p:cNvPr>
            <p:cNvSpPr/>
            <p:nvPr/>
          </p:nvSpPr>
          <p:spPr>
            <a:xfrm>
              <a:off x="563812" y="3559188"/>
              <a:ext cx="171450" cy="133350"/>
            </a:xfrm>
            <a:custGeom>
              <a:avLst/>
              <a:gdLst>
                <a:gd name="connsiteX0" fmla="*/ 30956 w 171450"/>
                <a:gd name="connsiteY0" fmla="*/ 126206 h 133350"/>
                <a:gd name="connsiteX1" fmla="*/ 143351 w 171450"/>
                <a:gd name="connsiteY1" fmla="*/ 126206 h 133350"/>
                <a:gd name="connsiteX2" fmla="*/ 167164 w 171450"/>
                <a:gd name="connsiteY2" fmla="*/ 102394 h 133350"/>
                <a:gd name="connsiteX3" fmla="*/ 167164 w 171450"/>
                <a:gd name="connsiteY3" fmla="*/ 30956 h 133350"/>
                <a:gd name="connsiteX4" fmla="*/ 143351 w 171450"/>
                <a:gd name="connsiteY4" fmla="*/ 7144 h 133350"/>
                <a:gd name="connsiteX5" fmla="*/ 30956 w 171450"/>
                <a:gd name="connsiteY5" fmla="*/ 7144 h 133350"/>
                <a:gd name="connsiteX6" fmla="*/ 7144 w 171450"/>
                <a:gd name="connsiteY6" fmla="*/ 30956 h 133350"/>
                <a:gd name="connsiteX7" fmla="*/ 7144 w 171450"/>
                <a:gd name="connsiteY7" fmla="*/ 102394 h 133350"/>
                <a:gd name="connsiteX8" fmla="*/ 30956 w 171450"/>
                <a:gd name="connsiteY8" fmla="*/ 12620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33350">
                  <a:moveTo>
                    <a:pt x="30956" y="126206"/>
                  </a:moveTo>
                  <a:lnTo>
                    <a:pt x="143351" y="126206"/>
                  </a:lnTo>
                  <a:cubicBezTo>
                    <a:pt x="156686" y="126206"/>
                    <a:pt x="167164" y="115729"/>
                    <a:pt x="167164" y="102394"/>
                  </a:cubicBezTo>
                  <a:lnTo>
                    <a:pt x="167164" y="30956"/>
                  </a:lnTo>
                  <a:cubicBezTo>
                    <a:pt x="167164" y="17621"/>
                    <a:pt x="156686" y="7144"/>
                    <a:pt x="143351" y="7144"/>
                  </a:cubicBezTo>
                  <a:lnTo>
                    <a:pt x="30956" y="7144"/>
                  </a:lnTo>
                  <a:cubicBezTo>
                    <a:pt x="17621" y="7144"/>
                    <a:pt x="7144" y="17621"/>
                    <a:pt x="7144" y="30956"/>
                  </a:cubicBezTo>
                  <a:lnTo>
                    <a:pt x="7144" y="102394"/>
                  </a:lnTo>
                  <a:cubicBezTo>
                    <a:pt x="7144" y="115729"/>
                    <a:pt x="17621" y="126206"/>
                    <a:pt x="30956" y="12620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400" name="Hình tự do: Hình 399">
              <a:extLst>
                <a:ext uri="{FF2B5EF4-FFF2-40B4-BE49-F238E27FC236}">
                  <a16:creationId xmlns:a16="http://schemas.microsoft.com/office/drawing/2014/main" id="{0BE959B9-CCDF-467C-9D35-7F120F5591AB}"/>
                </a:ext>
              </a:extLst>
            </p:cNvPr>
            <p:cNvSpPr/>
            <p:nvPr/>
          </p:nvSpPr>
          <p:spPr>
            <a:xfrm>
              <a:off x="656204" y="3585858"/>
              <a:ext cx="38100" cy="76200"/>
            </a:xfrm>
            <a:custGeom>
              <a:avLst/>
              <a:gdLst>
                <a:gd name="connsiteX0" fmla="*/ 7144 w 38100"/>
                <a:gd name="connsiteY0" fmla="*/ 18574 h 76200"/>
                <a:gd name="connsiteX1" fmla="*/ 18574 w 38100"/>
                <a:gd name="connsiteY1" fmla="*/ 7144 h 76200"/>
                <a:gd name="connsiteX2" fmla="*/ 24289 w 38100"/>
                <a:gd name="connsiteY2" fmla="*/ 7144 h 76200"/>
                <a:gd name="connsiteX3" fmla="*/ 35719 w 38100"/>
                <a:gd name="connsiteY3" fmla="*/ 18574 h 76200"/>
                <a:gd name="connsiteX4" fmla="*/ 35719 w 38100"/>
                <a:gd name="connsiteY4" fmla="*/ 61436 h 76200"/>
                <a:gd name="connsiteX5" fmla="*/ 24289 w 38100"/>
                <a:gd name="connsiteY5" fmla="*/ 72866 h 76200"/>
                <a:gd name="connsiteX6" fmla="*/ 18574 w 38100"/>
                <a:gd name="connsiteY6" fmla="*/ 72866 h 76200"/>
                <a:gd name="connsiteX7" fmla="*/ 7144 w 38100"/>
                <a:gd name="connsiteY7" fmla="*/ 61436 h 76200"/>
                <a:gd name="connsiteX8" fmla="*/ 7144 w 38100"/>
                <a:gd name="connsiteY8" fmla="*/ 1857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76200">
                  <a:moveTo>
                    <a:pt x="7144" y="18574"/>
                  </a:moveTo>
                  <a:cubicBezTo>
                    <a:pt x="7144" y="11906"/>
                    <a:pt x="11906" y="7144"/>
                    <a:pt x="18574" y="7144"/>
                  </a:cubicBezTo>
                  <a:lnTo>
                    <a:pt x="24289" y="7144"/>
                  </a:lnTo>
                  <a:cubicBezTo>
                    <a:pt x="30956" y="7144"/>
                    <a:pt x="35719" y="11906"/>
                    <a:pt x="35719" y="18574"/>
                  </a:cubicBezTo>
                  <a:lnTo>
                    <a:pt x="35719" y="61436"/>
                  </a:lnTo>
                  <a:cubicBezTo>
                    <a:pt x="35719" y="68104"/>
                    <a:pt x="30956" y="72866"/>
                    <a:pt x="24289" y="72866"/>
                  </a:cubicBezTo>
                  <a:lnTo>
                    <a:pt x="18574" y="72866"/>
                  </a:lnTo>
                  <a:cubicBezTo>
                    <a:pt x="11906" y="72866"/>
                    <a:pt x="7144" y="68104"/>
                    <a:pt x="7144" y="61436"/>
                  </a:cubicBezTo>
                  <a:lnTo>
                    <a:pt x="7144" y="1857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401" name="Hình tự do: Hình 400">
              <a:extLst>
                <a:ext uri="{FF2B5EF4-FFF2-40B4-BE49-F238E27FC236}">
                  <a16:creationId xmlns:a16="http://schemas.microsoft.com/office/drawing/2014/main" id="{1DDC3FD5-9CC4-4BE4-B68A-AABAD9171740}"/>
                </a:ext>
              </a:extLst>
            </p:cNvPr>
            <p:cNvSpPr/>
            <p:nvPr/>
          </p:nvSpPr>
          <p:spPr>
            <a:xfrm>
              <a:off x="601912" y="3585858"/>
              <a:ext cx="38100" cy="76200"/>
            </a:xfrm>
            <a:custGeom>
              <a:avLst/>
              <a:gdLst>
                <a:gd name="connsiteX0" fmla="*/ 7144 w 38100"/>
                <a:gd name="connsiteY0" fmla="*/ 18574 h 76200"/>
                <a:gd name="connsiteX1" fmla="*/ 18574 w 38100"/>
                <a:gd name="connsiteY1" fmla="*/ 7144 h 76200"/>
                <a:gd name="connsiteX2" fmla="*/ 24289 w 38100"/>
                <a:gd name="connsiteY2" fmla="*/ 7144 h 76200"/>
                <a:gd name="connsiteX3" fmla="*/ 35719 w 38100"/>
                <a:gd name="connsiteY3" fmla="*/ 18574 h 76200"/>
                <a:gd name="connsiteX4" fmla="*/ 35719 w 38100"/>
                <a:gd name="connsiteY4" fmla="*/ 61436 h 76200"/>
                <a:gd name="connsiteX5" fmla="*/ 24289 w 38100"/>
                <a:gd name="connsiteY5" fmla="*/ 72866 h 76200"/>
                <a:gd name="connsiteX6" fmla="*/ 18574 w 38100"/>
                <a:gd name="connsiteY6" fmla="*/ 72866 h 76200"/>
                <a:gd name="connsiteX7" fmla="*/ 7144 w 38100"/>
                <a:gd name="connsiteY7" fmla="*/ 61436 h 76200"/>
                <a:gd name="connsiteX8" fmla="*/ 7144 w 38100"/>
                <a:gd name="connsiteY8" fmla="*/ 1857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76200">
                  <a:moveTo>
                    <a:pt x="7144" y="18574"/>
                  </a:moveTo>
                  <a:cubicBezTo>
                    <a:pt x="7144" y="11906"/>
                    <a:pt x="11906" y="7144"/>
                    <a:pt x="18574" y="7144"/>
                  </a:cubicBezTo>
                  <a:lnTo>
                    <a:pt x="24289" y="7144"/>
                  </a:lnTo>
                  <a:cubicBezTo>
                    <a:pt x="30956" y="7144"/>
                    <a:pt x="35719" y="11906"/>
                    <a:pt x="35719" y="18574"/>
                  </a:cubicBezTo>
                  <a:lnTo>
                    <a:pt x="35719" y="61436"/>
                  </a:lnTo>
                  <a:cubicBezTo>
                    <a:pt x="35719" y="68104"/>
                    <a:pt x="30956" y="72866"/>
                    <a:pt x="24289" y="72866"/>
                  </a:cubicBezTo>
                  <a:lnTo>
                    <a:pt x="18574" y="72866"/>
                  </a:lnTo>
                  <a:cubicBezTo>
                    <a:pt x="11906" y="72866"/>
                    <a:pt x="7144" y="68104"/>
                    <a:pt x="7144" y="61436"/>
                  </a:cubicBezTo>
                  <a:lnTo>
                    <a:pt x="7144" y="1857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402" name="Hình tự do: Hình 401">
              <a:extLst>
                <a:ext uri="{FF2B5EF4-FFF2-40B4-BE49-F238E27FC236}">
                  <a16:creationId xmlns:a16="http://schemas.microsoft.com/office/drawing/2014/main" id="{56E9B158-A8B4-466A-900B-0F5A643E4F2D}"/>
                </a:ext>
              </a:extLst>
            </p:cNvPr>
            <p:cNvSpPr/>
            <p:nvPr/>
          </p:nvSpPr>
          <p:spPr>
            <a:xfrm>
              <a:off x="625724" y="3374403"/>
              <a:ext cx="180975" cy="47625"/>
            </a:xfrm>
            <a:custGeom>
              <a:avLst/>
              <a:gdLst>
                <a:gd name="connsiteX0" fmla="*/ 7144 w 180975"/>
                <a:gd name="connsiteY0" fmla="*/ 7144 h 47625"/>
                <a:gd name="connsiteX1" fmla="*/ 181451 w 180975"/>
                <a:gd name="connsiteY1" fmla="*/ 7144 h 47625"/>
                <a:gd name="connsiteX2" fmla="*/ 181451 w 180975"/>
                <a:gd name="connsiteY2" fmla="*/ 41434 h 47625"/>
                <a:gd name="connsiteX3" fmla="*/ 7144 w 18097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975" h="47625">
                  <a:moveTo>
                    <a:pt x="7144" y="7144"/>
                  </a:moveTo>
                  <a:lnTo>
                    <a:pt x="181451" y="7144"/>
                  </a:lnTo>
                  <a:lnTo>
                    <a:pt x="18145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403" name="Hình tự do: Hình 402">
              <a:extLst>
                <a:ext uri="{FF2B5EF4-FFF2-40B4-BE49-F238E27FC236}">
                  <a16:creationId xmlns:a16="http://schemas.microsoft.com/office/drawing/2014/main" id="{EE6AAF26-1E3A-48CC-AC4A-4864A0268855}"/>
                </a:ext>
              </a:extLst>
            </p:cNvPr>
            <p:cNvSpPr/>
            <p:nvPr/>
          </p:nvSpPr>
          <p:spPr>
            <a:xfrm>
              <a:off x="544762" y="3424886"/>
              <a:ext cx="266700" cy="95250"/>
            </a:xfrm>
            <a:custGeom>
              <a:avLst/>
              <a:gdLst>
                <a:gd name="connsiteX0" fmla="*/ 7144 w 266700"/>
                <a:gd name="connsiteY0" fmla="*/ 90011 h 95250"/>
                <a:gd name="connsiteX1" fmla="*/ 79534 w 266700"/>
                <a:gd name="connsiteY1" fmla="*/ 7144 h 95250"/>
                <a:gd name="connsiteX2" fmla="*/ 262414 w 266700"/>
                <a:gd name="connsiteY2" fmla="*/ 7144 h 95250"/>
                <a:gd name="connsiteX3" fmla="*/ 211931 w 266700"/>
                <a:gd name="connsiteY3" fmla="*/ 900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95250">
                  <a:moveTo>
                    <a:pt x="7144" y="90011"/>
                  </a:moveTo>
                  <a:lnTo>
                    <a:pt x="79534" y="7144"/>
                  </a:lnTo>
                  <a:lnTo>
                    <a:pt x="262414" y="7144"/>
                  </a:lnTo>
                  <a:lnTo>
                    <a:pt x="211931" y="9001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404" name="Hình tự do: Hình 403">
              <a:extLst>
                <a:ext uri="{FF2B5EF4-FFF2-40B4-BE49-F238E27FC236}">
                  <a16:creationId xmlns:a16="http://schemas.microsoft.com/office/drawing/2014/main" id="{330A5D75-228D-4D54-8D7E-CF6608AA5267}"/>
                </a:ext>
              </a:extLst>
            </p:cNvPr>
            <p:cNvSpPr/>
            <p:nvPr/>
          </p:nvSpPr>
          <p:spPr>
            <a:xfrm>
              <a:off x="779077" y="3462986"/>
              <a:ext cx="66675" cy="47625"/>
            </a:xfrm>
            <a:custGeom>
              <a:avLst/>
              <a:gdLst>
                <a:gd name="connsiteX0" fmla="*/ 7144 w 66675"/>
                <a:gd name="connsiteY0" fmla="*/ 49054 h 47625"/>
                <a:gd name="connsiteX1" fmla="*/ 36671 w 66675"/>
                <a:gd name="connsiteY1" fmla="*/ 7144 h 47625"/>
                <a:gd name="connsiteX2" fmla="*/ 65246 w 66675"/>
                <a:gd name="connsiteY2" fmla="*/ 4905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75" h="47625">
                  <a:moveTo>
                    <a:pt x="7144" y="49054"/>
                  </a:moveTo>
                  <a:lnTo>
                    <a:pt x="36671" y="7144"/>
                  </a:lnTo>
                  <a:lnTo>
                    <a:pt x="65246" y="4905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405" name="Hình tự do: Hình 404">
              <a:extLst>
                <a:ext uri="{FF2B5EF4-FFF2-40B4-BE49-F238E27FC236}">
                  <a16:creationId xmlns:a16="http://schemas.microsoft.com/office/drawing/2014/main" id="{427546EB-3118-45AE-8244-F2D2668695DC}"/>
                </a:ext>
              </a:extLst>
            </p:cNvPr>
            <p:cNvSpPr/>
            <p:nvPr/>
          </p:nvSpPr>
          <p:spPr>
            <a:xfrm>
              <a:off x="692399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406" name="Hình tự do: Hình 405">
              <a:extLst>
                <a:ext uri="{FF2B5EF4-FFF2-40B4-BE49-F238E27FC236}">
                  <a16:creationId xmlns:a16="http://schemas.microsoft.com/office/drawing/2014/main" id="{49BFD4FD-CDB4-4C5F-A289-D48EA144268D}"/>
                </a:ext>
              </a:extLst>
            </p:cNvPr>
            <p:cNvSpPr/>
            <p:nvPr/>
          </p:nvSpPr>
          <p:spPr>
            <a:xfrm>
              <a:off x="648584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407" name="Hình tự do: Hình 406">
              <a:extLst>
                <a:ext uri="{FF2B5EF4-FFF2-40B4-BE49-F238E27FC236}">
                  <a16:creationId xmlns:a16="http://schemas.microsoft.com/office/drawing/2014/main" id="{CF3CDD87-08C9-4F57-AB06-F5CE3ED1ACD1}"/>
                </a:ext>
              </a:extLst>
            </p:cNvPr>
            <p:cNvSpPr/>
            <p:nvPr/>
          </p:nvSpPr>
          <p:spPr>
            <a:xfrm>
              <a:off x="604769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  <p:sp>
          <p:nvSpPr>
            <p:cNvPr id="408" name="Hình tự do: Hình 407">
              <a:extLst>
                <a:ext uri="{FF2B5EF4-FFF2-40B4-BE49-F238E27FC236}">
                  <a16:creationId xmlns:a16="http://schemas.microsoft.com/office/drawing/2014/main" id="{6CDB8579-8388-4751-8A91-58A1130505C3}"/>
                </a:ext>
              </a:extLst>
            </p:cNvPr>
            <p:cNvSpPr/>
            <p:nvPr/>
          </p:nvSpPr>
          <p:spPr>
            <a:xfrm>
              <a:off x="561907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 rtl="0"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endParaRPr lang="vi-VN" noProof="1"/>
            </a:p>
          </p:txBody>
        </p:sp>
      </p:grpSp>
    </p:spTree>
    <p:extLst>
      <p:ext uri="{BB962C8B-B14F-4D97-AF65-F5344CB8AC3E}">
        <p14:creationId xmlns:p14="http://schemas.microsoft.com/office/powerpoint/2010/main" val="218535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88358D-2F04-43DE-8DEC-56F75B47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49" y="220114"/>
            <a:ext cx="11702005" cy="1043226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9248F19-F822-4959-9859-49FD869B8C24}"/>
              </a:ext>
            </a:extLst>
          </p:cNvPr>
          <p:cNvSpPr txBox="1"/>
          <p:nvPr/>
        </p:nvSpPr>
        <p:spPr>
          <a:xfrm>
            <a:off x="763764" y="1103851"/>
            <a:ext cx="1118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hỗ dành sẵn cho Nội dung 2">
            <a:extLst>
              <a:ext uri="{FF2B5EF4-FFF2-40B4-BE49-F238E27FC236}">
                <a16:creationId xmlns:a16="http://schemas.microsoft.com/office/drawing/2014/main" id="{4E895821-3682-42EF-A96E-8730EE0C3BC1}"/>
              </a:ext>
            </a:extLst>
          </p:cNvPr>
          <p:cNvSpPr txBox="1">
            <a:spLocks/>
          </p:cNvSpPr>
          <p:nvPr/>
        </p:nvSpPr>
        <p:spPr>
          <a:xfrm>
            <a:off x="763764" y="2039500"/>
            <a:ext cx="10772562" cy="646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thu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815CBA69-2FF3-4EF0-B12F-E9C825F4A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708" y="2685831"/>
            <a:ext cx="8678486" cy="1476581"/>
          </a:xfrm>
          <a:prstGeom prst="rect">
            <a:avLst/>
          </a:prstGeom>
        </p:spPr>
      </p:pic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F4D24462-2329-4B0D-B6D9-C16BB0C7E4E3}"/>
              </a:ext>
            </a:extLst>
          </p:cNvPr>
          <p:cNvSpPr txBox="1">
            <a:spLocks/>
          </p:cNvSpPr>
          <p:nvPr/>
        </p:nvSpPr>
        <p:spPr>
          <a:xfrm>
            <a:off x="763764" y="4360868"/>
            <a:ext cx="10772562" cy="1625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Disclaimer: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vi-V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vi-V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vi-V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tư.</a:t>
            </a:r>
            <a:b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 nhiên, </a:t>
            </a:r>
            <a:r>
              <a:rPr lang="vi-V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tôi không </a:t>
            </a:r>
            <a:r>
              <a:rPr lang="vi-V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 </a:t>
            </a:r>
            <a:r>
              <a:rPr lang="vi-V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vi-V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</a:p>
          <a:p>
            <a:pPr marL="0" indent="0" algn="r">
              <a:buNone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 Trí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88358D-2F04-43DE-8DEC-56F75B47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49" y="220114"/>
            <a:ext cx="11702005" cy="1043226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9248F19-F822-4959-9859-49FD869B8C24}"/>
              </a:ext>
            </a:extLst>
          </p:cNvPr>
          <p:cNvSpPr txBox="1"/>
          <p:nvPr/>
        </p:nvSpPr>
        <p:spPr>
          <a:xfrm>
            <a:off x="763764" y="1103851"/>
            <a:ext cx="1118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thu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Webcrawler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hỗ dành sẵn cho Nội dung 2">
            <a:extLst>
              <a:ext uri="{FF2B5EF4-FFF2-40B4-BE49-F238E27FC236}">
                <a16:creationId xmlns:a16="http://schemas.microsoft.com/office/drawing/2014/main" id="{4E895821-3682-42EF-A96E-8730EE0C3BC1}"/>
              </a:ext>
            </a:extLst>
          </p:cNvPr>
          <p:cNvSpPr txBox="1">
            <a:spLocks/>
          </p:cNvSpPr>
          <p:nvPr/>
        </p:nvSpPr>
        <p:spPr>
          <a:xfrm>
            <a:off x="763764" y="2039500"/>
            <a:ext cx="3679439" cy="3714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selenium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parse HTML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0E45A41B-898A-4632-A6E2-F88C37518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097" y="1990761"/>
            <a:ext cx="7500751" cy="464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88358D-2F04-43DE-8DEC-56F75B47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49" y="220114"/>
            <a:ext cx="11702005" cy="1043226"/>
          </a:xfrm>
        </p:spPr>
        <p:txBody>
          <a:bodyPr>
            <a:normAutofit/>
          </a:bodyPr>
          <a:lstStyle/>
          <a:p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9248F19-F822-4959-9859-49FD869B8C24}"/>
              </a:ext>
            </a:extLst>
          </p:cNvPr>
          <p:cNvSpPr txBox="1"/>
          <p:nvPr/>
        </p:nvSpPr>
        <p:spPr>
          <a:xfrm>
            <a:off x="763764" y="1103851"/>
            <a:ext cx="1118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hỗ dành sẵn cho Nội dung 2">
            <a:extLst>
              <a:ext uri="{FF2B5EF4-FFF2-40B4-BE49-F238E27FC236}">
                <a16:creationId xmlns:a16="http://schemas.microsoft.com/office/drawing/2014/main" id="{4E895821-3682-42EF-A96E-8730EE0C3BC1}"/>
              </a:ext>
            </a:extLst>
          </p:cNvPr>
          <p:cNvSpPr txBox="1">
            <a:spLocks/>
          </p:cNvSpPr>
          <p:nvPr/>
        </p:nvSpPr>
        <p:spPr>
          <a:xfrm>
            <a:off x="763764" y="2039500"/>
            <a:ext cx="4561271" cy="4414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2868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thu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25/6/2009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16/12/2020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AD8814B7-983E-4A9C-AAEE-F93BB1F93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809" y="1890714"/>
            <a:ext cx="6471145" cy="474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5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88358D-2F04-43DE-8DEC-56F75B47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49" y="220114"/>
            <a:ext cx="11702005" cy="1043226"/>
          </a:xfrm>
        </p:spPr>
        <p:txBody>
          <a:bodyPr>
            <a:normAutofit/>
          </a:bodyPr>
          <a:lstStyle/>
          <a:p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9248F19-F822-4959-9859-49FD869B8C24}"/>
              </a:ext>
            </a:extLst>
          </p:cNvPr>
          <p:cNvSpPr txBox="1"/>
          <p:nvPr/>
        </p:nvSpPr>
        <p:spPr>
          <a:xfrm>
            <a:off x="763764" y="1103851"/>
            <a:ext cx="1118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hỗ dành sẵn cho Nội dung 2">
            <a:extLst>
              <a:ext uri="{FF2B5EF4-FFF2-40B4-BE49-F238E27FC236}">
                <a16:creationId xmlns:a16="http://schemas.microsoft.com/office/drawing/2014/main" id="{4E895821-3682-42EF-A96E-8730EE0C3BC1}"/>
              </a:ext>
            </a:extLst>
          </p:cNvPr>
          <p:cNvSpPr txBox="1">
            <a:spLocks/>
          </p:cNvSpPr>
          <p:nvPr/>
        </p:nvSpPr>
        <p:spPr>
          <a:xfrm>
            <a:off x="763764" y="2039500"/>
            <a:ext cx="4561271" cy="646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0A743CCD-FE8C-4065-91DF-7A796FA4F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000" y="2039500"/>
            <a:ext cx="4780044" cy="249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88358D-2F04-43DE-8DEC-56F75B47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49" y="220114"/>
            <a:ext cx="11702005" cy="1043226"/>
          </a:xfrm>
        </p:spPr>
        <p:txBody>
          <a:bodyPr>
            <a:normAutofit/>
          </a:bodyPr>
          <a:lstStyle/>
          <a:p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9248F19-F822-4959-9859-49FD869B8C24}"/>
              </a:ext>
            </a:extLst>
          </p:cNvPr>
          <p:cNvSpPr txBox="1"/>
          <p:nvPr/>
        </p:nvSpPr>
        <p:spPr>
          <a:xfrm>
            <a:off x="763764" y="1103851"/>
            <a:ext cx="1118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hỗ dành sẵn cho Nội dung 2">
            <a:extLst>
              <a:ext uri="{FF2B5EF4-FFF2-40B4-BE49-F238E27FC236}">
                <a16:creationId xmlns:a16="http://schemas.microsoft.com/office/drawing/2014/main" id="{4E895821-3682-42EF-A96E-8730EE0C3BC1}"/>
              </a:ext>
            </a:extLst>
          </p:cNvPr>
          <p:cNvSpPr txBox="1">
            <a:spLocks/>
          </p:cNvSpPr>
          <p:nvPr/>
        </p:nvSpPr>
        <p:spPr>
          <a:xfrm>
            <a:off x="763764" y="2039500"/>
            <a:ext cx="10442952" cy="594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F46969C-0696-458A-B087-57040C21A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51" y="2633919"/>
            <a:ext cx="101346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6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88358D-2F04-43DE-8DEC-56F75B47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49" y="220114"/>
            <a:ext cx="11702005" cy="1043226"/>
          </a:xfrm>
        </p:spPr>
        <p:txBody>
          <a:bodyPr>
            <a:normAutofit/>
          </a:bodyPr>
          <a:lstStyle/>
          <a:p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9248F19-F822-4959-9859-49FD869B8C24}"/>
              </a:ext>
            </a:extLst>
          </p:cNvPr>
          <p:cNvSpPr txBox="1"/>
          <p:nvPr/>
        </p:nvSpPr>
        <p:spPr>
          <a:xfrm>
            <a:off x="763764" y="1103851"/>
            <a:ext cx="1118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hỗ dành sẵn cho Nội dung 2">
            <a:extLst>
              <a:ext uri="{FF2B5EF4-FFF2-40B4-BE49-F238E27FC236}">
                <a16:creationId xmlns:a16="http://schemas.microsoft.com/office/drawing/2014/main" id="{4E895821-3682-42EF-A96E-8730EE0C3BC1}"/>
              </a:ext>
            </a:extLst>
          </p:cNvPr>
          <p:cNvSpPr txBox="1">
            <a:spLocks/>
          </p:cNvSpPr>
          <p:nvPr/>
        </p:nvSpPr>
        <p:spPr>
          <a:xfrm>
            <a:off x="763764" y="2039500"/>
            <a:ext cx="10442952" cy="3068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hân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gian (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Time-series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cho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dãy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gian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3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trưng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Trend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Seasonality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Tuy nhiên, do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khiến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gian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decompose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04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Bộ sưu tập">
  <a:themeElements>
    <a:clrScheme name="Bộ sưu tập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Bộ sưu tập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ộ sưu tập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708</TotalTime>
  <Words>1240</Words>
  <Application>Microsoft Office PowerPoint</Application>
  <PresentationFormat>Màn hình rộng</PresentationFormat>
  <Paragraphs>126</Paragraphs>
  <Slides>31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31</vt:i4>
      </vt:variant>
    </vt:vector>
  </HeadingPairs>
  <TitlesOfParts>
    <vt:vector size="36" baseType="lpstr">
      <vt:lpstr>Arial</vt:lpstr>
      <vt:lpstr>Gill Sans MT</vt:lpstr>
      <vt:lpstr>Times New Roman</vt:lpstr>
      <vt:lpstr>Wingdings</vt:lpstr>
      <vt:lpstr>Bộ sưu tập</vt:lpstr>
      <vt:lpstr>Đồ án cuối kì  KHOA HỌC dữ liệu</vt:lpstr>
      <vt:lpstr>ĐỀ TÀI</vt:lpstr>
      <vt:lpstr>Thu thập dữ liệu</vt:lpstr>
      <vt:lpstr>Thu thập dữ liệu</vt:lpstr>
      <vt:lpstr>Thu thập dữ liệu</vt:lpstr>
      <vt:lpstr>Khám phá và phân tích</vt:lpstr>
      <vt:lpstr>Khám phá và phân tích</vt:lpstr>
      <vt:lpstr>Khám phá và phân tích</vt:lpstr>
      <vt:lpstr>Khám phá và phân tích</vt:lpstr>
      <vt:lpstr>Khám phá và phân tích</vt:lpstr>
      <vt:lpstr>Khám phá và phân tích</vt:lpstr>
      <vt:lpstr>Tiền xử lí</vt:lpstr>
      <vt:lpstr>Tiền xử lí</vt:lpstr>
      <vt:lpstr>Tiền xử lí</vt:lpstr>
      <vt:lpstr>Tiền xử lí</vt:lpstr>
      <vt:lpstr>Tiền xử lí</vt:lpstr>
      <vt:lpstr>Tiền xử lí</vt:lpstr>
      <vt:lpstr>Mô hình hóa</vt:lpstr>
      <vt:lpstr>Mô hình hóa</vt:lpstr>
      <vt:lpstr>Mô hình hóa</vt:lpstr>
      <vt:lpstr>Mô hình hóa</vt:lpstr>
      <vt:lpstr>Mô hình hóa</vt:lpstr>
      <vt:lpstr>Mô hình hóa</vt:lpstr>
      <vt:lpstr>Mô hình hóa</vt:lpstr>
      <vt:lpstr>Mô hình hóa</vt:lpstr>
      <vt:lpstr>Dự đoán</vt:lpstr>
      <vt:lpstr>Dự đoán</vt:lpstr>
      <vt:lpstr>Đánh giá đồ án</vt:lpstr>
      <vt:lpstr>Đánh giá đồ án</vt:lpstr>
      <vt:lpstr>Đánh giá đồ án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cuối kì</dc:title>
  <dc:creator>Minh Trí Trần</dc:creator>
  <cp:lastModifiedBy>Minh Trí Trần</cp:lastModifiedBy>
  <cp:revision>55</cp:revision>
  <dcterms:created xsi:type="dcterms:W3CDTF">2020-08-29T06:24:40Z</dcterms:created>
  <dcterms:modified xsi:type="dcterms:W3CDTF">2021-01-15T16:58:48Z</dcterms:modified>
</cp:coreProperties>
</file>