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2AFD33-C656-4F94-8E72-0EEC993A0BAE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B97A50-2D85-48F2-B08C-3B3E6725269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Sistema Controlador de Versiones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0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es un sistema controlador de versiones?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programas para el control de versiones es una aplicación que gestiona de manera ágil los cambios en el código fuente de los programas y poder revertirlos.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13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Posibilita el tener un numero ilimitado de personas que trabajan en la misma base de código, sin tener que enviar constantemente los archivos de ida y vuelta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7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Normalmente consiste en un servidor central que almacena la copia principal y un cliente que mantiene su copia actualizada con la de el servidor</a:t>
            </a:r>
          </a:p>
          <a:p>
            <a:r>
              <a:rPr lang="es-MX" dirty="0" smtClean="0"/>
              <a:t>Esto permite compartir los cambios sobre un conjunto de archivos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43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Tipo: local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http://git-scm.com/figures/18333fig0101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04863"/>
            <a:ext cx="4536504" cy="381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Tipo: centralizado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http://git-scm.com/figures/18333fig0102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04864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Tipo: distribuido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52736"/>
            <a:ext cx="476250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Git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s-MX" dirty="0"/>
              <a:t>Velocidad</a:t>
            </a:r>
          </a:p>
          <a:p>
            <a:pPr fontAlgn="base"/>
            <a:r>
              <a:rPr lang="es-MX" dirty="0"/>
              <a:t>Diseño sencillo</a:t>
            </a:r>
          </a:p>
          <a:p>
            <a:pPr fontAlgn="base"/>
            <a:r>
              <a:rPr lang="es-MX" dirty="0"/>
              <a:t>Fuerte apoyo al desarrollo no lineal (miles de ramas paralelas)</a:t>
            </a:r>
          </a:p>
          <a:p>
            <a:pPr fontAlgn="base"/>
            <a:r>
              <a:rPr lang="es-MX" dirty="0"/>
              <a:t>Completamente distribuido</a:t>
            </a:r>
          </a:p>
          <a:p>
            <a:pPr fontAlgn="base"/>
            <a:r>
              <a:rPr lang="es-MX" dirty="0"/>
              <a:t>Capaz de manejar grandes proyectos (como el núcleo de Linux) de manera eficiente (velocidad y tamaño de los datos)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17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tres estados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smtClean="0"/>
              <a:t>Confirmado </a:t>
            </a:r>
            <a:r>
              <a:rPr lang="es-MX" dirty="0"/>
              <a:t>significa que los datos están almacenados de manera segura en tu base de datos local. </a:t>
            </a:r>
            <a:endParaRPr lang="es-MX" dirty="0" smtClean="0"/>
          </a:p>
          <a:p>
            <a:r>
              <a:rPr lang="es-MX" dirty="0" smtClean="0"/>
              <a:t>Modificado </a:t>
            </a:r>
            <a:r>
              <a:rPr lang="es-MX" dirty="0"/>
              <a:t>significa que has modificado el archivo pero todavía no lo has confirmado a tu base de datos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Preparado </a:t>
            </a:r>
            <a:r>
              <a:rPr lang="es-MX" dirty="0"/>
              <a:t>significa que has marcado un archivo modificado en su versión actual para que vaya en tu próxima confirmación.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77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304</TotalTime>
  <Words>217</Words>
  <Application>Microsoft Office PowerPoint</Application>
  <PresentationFormat>Presentación en pantalla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Austin</vt:lpstr>
      <vt:lpstr>Sistema Controlador de Versiones</vt:lpstr>
      <vt:lpstr>¿Qué es un sistema controlador de versiones?</vt:lpstr>
      <vt:lpstr>Ventajas</vt:lpstr>
      <vt:lpstr>¿Cómo Funciona?</vt:lpstr>
      <vt:lpstr>Tipo: local</vt:lpstr>
      <vt:lpstr>Tipo: centralizado</vt:lpstr>
      <vt:lpstr>Tipo: distribuido</vt:lpstr>
      <vt:lpstr>Git</vt:lpstr>
      <vt:lpstr>Los tres estados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Hope</dc:creator>
  <cp:lastModifiedBy>Hope</cp:lastModifiedBy>
  <cp:revision>7</cp:revision>
  <dcterms:created xsi:type="dcterms:W3CDTF">2015-01-28T03:31:41Z</dcterms:created>
  <dcterms:modified xsi:type="dcterms:W3CDTF">2015-01-28T08:36:13Z</dcterms:modified>
</cp:coreProperties>
</file>