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2"/>
  </p:notesMasterIdLst>
  <p:sldIdLst>
    <p:sldId id="318" r:id="rId4"/>
    <p:sldId id="271" r:id="rId5"/>
    <p:sldId id="322" r:id="rId6"/>
    <p:sldId id="274" r:id="rId7"/>
    <p:sldId id="323" r:id="rId8"/>
    <p:sldId id="279" r:id="rId9"/>
    <p:sldId id="288" r:id="rId10"/>
    <p:sldId id="294" r:id="rId11"/>
    <p:sldId id="321" r:id="rId12"/>
    <p:sldId id="292" r:id="rId13"/>
    <p:sldId id="326" r:id="rId14"/>
    <p:sldId id="327" r:id="rId15"/>
    <p:sldId id="329" r:id="rId16"/>
    <p:sldId id="310" r:id="rId17"/>
    <p:sldId id="315" r:id="rId18"/>
    <p:sldId id="328" r:id="rId19"/>
    <p:sldId id="314"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29B948-0663-4C5D-B1FD-E343F268DD1E}" v="53" dt="2024-01-08T16:41:26.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45" autoAdjust="0"/>
    <p:restoredTop sz="96196" autoAdjust="0"/>
  </p:normalViewPr>
  <p:slideViewPr>
    <p:cSldViewPr snapToGrid="0" showGuides="1">
      <p:cViewPr varScale="1">
        <p:scale>
          <a:sx n="78" d="100"/>
          <a:sy n="78" d="100"/>
        </p:scale>
        <p:origin x="1123" y="72"/>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na Jimenez Parrado" userId="e8750c70b30e687c" providerId="LiveId" clId="{492B787D-522D-4E13-BCAC-BBB2C79583C4}"/>
    <pc:docChg chg="custSel modSld">
      <pc:chgData name="Cristina Jimenez Parrado" userId="e8750c70b30e687c" providerId="LiveId" clId="{492B787D-522D-4E13-BCAC-BBB2C79583C4}" dt="2024-01-08T19:26:08.244" v="40" actId="5793"/>
      <pc:docMkLst>
        <pc:docMk/>
      </pc:docMkLst>
      <pc:sldChg chg="modSp mod">
        <pc:chgData name="Cristina Jimenez Parrado" userId="e8750c70b30e687c" providerId="LiveId" clId="{492B787D-522D-4E13-BCAC-BBB2C79583C4}" dt="2024-01-08T19:26:08.244" v="40" actId="5793"/>
        <pc:sldMkLst>
          <pc:docMk/>
          <pc:sldMk cId="1299181792" sldId="288"/>
        </pc:sldMkLst>
        <pc:spChg chg="mod">
          <ac:chgData name="Cristina Jimenez Parrado" userId="e8750c70b30e687c" providerId="LiveId" clId="{492B787D-522D-4E13-BCAC-BBB2C79583C4}" dt="2024-01-08T19:24:50.056" v="5" actId="20577"/>
          <ac:spMkLst>
            <pc:docMk/>
            <pc:sldMk cId="1299181792" sldId="288"/>
            <ac:spMk id="30" creationId="{3492DBEA-3829-4E4B-A6E9-71E12B83D256}"/>
          </ac:spMkLst>
        </pc:spChg>
        <pc:spChg chg="mod">
          <ac:chgData name="Cristina Jimenez Parrado" userId="e8750c70b30e687c" providerId="LiveId" clId="{492B787D-522D-4E13-BCAC-BBB2C79583C4}" dt="2024-01-08T19:26:08.244" v="40" actId="5793"/>
          <ac:spMkLst>
            <pc:docMk/>
            <pc:sldMk cId="1299181792" sldId="288"/>
            <ac:spMk id="32" creationId="{4C523F19-2B4B-4428-B8AC-309F2903C637}"/>
          </ac:spMkLst>
        </pc:spChg>
        <pc:spChg chg="mod">
          <ac:chgData name="Cristina Jimenez Parrado" userId="e8750c70b30e687c" providerId="LiveId" clId="{492B787D-522D-4E13-BCAC-BBB2C79583C4}" dt="2024-01-08T19:25:41.955" v="22" actId="115"/>
          <ac:spMkLst>
            <pc:docMk/>
            <pc:sldMk cId="1299181792" sldId="288"/>
            <ac:spMk id="35" creationId="{F9272519-6586-4E56-B460-A1099FB69364}"/>
          </ac:spMkLst>
        </pc:spChg>
        <pc:spChg chg="mod">
          <ac:chgData name="Cristina Jimenez Parrado" userId="e8750c70b30e687c" providerId="LiveId" clId="{492B787D-522D-4E13-BCAC-BBB2C79583C4}" dt="2024-01-08T19:25:33.678" v="21" actId="20577"/>
          <ac:spMkLst>
            <pc:docMk/>
            <pc:sldMk cId="1299181792" sldId="288"/>
            <ac:spMk id="38" creationId="{02B6A589-48F6-48B9-9A78-BE01DB8EA762}"/>
          </ac:spMkLst>
        </pc:spChg>
      </pc:sldChg>
      <pc:sldChg chg="modSp mod">
        <pc:chgData name="Cristina Jimenez Parrado" userId="e8750c70b30e687c" providerId="LiveId" clId="{492B787D-522D-4E13-BCAC-BBB2C79583C4}" dt="2024-01-08T19:25:00.052" v="11" actId="20577"/>
        <pc:sldMkLst>
          <pc:docMk/>
          <pc:sldMk cId="1476168722" sldId="310"/>
        </pc:sldMkLst>
        <pc:spChg chg="mod">
          <ac:chgData name="Cristina Jimenez Parrado" userId="e8750c70b30e687c" providerId="LiveId" clId="{492B787D-522D-4E13-BCAC-BBB2C79583C4}" dt="2024-01-08T19:25:00.052" v="11" actId="20577"/>
          <ac:spMkLst>
            <pc:docMk/>
            <pc:sldMk cId="1476168722" sldId="310"/>
            <ac:spMk id="24" creationId="{5B8B40AC-5751-4C81-A302-81DCF9C66F52}"/>
          </ac:spMkLst>
        </pc:spChg>
      </pc:sldChg>
    </pc:docChg>
  </pc:docChgLst>
  <pc:docChgLst>
    <pc:chgData name="Cristina Jimenez Parrado" userId="e8750c70b30e687c" providerId="LiveId" clId="{9729B948-0663-4C5D-B1FD-E343F268DD1E}"/>
    <pc:docChg chg="undo custSel addSld delSld modSld sldOrd">
      <pc:chgData name="Cristina Jimenez Parrado" userId="e8750c70b30e687c" providerId="LiveId" clId="{9729B948-0663-4C5D-B1FD-E343F268DD1E}" dt="2024-01-08T16:49:00.220" v="8740" actId="20577"/>
      <pc:docMkLst>
        <pc:docMk/>
      </pc:docMkLst>
      <pc:sldChg chg="del">
        <pc:chgData name="Cristina Jimenez Parrado" userId="e8750c70b30e687c" providerId="LiveId" clId="{9729B948-0663-4C5D-B1FD-E343F268DD1E}" dt="2024-01-08T16:07:51.235" v="6108" actId="2696"/>
        <pc:sldMkLst>
          <pc:docMk/>
          <pc:sldMk cId="313758320" sldId="257"/>
        </pc:sldMkLst>
      </pc:sldChg>
      <pc:sldChg chg="del">
        <pc:chgData name="Cristina Jimenez Parrado" userId="e8750c70b30e687c" providerId="LiveId" clId="{9729B948-0663-4C5D-B1FD-E343F268DD1E}" dt="2024-01-08T16:07:48.670" v="6107" actId="2696"/>
        <pc:sldMkLst>
          <pc:docMk/>
          <pc:sldMk cId="212682184" sldId="258"/>
        </pc:sldMkLst>
      </pc:sldChg>
      <pc:sldChg chg="del">
        <pc:chgData name="Cristina Jimenez Parrado" userId="e8750c70b30e687c" providerId="LiveId" clId="{9729B948-0663-4C5D-B1FD-E343F268DD1E}" dt="2024-01-08T11:00:47.271" v="97" actId="2696"/>
        <pc:sldMkLst>
          <pc:docMk/>
          <pc:sldMk cId="486176497" sldId="259"/>
        </pc:sldMkLst>
      </pc:sldChg>
      <pc:sldChg chg="delSp modSp mod">
        <pc:chgData name="Cristina Jimenez Parrado" userId="e8750c70b30e687c" providerId="LiveId" clId="{9729B948-0663-4C5D-B1FD-E343F268DD1E}" dt="2024-01-08T11:10:01.362" v="287" actId="122"/>
        <pc:sldMkLst>
          <pc:docMk/>
          <pc:sldMk cId="2116302824" sldId="271"/>
        </pc:sldMkLst>
        <pc:spChg chg="mod">
          <ac:chgData name="Cristina Jimenez Parrado" userId="e8750c70b30e687c" providerId="LiveId" clId="{9729B948-0663-4C5D-B1FD-E343F268DD1E}" dt="2024-01-08T11:10:01.362" v="287" actId="122"/>
          <ac:spMkLst>
            <pc:docMk/>
            <pc:sldMk cId="2116302824" sldId="271"/>
            <ac:spMk id="19" creationId="{9C5785E5-E343-4372-801A-DBC1D253C837}"/>
          </ac:spMkLst>
        </pc:spChg>
        <pc:spChg chg="del mod">
          <ac:chgData name="Cristina Jimenez Parrado" userId="e8750c70b30e687c" providerId="LiveId" clId="{9729B948-0663-4C5D-B1FD-E343F268DD1E}" dt="2024-01-08T11:08:16.748" v="285"/>
          <ac:spMkLst>
            <pc:docMk/>
            <pc:sldMk cId="2116302824" sldId="271"/>
            <ac:spMk id="20" creationId="{41CE6B9E-73E2-4B38-98C5-2C3C5D875F26}"/>
          </ac:spMkLst>
        </pc:spChg>
      </pc:sldChg>
      <pc:sldChg chg="addSp delSp modSp mod">
        <pc:chgData name="Cristina Jimenez Parrado" userId="e8750c70b30e687c" providerId="LiveId" clId="{9729B948-0663-4C5D-B1FD-E343F268DD1E}" dt="2024-01-08T14:42:11.814" v="1609" actId="20577"/>
        <pc:sldMkLst>
          <pc:docMk/>
          <pc:sldMk cId="624062513" sldId="274"/>
        </pc:sldMkLst>
        <pc:spChg chg="add mod">
          <ac:chgData name="Cristina Jimenez Parrado" userId="e8750c70b30e687c" providerId="LiveId" clId="{9729B948-0663-4C5D-B1FD-E343F268DD1E}" dt="2024-01-08T14:41:58.605" v="1580" actId="1076"/>
          <ac:spMkLst>
            <pc:docMk/>
            <pc:sldMk cId="624062513" sldId="274"/>
            <ac:spMk id="2" creationId="{42334EC4-ECC9-AB5E-5D3F-46CC2D655B73}"/>
          </ac:spMkLst>
        </pc:spChg>
        <pc:spChg chg="mod">
          <ac:chgData name="Cristina Jimenez Parrado" userId="e8750c70b30e687c" providerId="LiveId" clId="{9729B948-0663-4C5D-B1FD-E343F268DD1E}" dt="2024-01-08T14:41:15.553" v="1574" actId="1076"/>
          <ac:spMkLst>
            <pc:docMk/>
            <pc:sldMk cId="624062513" sldId="274"/>
            <ac:spMk id="3" creationId="{993B75C5-9BDB-4B5F-AB3F-CB12A702F1F8}"/>
          </ac:spMkLst>
        </pc:spChg>
        <pc:spChg chg="mod">
          <ac:chgData name="Cristina Jimenez Parrado" userId="e8750c70b30e687c" providerId="LiveId" clId="{9729B948-0663-4C5D-B1FD-E343F268DD1E}" dt="2024-01-08T14:41:03.118" v="1572" actId="1076"/>
          <ac:spMkLst>
            <pc:docMk/>
            <pc:sldMk cId="624062513" sldId="274"/>
            <ac:spMk id="5" creationId="{8591A18A-7559-4485-BC2C-6ACBBA9F87DF}"/>
          </ac:spMkLst>
        </pc:spChg>
        <pc:spChg chg="mod">
          <ac:chgData name="Cristina Jimenez Parrado" userId="e8750c70b30e687c" providerId="LiveId" clId="{9729B948-0663-4C5D-B1FD-E343F268DD1E}" dt="2024-01-08T14:41:22.768" v="1575" actId="1076"/>
          <ac:spMkLst>
            <pc:docMk/>
            <pc:sldMk cId="624062513" sldId="274"/>
            <ac:spMk id="6" creationId="{95E3BD7D-EEC6-41FC-867D-95F2B71346B3}"/>
          </ac:spMkLst>
        </pc:spChg>
        <pc:spChg chg="mod">
          <ac:chgData name="Cristina Jimenez Parrado" userId="e8750c70b30e687c" providerId="LiveId" clId="{9729B948-0663-4C5D-B1FD-E343F268DD1E}" dt="2024-01-08T14:41:41.534" v="1578" actId="1076"/>
          <ac:spMkLst>
            <pc:docMk/>
            <pc:sldMk cId="624062513" sldId="274"/>
            <ac:spMk id="7" creationId="{38A41E9E-1812-4ACE-A417-73C9AF47F355}"/>
          </ac:spMkLst>
        </pc:spChg>
        <pc:spChg chg="mod">
          <ac:chgData name="Cristina Jimenez Parrado" userId="e8750c70b30e687c" providerId="LiveId" clId="{9729B948-0663-4C5D-B1FD-E343F268DD1E}" dt="2024-01-08T14:41:36.863" v="1577" actId="1076"/>
          <ac:spMkLst>
            <pc:docMk/>
            <pc:sldMk cId="624062513" sldId="274"/>
            <ac:spMk id="9" creationId="{EC79CA3D-1245-4812-BE2C-A17717D31459}"/>
          </ac:spMkLst>
        </pc:spChg>
        <pc:spChg chg="mod">
          <ac:chgData name="Cristina Jimenez Parrado" userId="e8750c70b30e687c" providerId="LiveId" clId="{9729B948-0663-4C5D-B1FD-E343F268DD1E}" dt="2024-01-08T14:41:30.369" v="1576" actId="1076"/>
          <ac:spMkLst>
            <pc:docMk/>
            <pc:sldMk cId="624062513" sldId="274"/>
            <ac:spMk id="10" creationId="{F627DDE9-FE7C-4B7E-A047-E092B6A88859}"/>
          </ac:spMkLst>
        </pc:spChg>
        <pc:spChg chg="del mod">
          <ac:chgData name="Cristina Jimenez Parrado" userId="e8750c70b30e687c" providerId="LiveId" clId="{9729B948-0663-4C5D-B1FD-E343F268DD1E}" dt="2024-01-08T11:50:10.653" v="703"/>
          <ac:spMkLst>
            <pc:docMk/>
            <pc:sldMk cId="624062513" sldId="274"/>
            <ac:spMk id="11" creationId="{15E1B5E5-22C6-4CAE-BC59-0EB34CC7C043}"/>
          </ac:spMkLst>
        </pc:spChg>
        <pc:spChg chg="mod">
          <ac:chgData name="Cristina Jimenez Parrado" userId="e8750c70b30e687c" providerId="LiveId" clId="{9729B948-0663-4C5D-B1FD-E343F268DD1E}" dt="2024-01-08T14:41:53.696" v="1579" actId="1076"/>
          <ac:spMkLst>
            <pc:docMk/>
            <pc:sldMk cId="624062513" sldId="274"/>
            <ac:spMk id="13" creationId="{5A5757E4-1723-4073-9FC5-1D351F20A151}"/>
          </ac:spMkLst>
        </pc:spChg>
        <pc:spChg chg="mod">
          <ac:chgData name="Cristina Jimenez Parrado" userId="e8750c70b30e687c" providerId="LiveId" clId="{9729B948-0663-4C5D-B1FD-E343F268DD1E}" dt="2024-01-08T14:42:11.814" v="1609" actId="20577"/>
          <ac:spMkLst>
            <pc:docMk/>
            <pc:sldMk cId="624062513" sldId="274"/>
            <ac:spMk id="15" creationId="{437A4661-D2A4-40E5-9248-83B3298A506A}"/>
          </ac:spMkLst>
        </pc:spChg>
        <pc:spChg chg="add del mod topLvl">
          <ac:chgData name="Cristina Jimenez Parrado" userId="e8750c70b30e687c" providerId="LiveId" clId="{9729B948-0663-4C5D-B1FD-E343F268DD1E}" dt="2024-01-08T11:25:30.194" v="576" actId="20577"/>
          <ac:spMkLst>
            <pc:docMk/>
            <pc:sldMk cId="624062513" sldId="274"/>
            <ac:spMk id="17" creationId="{493DF382-44DD-45C3-9704-34E8893BC3AC}"/>
          </ac:spMkLst>
        </pc:spChg>
        <pc:spChg chg="mod topLvl">
          <ac:chgData name="Cristina Jimenez Parrado" userId="e8750c70b30e687c" providerId="LiveId" clId="{9729B948-0663-4C5D-B1FD-E343F268DD1E}" dt="2024-01-08T11:21:00.491" v="503" actId="478"/>
          <ac:spMkLst>
            <pc:docMk/>
            <pc:sldMk cId="624062513" sldId="274"/>
            <ac:spMk id="18" creationId="{8611BD74-B8C0-4D62-99FC-2DBC909A434D}"/>
          </ac:spMkLst>
        </pc:spChg>
        <pc:spChg chg="mod">
          <ac:chgData name="Cristina Jimenez Parrado" userId="e8750c70b30e687c" providerId="LiveId" clId="{9729B948-0663-4C5D-B1FD-E343F268DD1E}" dt="2024-01-08T11:19:08.075" v="464" actId="122"/>
          <ac:spMkLst>
            <pc:docMk/>
            <pc:sldMk cId="624062513" sldId="274"/>
            <ac:spMk id="19" creationId="{042C12F7-AE9B-40D2-A6C4-2F1B6BC860EE}"/>
          </ac:spMkLst>
        </pc:spChg>
        <pc:grpChg chg="mod">
          <ac:chgData name="Cristina Jimenez Parrado" userId="e8750c70b30e687c" providerId="LiveId" clId="{9729B948-0663-4C5D-B1FD-E343F268DD1E}" dt="2024-01-08T14:41:10.046" v="1573" actId="1076"/>
          <ac:grpSpMkLst>
            <pc:docMk/>
            <pc:sldMk cId="624062513" sldId="274"/>
            <ac:grpSpMk id="4" creationId="{7DA86C59-34F4-4919-9F69-A6D243DD90AF}"/>
          </ac:grpSpMkLst>
        </pc:grpChg>
        <pc:grpChg chg="mod">
          <ac:chgData name="Cristina Jimenez Parrado" userId="e8750c70b30e687c" providerId="LiveId" clId="{9729B948-0663-4C5D-B1FD-E343F268DD1E}" dt="2024-01-08T14:38:54.720" v="1387" actId="1076"/>
          <ac:grpSpMkLst>
            <pc:docMk/>
            <pc:sldMk cId="624062513" sldId="274"/>
            <ac:grpSpMk id="8" creationId="{51E7642E-CD93-4445-B49C-21F1CF8B80D1}"/>
          </ac:grpSpMkLst>
        </pc:grpChg>
        <pc:grpChg chg="add del">
          <ac:chgData name="Cristina Jimenez Parrado" userId="e8750c70b30e687c" providerId="LiveId" clId="{9729B948-0663-4C5D-B1FD-E343F268DD1E}" dt="2024-01-08T11:21:00.491" v="503" actId="478"/>
          <ac:grpSpMkLst>
            <pc:docMk/>
            <pc:sldMk cId="624062513" sldId="274"/>
            <ac:grpSpMk id="16" creationId="{41FEFB00-F764-4A36-BDE0-EFBFFBAD9C92}"/>
          </ac:grpSpMkLst>
        </pc:grpChg>
      </pc:sldChg>
      <pc:sldChg chg="del">
        <pc:chgData name="Cristina Jimenez Parrado" userId="e8750c70b30e687c" providerId="LiveId" clId="{9729B948-0663-4C5D-B1FD-E343F268DD1E}" dt="2024-01-08T16:07:58.359" v="6110" actId="2696"/>
        <pc:sldMkLst>
          <pc:docMk/>
          <pc:sldMk cId="1956500138" sldId="275"/>
        </pc:sldMkLst>
      </pc:sldChg>
      <pc:sldChg chg="del">
        <pc:chgData name="Cristina Jimenez Parrado" userId="e8750c70b30e687c" providerId="LiveId" clId="{9729B948-0663-4C5D-B1FD-E343F268DD1E}" dt="2024-01-08T16:07:53.929" v="6109" actId="2696"/>
        <pc:sldMkLst>
          <pc:docMk/>
          <pc:sldMk cId="3347399745" sldId="276"/>
        </pc:sldMkLst>
      </pc:sldChg>
      <pc:sldChg chg="del">
        <pc:chgData name="Cristina Jimenez Parrado" userId="e8750c70b30e687c" providerId="LiveId" clId="{9729B948-0663-4C5D-B1FD-E343F268DD1E}" dt="2024-01-08T11:08:44.775" v="286" actId="2696"/>
        <pc:sldMkLst>
          <pc:docMk/>
          <pc:sldMk cId="4200000714" sldId="277"/>
        </pc:sldMkLst>
      </pc:sldChg>
      <pc:sldChg chg="del">
        <pc:chgData name="Cristina Jimenez Parrado" userId="e8750c70b30e687c" providerId="LiveId" clId="{9729B948-0663-4C5D-B1FD-E343F268DD1E}" dt="2024-01-08T14:43:36.692" v="1613" actId="2696"/>
        <pc:sldMkLst>
          <pc:docMk/>
          <pc:sldMk cId="2720491299" sldId="278"/>
        </pc:sldMkLst>
      </pc:sldChg>
      <pc:sldChg chg="addSp delSp modSp mod">
        <pc:chgData name="Cristina Jimenez Parrado" userId="e8750c70b30e687c" providerId="LiveId" clId="{9729B948-0663-4C5D-B1FD-E343F268DD1E}" dt="2024-01-08T15:00:00.933" v="2514" actId="20577"/>
        <pc:sldMkLst>
          <pc:docMk/>
          <pc:sldMk cId="1823802265" sldId="279"/>
        </pc:sldMkLst>
        <pc:spChg chg="add mod">
          <ac:chgData name="Cristina Jimenez Parrado" userId="e8750c70b30e687c" providerId="LiveId" clId="{9729B948-0663-4C5D-B1FD-E343F268DD1E}" dt="2024-01-08T14:57:49.596" v="2476" actId="20577"/>
          <ac:spMkLst>
            <pc:docMk/>
            <pc:sldMk cId="1823802265" sldId="279"/>
            <ac:spMk id="2" creationId="{4048A262-3480-FDC1-E51B-26CFBC8B5E74}"/>
          </ac:spMkLst>
        </pc:spChg>
        <pc:spChg chg="mod">
          <ac:chgData name="Cristina Jimenez Parrado" userId="e8750c70b30e687c" providerId="LiveId" clId="{9729B948-0663-4C5D-B1FD-E343F268DD1E}" dt="2024-01-08T14:55:02.061" v="2109" actId="255"/>
          <ac:spMkLst>
            <pc:docMk/>
            <pc:sldMk cId="1823802265" sldId="279"/>
            <ac:spMk id="32" creationId="{AE52319C-DF75-4B32-9C54-B970D203F2D0}"/>
          </ac:spMkLst>
        </pc:spChg>
        <pc:spChg chg="del mod">
          <ac:chgData name="Cristina Jimenez Parrado" userId="e8750c70b30e687c" providerId="LiveId" clId="{9729B948-0663-4C5D-B1FD-E343F268DD1E}" dt="2024-01-08T14:55:36.252" v="2138"/>
          <ac:spMkLst>
            <pc:docMk/>
            <pc:sldMk cId="1823802265" sldId="279"/>
            <ac:spMk id="33" creationId="{03DB3881-3528-41DF-B456-D63ED13F0B8C}"/>
          </ac:spMkLst>
        </pc:spChg>
        <pc:spChg chg="del mod">
          <ac:chgData name="Cristina Jimenez Parrado" userId="e8750c70b30e687c" providerId="LiveId" clId="{9729B948-0663-4C5D-B1FD-E343F268DD1E}" dt="2024-01-08T14:55:36.252" v="2136"/>
          <ac:spMkLst>
            <pc:docMk/>
            <pc:sldMk cId="1823802265" sldId="279"/>
            <ac:spMk id="34" creationId="{E16A00AE-91F9-40E3-BDB7-C810E0EA361C}"/>
          </ac:spMkLst>
        </pc:spChg>
        <pc:spChg chg="mod">
          <ac:chgData name="Cristina Jimenez Parrado" userId="e8750c70b30e687c" providerId="LiveId" clId="{9729B948-0663-4C5D-B1FD-E343F268DD1E}" dt="2024-01-08T14:54:37.532" v="2106" actId="1076"/>
          <ac:spMkLst>
            <pc:docMk/>
            <pc:sldMk cId="1823802265" sldId="279"/>
            <ac:spMk id="35" creationId="{4CD212DC-0248-4D2E-8DAD-33485AAD2E5F}"/>
          </ac:spMkLst>
        </pc:spChg>
        <pc:spChg chg="del">
          <ac:chgData name="Cristina Jimenez Parrado" userId="e8750c70b30e687c" providerId="LiveId" clId="{9729B948-0663-4C5D-B1FD-E343F268DD1E}" dt="2024-01-08T14:49:02.770" v="1796" actId="478"/>
          <ac:spMkLst>
            <pc:docMk/>
            <pc:sldMk cId="1823802265" sldId="279"/>
            <ac:spMk id="36" creationId="{0BCBAC85-73B6-4598-8546-71B1711D6E19}"/>
          </ac:spMkLst>
        </pc:spChg>
        <pc:spChg chg="mod">
          <ac:chgData name="Cristina Jimenez Parrado" userId="e8750c70b30e687c" providerId="LiveId" clId="{9729B948-0663-4C5D-B1FD-E343F268DD1E}" dt="2024-01-08T14:56:39.456" v="2353" actId="1076"/>
          <ac:spMkLst>
            <pc:docMk/>
            <pc:sldMk cId="1823802265" sldId="279"/>
            <ac:spMk id="37" creationId="{6C1F75E7-7CA1-43D2-8483-072E254A0CE8}"/>
          </ac:spMkLst>
        </pc:spChg>
        <pc:spChg chg="mod topLvl">
          <ac:chgData name="Cristina Jimenez Parrado" userId="e8750c70b30e687c" providerId="LiveId" clId="{9729B948-0663-4C5D-B1FD-E343F268DD1E}" dt="2024-01-08T14:48:42.542" v="1792" actId="20577"/>
          <ac:spMkLst>
            <pc:docMk/>
            <pc:sldMk cId="1823802265" sldId="279"/>
            <ac:spMk id="39" creationId="{0057B24B-150B-4E11-B04A-FB050BDF9E03}"/>
          </ac:spMkLst>
        </pc:spChg>
        <pc:spChg chg="add del mod topLvl">
          <ac:chgData name="Cristina Jimenez Parrado" userId="e8750c70b30e687c" providerId="LiveId" clId="{9729B948-0663-4C5D-B1FD-E343F268DD1E}" dt="2024-01-08T15:00:00.933" v="2514" actId="20577"/>
          <ac:spMkLst>
            <pc:docMk/>
            <pc:sldMk cId="1823802265" sldId="279"/>
            <ac:spMk id="40" creationId="{163896FC-3C74-42A7-9178-3576A4CC1234}"/>
          </ac:spMkLst>
        </pc:spChg>
        <pc:spChg chg="del mod topLvl">
          <ac:chgData name="Cristina Jimenez Parrado" userId="e8750c70b30e687c" providerId="LiveId" clId="{9729B948-0663-4C5D-B1FD-E343F268DD1E}" dt="2024-01-08T14:58:23.745" v="2477" actId="478"/>
          <ac:spMkLst>
            <pc:docMk/>
            <pc:sldMk cId="1823802265" sldId="279"/>
            <ac:spMk id="42" creationId="{787FC7C1-C363-4710-BF2A-A61F98307CFD}"/>
          </ac:spMkLst>
        </pc:spChg>
        <pc:spChg chg="mod topLvl">
          <ac:chgData name="Cristina Jimenez Parrado" userId="e8750c70b30e687c" providerId="LiveId" clId="{9729B948-0663-4C5D-B1FD-E343F268DD1E}" dt="2024-01-08T14:59:09.632" v="2492" actId="115"/>
          <ac:spMkLst>
            <pc:docMk/>
            <pc:sldMk cId="1823802265" sldId="279"/>
            <ac:spMk id="43" creationId="{DD4133C0-940D-4C77-861C-A3B4FE5880BC}"/>
          </ac:spMkLst>
        </pc:spChg>
        <pc:spChg chg="add del mod">
          <ac:chgData name="Cristina Jimenez Parrado" userId="e8750c70b30e687c" providerId="LiveId" clId="{9729B948-0663-4C5D-B1FD-E343F268DD1E}" dt="2024-01-08T14:44:33.209" v="1665"/>
          <ac:spMkLst>
            <pc:docMk/>
            <pc:sldMk cId="1823802265" sldId="279"/>
            <ac:spMk id="44" creationId="{B306D51F-1386-47EF-9B7F-60AB1187F425}"/>
          </ac:spMkLst>
        </pc:spChg>
        <pc:grpChg chg="add del mod">
          <ac:chgData name="Cristina Jimenez Parrado" userId="e8750c70b30e687c" providerId="LiveId" clId="{9729B948-0663-4C5D-B1FD-E343F268DD1E}" dt="2024-01-08T14:59:55.550" v="2512" actId="14100"/>
          <ac:grpSpMkLst>
            <pc:docMk/>
            <pc:sldMk cId="1823802265" sldId="279"/>
            <ac:grpSpMk id="38" creationId="{828FAEA3-4304-46C9-96D8-84FF7B3DDE2E}"/>
          </ac:grpSpMkLst>
        </pc:grpChg>
        <pc:grpChg chg="del mod">
          <ac:chgData name="Cristina Jimenez Parrado" userId="e8750c70b30e687c" providerId="LiveId" clId="{9729B948-0663-4C5D-B1FD-E343F268DD1E}" dt="2024-01-08T14:58:23.745" v="2477" actId="478"/>
          <ac:grpSpMkLst>
            <pc:docMk/>
            <pc:sldMk cId="1823802265" sldId="279"/>
            <ac:grpSpMk id="41" creationId="{FE7BE407-99D4-4FFD-82F4-C3CDC55A20AD}"/>
          </ac:grpSpMkLst>
        </pc:grpChg>
      </pc:sldChg>
      <pc:sldChg chg="add del">
        <pc:chgData name="Cristina Jimenez Parrado" userId="e8750c70b30e687c" providerId="LiveId" clId="{9729B948-0663-4C5D-B1FD-E343F268DD1E}" dt="2024-01-08T14:45:45.015" v="1692" actId="2696"/>
        <pc:sldMkLst>
          <pc:docMk/>
          <pc:sldMk cId="349901301" sldId="280"/>
        </pc:sldMkLst>
      </pc:sldChg>
      <pc:sldChg chg="del">
        <pc:chgData name="Cristina Jimenez Parrado" userId="e8750c70b30e687c" providerId="LiveId" clId="{9729B948-0663-4C5D-B1FD-E343F268DD1E}" dt="2024-01-08T15:01:13.585" v="2517" actId="2696"/>
        <pc:sldMkLst>
          <pc:docMk/>
          <pc:sldMk cId="2241350302" sldId="281"/>
        </pc:sldMkLst>
      </pc:sldChg>
      <pc:sldChg chg="del">
        <pc:chgData name="Cristina Jimenez Parrado" userId="e8750c70b30e687c" providerId="LiveId" clId="{9729B948-0663-4C5D-B1FD-E343F268DD1E}" dt="2024-01-08T15:00:32.321" v="2515" actId="2696"/>
        <pc:sldMkLst>
          <pc:docMk/>
          <pc:sldMk cId="4169082968" sldId="282"/>
        </pc:sldMkLst>
      </pc:sldChg>
      <pc:sldChg chg="modSp del mod">
        <pc:chgData name="Cristina Jimenez Parrado" userId="e8750c70b30e687c" providerId="LiveId" clId="{9729B948-0663-4C5D-B1FD-E343F268DD1E}" dt="2024-01-08T14:46:22.120" v="1694" actId="2696"/>
        <pc:sldMkLst>
          <pc:docMk/>
          <pc:sldMk cId="2300285390" sldId="283"/>
        </pc:sldMkLst>
        <pc:spChg chg="mod">
          <ac:chgData name="Cristina Jimenez Parrado" userId="e8750c70b30e687c" providerId="LiveId" clId="{9729B948-0663-4C5D-B1FD-E343F268DD1E}" dt="2024-01-08T14:46:14.070" v="1693" actId="20577"/>
          <ac:spMkLst>
            <pc:docMk/>
            <pc:sldMk cId="2300285390" sldId="283"/>
            <ac:spMk id="8" creationId="{FF233C00-D9B9-4C80-9231-2D8BABBD5BF1}"/>
          </ac:spMkLst>
        </pc:spChg>
      </pc:sldChg>
      <pc:sldChg chg="del">
        <pc:chgData name="Cristina Jimenez Parrado" userId="e8750c70b30e687c" providerId="LiveId" clId="{9729B948-0663-4C5D-B1FD-E343F268DD1E}" dt="2024-01-08T15:21:04.175" v="4023" actId="2696"/>
        <pc:sldMkLst>
          <pc:docMk/>
          <pc:sldMk cId="2236049700" sldId="284"/>
        </pc:sldMkLst>
      </pc:sldChg>
      <pc:sldChg chg="del">
        <pc:chgData name="Cristina Jimenez Parrado" userId="e8750c70b30e687c" providerId="LiveId" clId="{9729B948-0663-4C5D-B1FD-E343F268DD1E}" dt="2024-01-08T15:21:11.004" v="4024" actId="2696"/>
        <pc:sldMkLst>
          <pc:docMk/>
          <pc:sldMk cId="3265416263" sldId="285"/>
        </pc:sldMkLst>
      </pc:sldChg>
      <pc:sldChg chg="del">
        <pc:chgData name="Cristina Jimenez Parrado" userId="e8750c70b30e687c" providerId="LiveId" clId="{9729B948-0663-4C5D-B1FD-E343F268DD1E}" dt="2024-01-08T15:14:57.608" v="3809" actId="2696"/>
        <pc:sldMkLst>
          <pc:docMk/>
          <pc:sldMk cId="4087399440" sldId="286"/>
        </pc:sldMkLst>
      </pc:sldChg>
      <pc:sldChg chg="del">
        <pc:chgData name="Cristina Jimenez Parrado" userId="e8750c70b30e687c" providerId="LiveId" clId="{9729B948-0663-4C5D-B1FD-E343F268DD1E}" dt="2024-01-08T15:01:01.448" v="2516" actId="2696"/>
        <pc:sldMkLst>
          <pc:docMk/>
          <pc:sldMk cId="3161881074" sldId="287"/>
        </pc:sldMkLst>
      </pc:sldChg>
      <pc:sldChg chg="addSp delSp modSp mod">
        <pc:chgData name="Cristina Jimenez Parrado" userId="e8750c70b30e687c" providerId="LiveId" clId="{9729B948-0663-4C5D-B1FD-E343F268DD1E}" dt="2024-01-08T15:17:30.211" v="3941" actId="115"/>
        <pc:sldMkLst>
          <pc:docMk/>
          <pc:sldMk cId="1299181792" sldId="288"/>
        </pc:sldMkLst>
        <pc:spChg chg="mod">
          <ac:chgData name="Cristina Jimenez Parrado" userId="e8750c70b30e687c" providerId="LiveId" clId="{9729B948-0663-4C5D-B1FD-E343F268DD1E}" dt="2024-01-08T15:02:29.929" v="2542" actId="20577"/>
          <ac:spMkLst>
            <pc:docMk/>
            <pc:sldMk cId="1299181792" sldId="288"/>
            <ac:spMk id="2" creationId="{206381AD-4C2B-4745-99B1-0BBCE6131A71}"/>
          </ac:spMkLst>
        </pc:spChg>
        <pc:spChg chg="add del">
          <ac:chgData name="Cristina Jimenez Parrado" userId="e8750c70b30e687c" providerId="LiveId" clId="{9729B948-0663-4C5D-B1FD-E343F268DD1E}" dt="2024-01-08T15:03:31.749" v="2586" actId="22"/>
          <ac:spMkLst>
            <pc:docMk/>
            <pc:sldMk cId="1299181792" sldId="288"/>
            <ac:spMk id="18" creationId="{4596B45D-99F7-7913-7B3D-3430ADEDA280}"/>
          </ac:spMkLst>
        </pc:spChg>
        <pc:spChg chg="add del">
          <ac:chgData name="Cristina Jimenez Parrado" userId="e8750c70b30e687c" providerId="LiveId" clId="{9729B948-0663-4C5D-B1FD-E343F268DD1E}" dt="2024-01-08T15:03:54.675" v="2721" actId="22"/>
          <ac:spMkLst>
            <pc:docMk/>
            <pc:sldMk cId="1299181792" sldId="288"/>
            <ac:spMk id="20" creationId="{B3D75F01-6CB5-FE8C-7E45-9A5E6FA71997}"/>
          </ac:spMkLst>
        </pc:spChg>
        <pc:spChg chg="add del">
          <ac:chgData name="Cristina Jimenez Parrado" userId="e8750c70b30e687c" providerId="LiveId" clId="{9729B948-0663-4C5D-B1FD-E343F268DD1E}" dt="2024-01-08T15:04:04.102" v="2723" actId="22"/>
          <ac:spMkLst>
            <pc:docMk/>
            <pc:sldMk cId="1299181792" sldId="288"/>
            <ac:spMk id="22" creationId="{9F6E930C-480D-842F-EC21-3C5806F23A15}"/>
          </ac:spMkLst>
        </pc:spChg>
        <pc:spChg chg="add mod">
          <ac:chgData name="Cristina Jimenez Parrado" userId="e8750c70b30e687c" providerId="LiveId" clId="{9729B948-0663-4C5D-B1FD-E343F268DD1E}" dt="2024-01-08T15:04:42.066" v="2728" actId="1076"/>
          <ac:spMkLst>
            <pc:docMk/>
            <pc:sldMk cId="1299181792" sldId="288"/>
            <ac:spMk id="24" creationId="{C818C11E-CF0E-5F9E-E81C-22F93D59B028}"/>
          </ac:spMkLst>
        </pc:spChg>
        <pc:spChg chg="mod">
          <ac:chgData name="Cristina Jimenez Parrado" userId="e8750c70b30e687c" providerId="LiveId" clId="{9729B948-0663-4C5D-B1FD-E343F268DD1E}" dt="2024-01-08T15:17:06.618" v="3939" actId="20577"/>
          <ac:spMkLst>
            <pc:docMk/>
            <pc:sldMk cId="1299181792" sldId="288"/>
            <ac:spMk id="26" creationId="{CD889973-5B91-DA0A-A084-EE8CC20F5359}"/>
          </ac:spMkLst>
        </pc:spChg>
        <pc:spChg chg="mod">
          <ac:chgData name="Cristina Jimenez Parrado" userId="e8750c70b30e687c" providerId="LiveId" clId="{9729B948-0663-4C5D-B1FD-E343F268DD1E}" dt="2024-01-08T15:16:42.341" v="3860" actId="20577"/>
          <ac:spMkLst>
            <pc:docMk/>
            <pc:sldMk cId="1299181792" sldId="288"/>
            <ac:spMk id="27" creationId="{78C0C718-95FD-00AA-2330-4AA68D35DD46}"/>
          </ac:spMkLst>
        </pc:spChg>
        <pc:spChg chg="mod">
          <ac:chgData name="Cristina Jimenez Parrado" userId="e8750c70b30e687c" providerId="LiveId" clId="{9729B948-0663-4C5D-B1FD-E343F268DD1E}" dt="2024-01-08T15:03:41.645" v="2719" actId="20577"/>
          <ac:spMkLst>
            <pc:docMk/>
            <pc:sldMk cId="1299181792" sldId="288"/>
            <ac:spMk id="29" creationId="{6D76A662-9D81-4640-BD0D-2782E7650436}"/>
          </ac:spMkLst>
        </pc:spChg>
        <pc:spChg chg="mod">
          <ac:chgData name="Cristina Jimenez Parrado" userId="e8750c70b30e687c" providerId="LiveId" clId="{9729B948-0663-4C5D-B1FD-E343F268DD1E}" dt="2024-01-08T15:05:21.358" v="2779" actId="207"/>
          <ac:spMkLst>
            <pc:docMk/>
            <pc:sldMk cId="1299181792" sldId="288"/>
            <ac:spMk id="30" creationId="{3492DBEA-3829-4E4B-A6E9-71E12B83D256}"/>
          </ac:spMkLst>
        </pc:spChg>
        <pc:spChg chg="mod">
          <ac:chgData name="Cristina Jimenez Parrado" userId="e8750c70b30e687c" providerId="LiveId" clId="{9729B948-0663-4C5D-B1FD-E343F268DD1E}" dt="2024-01-08T15:09:45.210" v="3308" actId="113"/>
          <ac:spMkLst>
            <pc:docMk/>
            <pc:sldMk cId="1299181792" sldId="288"/>
            <ac:spMk id="32" creationId="{4C523F19-2B4B-4428-B8AC-309F2903C637}"/>
          </ac:spMkLst>
        </pc:spChg>
        <pc:spChg chg="mod">
          <ac:chgData name="Cristina Jimenez Parrado" userId="e8750c70b30e687c" providerId="LiveId" clId="{9729B948-0663-4C5D-B1FD-E343F268DD1E}" dt="2024-01-08T15:06:32.085" v="2872" actId="207"/>
          <ac:spMkLst>
            <pc:docMk/>
            <pc:sldMk cId="1299181792" sldId="288"/>
            <ac:spMk id="33" creationId="{FFA149D4-A075-48BC-A2ED-21B14645A74E}"/>
          </ac:spMkLst>
        </pc:spChg>
        <pc:spChg chg="mod">
          <ac:chgData name="Cristina Jimenez Parrado" userId="e8750c70b30e687c" providerId="LiveId" clId="{9729B948-0663-4C5D-B1FD-E343F268DD1E}" dt="2024-01-08T15:17:30.211" v="3941" actId="115"/>
          <ac:spMkLst>
            <pc:docMk/>
            <pc:sldMk cId="1299181792" sldId="288"/>
            <ac:spMk id="35" creationId="{F9272519-6586-4E56-B460-A1099FB69364}"/>
          </ac:spMkLst>
        </pc:spChg>
        <pc:spChg chg="mod">
          <ac:chgData name="Cristina Jimenez Parrado" userId="e8750c70b30e687c" providerId="LiveId" clId="{9729B948-0663-4C5D-B1FD-E343F268DD1E}" dt="2024-01-08T15:17:30.211" v="3941" actId="115"/>
          <ac:spMkLst>
            <pc:docMk/>
            <pc:sldMk cId="1299181792" sldId="288"/>
            <ac:spMk id="36" creationId="{C0F12131-4A72-4C61-A8F1-2C967E20B811}"/>
          </ac:spMkLst>
        </pc:spChg>
        <pc:spChg chg="mod">
          <ac:chgData name="Cristina Jimenez Parrado" userId="e8750c70b30e687c" providerId="LiveId" clId="{9729B948-0663-4C5D-B1FD-E343F268DD1E}" dt="2024-01-08T15:16:03.632" v="3856" actId="20577"/>
          <ac:spMkLst>
            <pc:docMk/>
            <pc:sldMk cId="1299181792" sldId="288"/>
            <ac:spMk id="38" creationId="{02B6A589-48F6-48B9-9A78-BE01DB8EA762}"/>
          </ac:spMkLst>
        </pc:spChg>
        <pc:spChg chg="mod">
          <ac:chgData name="Cristina Jimenez Parrado" userId="e8750c70b30e687c" providerId="LiveId" clId="{9729B948-0663-4C5D-B1FD-E343F268DD1E}" dt="2024-01-08T15:06:20.213" v="2870" actId="113"/>
          <ac:spMkLst>
            <pc:docMk/>
            <pc:sldMk cId="1299181792" sldId="288"/>
            <ac:spMk id="39" creationId="{C6D58D7A-A2C2-4CDF-8D64-00B8C9F37063}"/>
          </ac:spMkLst>
        </pc:spChg>
        <pc:spChg chg="mod">
          <ac:chgData name="Cristina Jimenez Parrado" userId="e8750c70b30e687c" providerId="LiveId" clId="{9729B948-0663-4C5D-B1FD-E343F268DD1E}" dt="2024-01-08T15:12:16.509" v="3617" actId="113"/>
          <ac:spMkLst>
            <pc:docMk/>
            <pc:sldMk cId="1299181792" sldId="288"/>
            <ac:spMk id="41" creationId="{2E18F791-55CA-4FC3-A8F8-5AC42752834D}"/>
          </ac:spMkLst>
        </pc:spChg>
        <pc:spChg chg="mod">
          <ac:chgData name="Cristina Jimenez Parrado" userId="e8750c70b30e687c" providerId="LiveId" clId="{9729B948-0663-4C5D-B1FD-E343F268DD1E}" dt="2024-01-08T15:06:44.200" v="2876" actId="113"/>
          <ac:spMkLst>
            <pc:docMk/>
            <pc:sldMk cId="1299181792" sldId="288"/>
            <ac:spMk id="42" creationId="{8BEA4893-0563-4440-8296-9F3F385153E1}"/>
          </ac:spMkLst>
        </pc:spChg>
        <pc:spChg chg="mod">
          <ac:chgData name="Cristina Jimenez Parrado" userId="e8750c70b30e687c" providerId="LiveId" clId="{9729B948-0663-4C5D-B1FD-E343F268DD1E}" dt="2024-01-08T15:13:51.533" v="3771" actId="113"/>
          <ac:spMkLst>
            <pc:docMk/>
            <pc:sldMk cId="1299181792" sldId="288"/>
            <ac:spMk id="49" creationId="{DE55F758-D475-4B5F-895A-82889C2FE839}"/>
          </ac:spMkLst>
        </pc:spChg>
        <pc:spChg chg="mod">
          <ac:chgData name="Cristina Jimenez Parrado" userId="e8750c70b30e687c" providerId="LiveId" clId="{9729B948-0663-4C5D-B1FD-E343F268DD1E}" dt="2024-01-08T15:06:51.729" v="2878" actId="113"/>
          <ac:spMkLst>
            <pc:docMk/>
            <pc:sldMk cId="1299181792" sldId="288"/>
            <ac:spMk id="50" creationId="{930F4B44-0A62-49B9-B56B-016433109F1F}"/>
          </ac:spMkLst>
        </pc:spChg>
        <pc:grpChg chg="add mod">
          <ac:chgData name="Cristina Jimenez Parrado" userId="e8750c70b30e687c" providerId="LiveId" clId="{9729B948-0663-4C5D-B1FD-E343F268DD1E}" dt="2024-01-08T15:16:34.561" v="3858" actId="1076"/>
          <ac:grpSpMkLst>
            <pc:docMk/>
            <pc:sldMk cId="1299181792" sldId="288"/>
            <ac:grpSpMk id="25" creationId="{4C5D4F25-D08C-A27B-2056-7A48F44A876E}"/>
          </ac:grpSpMkLst>
        </pc:grpChg>
        <pc:grpChg chg="mod">
          <ac:chgData name="Cristina Jimenez Parrado" userId="e8750c70b30e687c" providerId="LiveId" clId="{9729B948-0663-4C5D-B1FD-E343F268DD1E}" dt="2024-01-08T15:04:35.275" v="2727" actId="1076"/>
          <ac:grpSpMkLst>
            <pc:docMk/>
            <pc:sldMk cId="1299181792" sldId="288"/>
            <ac:grpSpMk id="28" creationId="{C820BBBA-7134-41A1-B479-518ADE743EC8}"/>
          </ac:grpSpMkLst>
        </pc:grpChg>
        <pc:grpChg chg="mod">
          <ac:chgData name="Cristina Jimenez Parrado" userId="e8750c70b30e687c" providerId="LiveId" clId="{9729B948-0663-4C5D-B1FD-E343F268DD1E}" dt="2024-01-08T15:17:26.913" v="3940" actId="1076"/>
          <ac:grpSpMkLst>
            <pc:docMk/>
            <pc:sldMk cId="1299181792" sldId="288"/>
            <ac:grpSpMk id="34" creationId="{A1F42E02-6185-4D94-A21B-EE1C8DF9A829}"/>
          </ac:grpSpMkLst>
        </pc:grpChg>
      </pc:sldChg>
      <pc:sldChg chg="del">
        <pc:chgData name="Cristina Jimenez Parrado" userId="e8750c70b30e687c" providerId="LiveId" clId="{9729B948-0663-4C5D-B1FD-E343F268DD1E}" dt="2024-01-08T15:30:22.722" v="4509" actId="2696"/>
        <pc:sldMkLst>
          <pc:docMk/>
          <pc:sldMk cId="3432990251" sldId="289"/>
        </pc:sldMkLst>
      </pc:sldChg>
      <pc:sldChg chg="del">
        <pc:chgData name="Cristina Jimenez Parrado" userId="e8750c70b30e687c" providerId="LiveId" clId="{9729B948-0663-4C5D-B1FD-E343F268DD1E}" dt="2024-01-08T15:45:38.741" v="5416" actId="2696"/>
        <pc:sldMkLst>
          <pc:docMk/>
          <pc:sldMk cId="497594457" sldId="291"/>
        </pc:sldMkLst>
      </pc:sldChg>
      <pc:sldChg chg="addSp delSp modSp mod">
        <pc:chgData name="Cristina Jimenez Parrado" userId="e8750c70b30e687c" providerId="LiveId" clId="{9729B948-0663-4C5D-B1FD-E343F268DD1E}" dt="2024-01-08T16:40:05.424" v="8342" actId="688"/>
        <pc:sldMkLst>
          <pc:docMk/>
          <pc:sldMk cId="1815976364" sldId="292"/>
        </pc:sldMkLst>
        <pc:spChg chg="mod">
          <ac:chgData name="Cristina Jimenez Parrado" userId="e8750c70b30e687c" providerId="LiveId" clId="{9729B948-0663-4C5D-B1FD-E343F268DD1E}" dt="2024-01-08T15:37:52.790" v="4569" actId="20577"/>
          <ac:spMkLst>
            <pc:docMk/>
            <pc:sldMk cId="1815976364" sldId="292"/>
            <ac:spMk id="2" creationId="{206381AD-4C2B-4745-99B1-0BBCE6131A71}"/>
          </ac:spMkLst>
        </pc:spChg>
        <pc:spChg chg="add del mod topLvl">
          <ac:chgData name="Cristina Jimenez Parrado" userId="e8750c70b30e687c" providerId="LiveId" clId="{9729B948-0663-4C5D-B1FD-E343F268DD1E}" dt="2024-01-08T15:38:42.335" v="4605" actId="20577"/>
          <ac:spMkLst>
            <pc:docMk/>
            <pc:sldMk cId="1815976364" sldId="292"/>
            <ac:spMk id="4" creationId="{450134BB-A00D-4102-AD79-D4C9007CCFCC}"/>
          </ac:spMkLst>
        </pc:spChg>
        <pc:spChg chg="mod topLvl">
          <ac:chgData name="Cristina Jimenez Parrado" userId="e8750c70b30e687c" providerId="LiveId" clId="{9729B948-0663-4C5D-B1FD-E343F268DD1E}" dt="2024-01-08T16:39:52.333" v="8340" actId="1076"/>
          <ac:spMkLst>
            <pc:docMk/>
            <pc:sldMk cId="1815976364" sldId="292"/>
            <ac:spMk id="5" creationId="{FD1F84C1-6B2D-4713-8ECF-6E424505CEEB}"/>
          </ac:spMkLst>
        </pc:spChg>
        <pc:spChg chg="mod">
          <ac:chgData name="Cristina Jimenez Parrado" userId="e8750c70b30e687c" providerId="LiveId" clId="{9729B948-0663-4C5D-B1FD-E343F268DD1E}" dt="2024-01-08T16:40:05.424" v="8342" actId="688"/>
          <ac:spMkLst>
            <pc:docMk/>
            <pc:sldMk cId="1815976364" sldId="292"/>
            <ac:spMk id="10" creationId="{6663CE11-4983-4268-8836-B4273E3E4307}"/>
          </ac:spMkLst>
        </pc:spChg>
        <pc:spChg chg="mod">
          <ac:chgData name="Cristina Jimenez Parrado" userId="e8750c70b30e687c" providerId="LiveId" clId="{9729B948-0663-4C5D-B1FD-E343F268DD1E}" dt="2024-01-08T15:42:53.528" v="5060" actId="20577"/>
          <ac:spMkLst>
            <pc:docMk/>
            <pc:sldMk cId="1815976364" sldId="292"/>
            <ac:spMk id="12" creationId="{07E10871-7CBF-4671-972B-92916225ADE7}"/>
          </ac:spMkLst>
        </pc:spChg>
        <pc:spChg chg="del">
          <ac:chgData name="Cristina Jimenez Parrado" userId="e8750c70b30e687c" providerId="LiveId" clId="{9729B948-0663-4C5D-B1FD-E343F268DD1E}" dt="2024-01-08T15:42:56.315" v="5061" actId="478"/>
          <ac:spMkLst>
            <pc:docMk/>
            <pc:sldMk cId="1815976364" sldId="292"/>
            <ac:spMk id="14" creationId="{BE94D686-3CDF-4F4E-9CDB-4E3A6E1FE551}"/>
          </ac:spMkLst>
        </pc:spChg>
        <pc:spChg chg="mod">
          <ac:chgData name="Cristina Jimenez Parrado" userId="e8750c70b30e687c" providerId="LiveId" clId="{9729B948-0663-4C5D-B1FD-E343F268DD1E}" dt="2024-01-08T15:42:47.563" v="5058" actId="20577"/>
          <ac:spMkLst>
            <pc:docMk/>
            <pc:sldMk cId="1815976364" sldId="292"/>
            <ac:spMk id="17" creationId="{0FB02B21-351E-4311-900D-0EA9A6DC459C}"/>
          </ac:spMkLst>
        </pc:spChg>
        <pc:spChg chg="del">
          <ac:chgData name="Cristina Jimenez Parrado" userId="e8750c70b30e687c" providerId="LiveId" clId="{9729B948-0663-4C5D-B1FD-E343F268DD1E}" dt="2024-01-08T15:42:45.811" v="5057" actId="478"/>
          <ac:spMkLst>
            <pc:docMk/>
            <pc:sldMk cId="1815976364" sldId="292"/>
            <ac:spMk id="18" creationId="{EB7F67C9-1261-49D4-9FA3-7A9DE7A9D27B}"/>
          </ac:spMkLst>
        </pc:spChg>
        <pc:spChg chg="mod">
          <ac:chgData name="Cristina Jimenez Parrado" userId="e8750c70b30e687c" providerId="LiveId" clId="{9729B948-0663-4C5D-B1FD-E343F268DD1E}" dt="2024-01-08T16:39:40.160" v="8338" actId="207"/>
          <ac:spMkLst>
            <pc:docMk/>
            <pc:sldMk cId="1815976364" sldId="292"/>
            <ac:spMk id="20" creationId="{34155FE7-F283-4439-9742-174EBC8303F9}"/>
          </ac:spMkLst>
        </pc:spChg>
        <pc:spChg chg="del">
          <ac:chgData name="Cristina Jimenez Parrado" userId="e8750c70b30e687c" providerId="LiveId" clId="{9729B948-0663-4C5D-B1FD-E343F268DD1E}" dt="2024-01-08T16:34:11.569" v="8293" actId="478"/>
          <ac:spMkLst>
            <pc:docMk/>
            <pc:sldMk cId="1815976364" sldId="292"/>
            <ac:spMk id="21" creationId="{73D705B5-6FCB-47DB-816E-A16FBCBA8954}"/>
          </ac:spMkLst>
        </pc:spChg>
        <pc:spChg chg="add mod">
          <ac:chgData name="Cristina Jimenez Parrado" userId="e8750c70b30e687c" providerId="LiveId" clId="{9729B948-0663-4C5D-B1FD-E343F268DD1E}" dt="2024-01-08T16:39:55.922" v="8341" actId="1076"/>
          <ac:spMkLst>
            <pc:docMk/>
            <pc:sldMk cId="1815976364" sldId="292"/>
            <ac:spMk id="27" creationId="{4DC8FF8B-6F66-7B13-4B89-B14B0BD72259}"/>
          </ac:spMkLst>
        </pc:spChg>
        <pc:grpChg chg="add del mod">
          <ac:chgData name="Cristina Jimenez Parrado" userId="e8750c70b30e687c" providerId="LiveId" clId="{9729B948-0663-4C5D-B1FD-E343F268DD1E}" dt="2024-01-08T15:38:39.195" v="4603" actId="478"/>
          <ac:grpSpMkLst>
            <pc:docMk/>
            <pc:sldMk cId="1815976364" sldId="292"/>
            <ac:grpSpMk id="3" creationId="{82CD0F79-82A1-4CA3-ADEC-8168A0C2D708}"/>
          </ac:grpSpMkLst>
        </pc:grpChg>
        <pc:grpChg chg="del">
          <ac:chgData name="Cristina Jimenez Parrado" userId="e8750c70b30e687c" providerId="LiveId" clId="{9729B948-0663-4C5D-B1FD-E343F268DD1E}" dt="2024-01-08T15:42:58.249" v="5062" actId="478"/>
          <ac:grpSpMkLst>
            <pc:docMk/>
            <pc:sldMk cId="1815976364" sldId="292"/>
            <ac:grpSpMk id="11" creationId="{91FB95F9-BC7D-4A1F-9EEA-F904DE068B05}"/>
          </ac:grpSpMkLst>
        </pc:grpChg>
        <pc:grpChg chg="del">
          <ac:chgData name="Cristina Jimenez Parrado" userId="e8750c70b30e687c" providerId="LiveId" clId="{9729B948-0663-4C5D-B1FD-E343F268DD1E}" dt="2024-01-08T15:42:50.317" v="5059" actId="478"/>
          <ac:grpSpMkLst>
            <pc:docMk/>
            <pc:sldMk cId="1815976364" sldId="292"/>
            <ac:grpSpMk id="15" creationId="{A785DD34-A415-4D91-A44A-C1AEA95709F8}"/>
          </ac:grpSpMkLst>
        </pc:grpChg>
        <pc:graphicFrameChg chg="del mod">
          <ac:chgData name="Cristina Jimenez Parrado" userId="e8750c70b30e687c" providerId="LiveId" clId="{9729B948-0663-4C5D-B1FD-E343F268DD1E}" dt="2024-01-08T15:31:30.053" v="4514" actId="478"/>
          <ac:graphicFrameMkLst>
            <pc:docMk/>
            <pc:sldMk cId="1815976364" sldId="292"/>
            <ac:graphicFrameMk id="9" creationId="{FE3B835A-A325-41DB-B76C-E431841EE13D}"/>
          </ac:graphicFrameMkLst>
        </pc:graphicFrameChg>
        <pc:picChg chg="add del mod">
          <ac:chgData name="Cristina Jimenez Parrado" userId="e8750c70b30e687c" providerId="LiveId" clId="{9729B948-0663-4C5D-B1FD-E343F268DD1E}" dt="2024-01-08T15:32:10.361" v="4521" actId="478"/>
          <ac:picMkLst>
            <pc:docMk/>
            <pc:sldMk cId="1815976364" sldId="292"/>
            <ac:picMk id="23" creationId="{8BA3DA96-FD9F-C8CD-70D6-400C3EED2103}"/>
          </ac:picMkLst>
        </pc:picChg>
        <pc:picChg chg="add mod">
          <ac:chgData name="Cristina Jimenez Parrado" userId="e8750c70b30e687c" providerId="LiveId" clId="{9729B948-0663-4C5D-B1FD-E343F268DD1E}" dt="2024-01-08T15:37:41.055" v="4527" actId="14100"/>
          <ac:picMkLst>
            <pc:docMk/>
            <pc:sldMk cId="1815976364" sldId="292"/>
            <ac:picMk id="25" creationId="{E919E93F-DE77-181C-0742-94E8E569FB04}"/>
          </ac:picMkLst>
        </pc:picChg>
      </pc:sldChg>
      <pc:sldChg chg="del">
        <pc:chgData name="Cristina Jimenez Parrado" userId="e8750c70b30e687c" providerId="LiveId" clId="{9729B948-0663-4C5D-B1FD-E343F268DD1E}" dt="2024-01-08T15:57:36.274" v="5720" actId="2696"/>
        <pc:sldMkLst>
          <pc:docMk/>
          <pc:sldMk cId="2922752646" sldId="293"/>
        </pc:sldMkLst>
      </pc:sldChg>
      <pc:sldChg chg="addSp delSp modSp mod">
        <pc:chgData name="Cristina Jimenez Parrado" userId="e8750c70b30e687c" providerId="LiveId" clId="{9729B948-0663-4C5D-B1FD-E343F268DD1E}" dt="2024-01-08T15:20:44.162" v="4022" actId="1076"/>
        <pc:sldMkLst>
          <pc:docMk/>
          <pc:sldMk cId="3432588958" sldId="294"/>
        </pc:sldMkLst>
        <pc:spChg chg="mod">
          <ac:chgData name="Cristina Jimenez Parrado" userId="e8750c70b30e687c" providerId="LiveId" clId="{9729B948-0663-4C5D-B1FD-E343F268DD1E}" dt="2024-01-08T15:14:23.057" v="3808" actId="20577"/>
          <ac:spMkLst>
            <pc:docMk/>
            <pc:sldMk cId="3432588958" sldId="294"/>
            <ac:spMk id="2" creationId="{206381AD-4C2B-4745-99B1-0BBCE6131A71}"/>
          </ac:spMkLst>
        </pc:spChg>
        <pc:spChg chg="add del">
          <ac:chgData name="Cristina Jimenez Parrado" userId="e8750c70b30e687c" providerId="LiveId" clId="{9729B948-0663-4C5D-B1FD-E343F268DD1E}" dt="2024-01-08T15:19:23.247" v="4010" actId="22"/>
          <ac:spMkLst>
            <pc:docMk/>
            <pc:sldMk cId="3432588958" sldId="294"/>
            <ac:spMk id="6" creationId="{4DF0E608-226D-C9A8-75F5-70A71EF57E22}"/>
          </ac:spMkLst>
        </pc:spChg>
        <pc:spChg chg="del mod">
          <ac:chgData name="Cristina Jimenez Parrado" userId="e8750c70b30e687c" providerId="LiveId" clId="{9729B948-0663-4C5D-B1FD-E343F268DD1E}" dt="2024-01-08T15:17:46.417" v="3946"/>
          <ac:spMkLst>
            <pc:docMk/>
            <pc:sldMk cId="3432588958" sldId="294"/>
            <ac:spMk id="19" creationId="{C68B8FA8-0A81-466F-87E8-1DF048C5BAB7}"/>
          </ac:spMkLst>
        </pc:spChg>
        <pc:spChg chg="del mod">
          <ac:chgData name="Cristina Jimenez Parrado" userId="e8750c70b30e687c" providerId="LiveId" clId="{9729B948-0663-4C5D-B1FD-E343F268DD1E}" dt="2024-01-08T15:15:10.425" v="3812"/>
          <ac:spMkLst>
            <pc:docMk/>
            <pc:sldMk cId="3432588958" sldId="294"/>
            <ac:spMk id="20" creationId="{76F289E0-5855-4494-AADE-22112B098B90}"/>
          </ac:spMkLst>
        </pc:spChg>
        <pc:spChg chg="add del mod topLvl">
          <ac:chgData name="Cristina Jimenez Parrado" userId="e8750c70b30e687c" providerId="LiveId" clId="{9729B948-0663-4C5D-B1FD-E343F268DD1E}" dt="2024-01-08T15:18:45.028" v="3982" actId="20577"/>
          <ac:spMkLst>
            <pc:docMk/>
            <pc:sldMk cId="3432588958" sldId="294"/>
            <ac:spMk id="22" creationId="{D84E44DC-409E-4491-B42F-3D1FA903C1F5}"/>
          </ac:spMkLst>
        </pc:spChg>
        <pc:spChg chg="mod topLvl">
          <ac:chgData name="Cristina Jimenez Parrado" userId="e8750c70b30e687c" providerId="LiveId" clId="{9729B948-0663-4C5D-B1FD-E343F268DD1E}" dt="2024-01-08T15:18:57.211" v="4008" actId="20577"/>
          <ac:spMkLst>
            <pc:docMk/>
            <pc:sldMk cId="3432588958" sldId="294"/>
            <ac:spMk id="23" creationId="{70AFDC13-955E-4F1A-99C7-DE68EB257928}"/>
          </ac:spMkLst>
        </pc:spChg>
        <pc:spChg chg="mod">
          <ac:chgData name="Cristina Jimenez Parrado" userId="e8750c70b30e687c" providerId="LiveId" clId="{9729B948-0663-4C5D-B1FD-E343F268DD1E}" dt="2024-01-08T15:18:52.897" v="4007" actId="20577"/>
          <ac:spMkLst>
            <pc:docMk/>
            <pc:sldMk cId="3432588958" sldId="294"/>
            <ac:spMk id="25" creationId="{CF4EFB7F-191A-4AF9-A360-B6975A88C0E0}"/>
          </ac:spMkLst>
        </pc:spChg>
        <pc:spChg chg="mod">
          <ac:chgData name="Cristina Jimenez Parrado" userId="e8750c70b30e687c" providerId="LiveId" clId="{9729B948-0663-4C5D-B1FD-E343F268DD1E}" dt="2024-01-08T15:19:49.736" v="4015" actId="20577"/>
          <ac:spMkLst>
            <pc:docMk/>
            <pc:sldMk cId="3432588958" sldId="294"/>
            <ac:spMk id="26" creationId="{AAC70FDA-E5AC-4563-8B3B-1C4488B64D16}"/>
          </ac:spMkLst>
        </pc:spChg>
        <pc:spChg chg="mod">
          <ac:chgData name="Cristina Jimenez Parrado" userId="e8750c70b30e687c" providerId="LiveId" clId="{9729B948-0663-4C5D-B1FD-E343F268DD1E}" dt="2024-01-08T15:18:26.389" v="3953" actId="14100"/>
          <ac:spMkLst>
            <pc:docMk/>
            <pc:sldMk cId="3432588958" sldId="294"/>
            <ac:spMk id="27" creationId="{2185F4FE-820B-4AF4-8032-4B5396C9628A}"/>
          </ac:spMkLst>
        </pc:spChg>
        <pc:spChg chg="add mod">
          <ac:chgData name="Cristina Jimenez Parrado" userId="e8750c70b30e687c" providerId="LiveId" clId="{9729B948-0663-4C5D-B1FD-E343F268DD1E}" dt="2024-01-08T15:20:44.162" v="4022" actId="1076"/>
          <ac:spMkLst>
            <pc:docMk/>
            <pc:sldMk cId="3432588958" sldId="294"/>
            <ac:spMk id="30" creationId="{FE46D08C-5F37-19C5-6708-A3BD33B5A71A}"/>
          </ac:spMkLst>
        </pc:spChg>
        <pc:spChg chg="add mod">
          <ac:chgData name="Cristina Jimenez Parrado" userId="e8750c70b30e687c" providerId="LiveId" clId="{9729B948-0663-4C5D-B1FD-E343F268DD1E}" dt="2024-01-08T15:20:34.143" v="4020" actId="255"/>
          <ac:spMkLst>
            <pc:docMk/>
            <pc:sldMk cId="3432588958" sldId="294"/>
            <ac:spMk id="36" creationId="{C1064594-599B-2F5F-8EF4-AFF7A6ECB39D}"/>
          </ac:spMkLst>
        </pc:spChg>
        <pc:grpChg chg="add del mod">
          <ac:chgData name="Cristina Jimenez Parrado" userId="e8750c70b30e687c" providerId="LiveId" clId="{9729B948-0663-4C5D-B1FD-E343F268DD1E}" dt="2024-01-08T15:20:39.527" v="4021" actId="1076"/>
          <ac:grpSpMkLst>
            <pc:docMk/>
            <pc:sldMk cId="3432588958" sldId="294"/>
            <ac:grpSpMk id="21" creationId="{2A6E467E-85A9-4438-A6C7-B5A8D5EE6C8C}"/>
          </ac:grpSpMkLst>
        </pc:grpChg>
      </pc:sldChg>
      <pc:sldChg chg="del">
        <pc:chgData name="Cristina Jimenez Parrado" userId="e8750c70b30e687c" providerId="LiveId" clId="{9729B948-0663-4C5D-B1FD-E343F268DD1E}" dt="2024-01-08T15:56:52.665" v="5714" actId="2696"/>
        <pc:sldMkLst>
          <pc:docMk/>
          <pc:sldMk cId="3004403799" sldId="295"/>
        </pc:sldMkLst>
      </pc:sldChg>
      <pc:sldChg chg="del">
        <pc:chgData name="Cristina Jimenez Parrado" userId="e8750c70b30e687c" providerId="LiveId" clId="{9729B948-0663-4C5D-B1FD-E343F268DD1E}" dt="2024-01-08T15:51:00.693" v="5417" actId="2696"/>
        <pc:sldMkLst>
          <pc:docMk/>
          <pc:sldMk cId="1333573752" sldId="297"/>
        </pc:sldMkLst>
      </pc:sldChg>
      <pc:sldChg chg="del">
        <pc:chgData name="Cristina Jimenez Parrado" userId="e8750c70b30e687c" providerId="LiveId" clId="{9729B948-0663-4C5D-B1FD-E343F268DD1E}" dt="2024-01-08T15:57:16.223" v="5718" actId="2696"/>
        <pc:sldMkLst>
          <pc:docMk/>
          <pc:sldMk cId="3794804899" sldId="298"/>
        </pc:sldMkLst>
      </pc:sldChg>
      <pc:sldChg chg="del ord">
        <pc:chgData name="Cristina Jimenez Parrado" userId="e8750c70b30e687c" providerId="LiveId" clId="{9729B948-0663-4C5D-B1FD-E343F268DD1E}" dt="2024-01-08T16:30:43.351" v="8213" actId="2696"/>
        <pc:sldMkLst>
          <pc:docMk/>
          <pc:sldMk cId="679750258" sldId="299"/>
        </pc:sldMkLst>
      </pc:sldChg>
      <pc:sldChg chg="del">
        <pc:chgData name="Cristina Jimenez Parrado" userId="e8750c70b30e687c" providerId="LiveId" clId="{9729B948-0663-4C5D-B1FD-E343F268DD1E}" dt="2024-01-08T15:58:03.893" v="5721" actId="2696"/>
        <pc:sldMkLst>
          <pc:docMk/>
          <pc:sldMk cId="1531459975" sldId="300"/>
        </pc:sldMkLst>
      </pc:sldChg>
      <pc:sldChg chg="del">
        <pc:chgData name="Cristina Jimenez Parrado" userId="e8750c70b30e687c" providerId="LiveId" clId="{9729B948-0663-4C5D-B1FD-E343F268DD1E}" dt="2024-01-08T15:57:24.727" v="5719" actId="2696"/>
        <pc:sldMkLst>
          <pc:docMk/>
          <pc:sldMk cId="3182193705" sldId="301"/>
        </pc:sldMkLst>
      </pc:sldChg>
      <pc:sldChg chg="addSp delSp modSp del mod">
        <pc:chgData name="Cristina Jimenez Parrado" userId="e8750c70b30e687c" providerId="LiveId" clId="{9729B948-0663-4C5D-B1FD-E343F268DD1E}" dt="2024-01-08T16:44:07.987" v="8356" actId="2696"/>
        <pc:sldMkLst>
          <pc:docMk/>
          <pc:sldMk cId="693040436" sldId="302"/>
        </pc:sldMkLst>
        <pc:spChg chg="del">
          <ac:chgData name="Cristina Jimenez Parrado" userId="e8750c70b30e687c" providerId="LiveId" clId="{9729B948-0663-4C5D-B1FD-E343F268DD1E}" dt="2024-01-08T16:43:52.194" v="8353" actId="22"/>
          <ac:spMkLst>
            <pc:docMk/>
            <pc:sldMk cId="693040436" sldId="302"/>
            <ac:spMk id="4" creationId="{DCA34888-C48B-4100-9C03-B63D7F8BCADF}"/>
          </ac:spMkLst>
        </pc:spChg>
        <pc:picChg chg="add mod ord">
          <ac:chgData name="Cristina Jimenez Parrado" userId="e8750c70b30e687c" providerId="LiveId" clId="{9729B948-0663-4C5D-B1FD-E343F268DD1E}" dt="2024-01-08T16:43:59.258" v="8355" actId="14100"/>
          <ac:picMkLst>
            <pc:docMk/>
            <pc:sldMk cId="693040436" sldId="302"/>
            <ac:picMk id="5" creationId="{2E71EF82-91E5-62E0-78C1-16B6D7813836}"/>
          </ac:picMkLst>
        </pc:picChg>
      </pc:sldChg>
      <pc:sldChg chg="del">
        <pc:chgData name="Cristina Jimenez Parrado" userId="e8750c70b30e687c" providerId="LiveId" clId="{9729B948-0663-4C5D-B1FD-E343F268DD1E}" dt="2024-01-08T16:20:03.690" v="7186" actId="2696"/>
        <pc:sldMkLst>
          <pc:docMk/>
          <pc:sldMk cId="528810742" sldId="303"/>
        </pc:sldMkLst>
      </pc:sldChg>
      <pc:sldChg chg="del">
        <pc:chgData name="Cristina Jimenez Parrado" userId="e8750c70b30e687c" providerId="LiveId" clId="{9729B948-0663-4C5D-B1FD-E343F268DD1E}" dt="2024-01-08T16:43:48.926" v="8352" actId="2696"/>
        <pc:sldMkLst>
          <pc:docMk/>
          <pc:sldMk cId="1349625756" sldId="304"/>
        </pc:sldMkLst>
      </pc:sldChg>
      <pc:sldChg chg="del">
        <pc:chgData name="Cristina Jimenez Parrado" userId="e8750c70b30e687c" providerId="LiveId" clId="{9729B948-0663-4C5D-B1FD-E343F268DD1E}" dt="2024-01-08T11:06:37.355" v="248" actId="2696"/>
        <pc:sldMkLst>
          <pc:docMk/>
          <pc:sldMk cId="1324749148" sldId="305"/>
        </pc:sldMkLst>
      </pc:sldChg>
      <pc:sldChg chg="del">
        <pc:chgData name="Cristina Jimenez Parrado" userId="e8750c70b30e687c" providerId="LiveId" clId="{9729B948-0663-4C5D-B1FD-E343F268DD1E}" dt="2024-01-08T11:06:22.631" v="247" actId="2696"/>
        <pc:sldMkLst>
          <pc:docMk/>
          <pc:sldMk cId="2366296285" sldId="306"/>
        </pc:sldMkLst>
      </pc:sldChg>
      <pc:sldChg chg="modSp del mod">
        <pc:chgData name="Cristina Jimenez Parrado" userId="e8750c70b30e687c" providerId="LiveId" clId="{9729B948-0663-4C5D-B1FD-E343F268DD1E}" dt="2024-01-08T16:20:08.779" v="7187" actId="2696"/>
        <pc:sldMkLst>
          <pc:docMk/>
          <pc:sldMk cId="4141763667" sldId="307"/>
        </pc:sldMkLst>
        <pc:spChg chg="mod">
          <ac:chgData name="Cristina Jimenez Parrado" userId="e8750c70b30e687c" providerId="LiveId" clId="{9729B948-0663-4C5D-B1FD-E343F268DD1E}" dt="2024-01-08T11:06:09.191" v="246" actId="20577"/>
          <ac:spMkLst>
            <pc:docMk/>
            <pc:sldMk cId="4141763667" sldId="307"/>
            <ac:spMk id="2" creationId="{206381AD-4C2B-4745-99B1-0BBCE6131A71}"/>
          </ac:spMkLst>
        </pc:spChg>
      </pc:sldChg>
      <pc:sldChg chg="addSp delSp modSp del mod">
        <pc:chgData name="Cristina Jimenez Parrado" userId="e8750c70b30e687c" providerId="LiveId" clId="{9729B948-0663-4C5D-B1FD-E343F268DD1E}" dt="2024-01-08T16:43:35.727" v="8351" actId="2696"/>
        <pc:sldMkLst>
          <pc:docMk/>
          <pc:sldMk cId="4228638972" sldId="308"/>
        </pc:sldMkLst>
        <pc:spChg chg="del">
          <ac:chgData name="Cristina Jimenez Parrado" userId="e8750c70b30e687c" providerId="LiveId" clId="{9729B948-0663-4C5D-B1FD-E343F268DD1E}" dt="2024-01-08T16:43:28.232" v="8347" actId="22"/>
          <ac:spMkLst>
            <pc:docMk/>
            <pc:sldMk cId="4228638972" sldId="308"/>
            <ac:spMk id="3" creationId="{533AB2C8-1493-44EC-8FC0-275CBBE2201E}"/>
          </ac:spMkLst>
        </pc:spChg>
        <pc:spChg chg="add mod">
          <ac:chgData name="Cristina Jimenez Parrado" userId="e8750c70b30e687c" providerId="LiveId" clId="{9729B948-0663-4C5D-B1FD-E343F268DD1E}" dt="2024-01-08T16:43:31.472" v="8348" actId="478"/>
          <ac:spMkLst>
            <pc:docMk/>
            <pc:sldMk cId="4228638972" sldId="308"/>
            <ac:spMk id="7" creationId="{61955D1F-78AB-9278-3955-A3203ADB955F}"/>
          </ac:spMkLst>
        </pc:spChg>
        <pc:spChg chg="mod">
          <ac:chgData name="Cristina Jimenez Parrado" userId="e8750c70b30e687c" providerId="LiveId" clId="{9729B948-0663-4C5D-B1FD-E343F268DD1E}" dt="2024-01-08T16:41:26.832" v="8345" actId="20577"/>
          <ac:spMkLst>
            <pc:docMk/>
            <pc:sldMk cId="4228638972" sldId="308"/>
            <ac:spMk id="9" creationId="{56B9C8CB-FA39-4951-9B24-414A4B84EFFA}"/>
          </ac:spMkLst>
        </pc:spChg>
        <pc:spChg chg="del mod">
          <ac:chgData name="Cristina Jimenez Parrado" userId="e8750c70b30e687c" providerId="LiveId" clId="{9729B948-0663-4C5D-B1FD-E343F268DD1E}" dt="2024-01-08T16:43:31.472" v="8350"/>
          <ac:spMkLst>
            <pc:docMk/>
            <pc:sldMk cId="4228638972" sldId="308"/>
            <ac:spMk id="10" creationId="{F5823973-AAE1-447E-AAE7-3478688AA09C}"/>
          </ac:spMkLst>
        </pc:spChg>
        <pc:picChg chg="add del mod ord">
          <ac:chgData name="Cristina Jimenez Parrado" userId="e8750c70b30e687c" providerId="LiveId" clId="{9729B948-0663-4C5D-B1FD-E343F268DD1E}" dt="2024-01-08T16:43:31.472" v="8348" actId="478"/>
          <ac:picMkLst>
            <pc:docMk/>
            <pc:sldMk cId="4228638972" sldId="308"/>
            <ac:picMk id="4" creationId="{9B46EAE3-A940-DB05-E9DC-9223982A61A9}"/>
          </ac:picMkLst>
        </pc:picChg>
      </pc:sldChg>
      <pc:sldChg chg="del">
        <pc:chgData name="Cristina Jimenez Parrado" userId="e8750c70b30e687c" providerId="LiveId" clId="{9729B948-0663-4C5D-B1FD-E343F268DD1E}" dt="2024-01-08T16:08:38.836" v="6112" actId="2696"/>
        <pc:sldMkLst>
          <pc:docMk/>
          <pc:sldMk cId="1574238876" sldId="309"/>
        </pc:sldMkLst>
      </pc:sldChg>
      <pc:sldChg chg="addSp delSp modSp mod ord">
        <pc:chgData name="Cristina Jimenez Parrado" userId="e8750c70b30e687c" providerId="LiveId" clId="{9729B948-0663-4C5D-B1FD-E343F268DD1E}" dt="2024-01-08T16:34:47.683" v="8295" actId="115"/>
        <pc:sldMkLst>
          <pc:docMk/>
          <pc:sldMk cId="1476168722" sldId="310"/>
        </pc:sldMkLst>
        <pc:spChg chg="mod">
          <ac:chgData name="Cristina Jimenez Parrado" userId="e8750c70b30e687c" providerId="LiveId" clId="{9729B948-0663-4C5D-B1FD-E343F268DD1E}" dt="2024-01-08T16:16:48.701" v="6440" actId="20577"/>
          <ac:spMkLst>
            <pc:docMk/>
            <pc:sldMk cId="1476168722" sldId="310"/>
            <ac:spMk id="2" creationId="{206381AD-4C2B-4745-99B1-0BBCE6131A71}"/>
          </ac:spMkLst>
        </pc:spChg>
        <pc:spChg chg="del mod">
          <ac:chgData name="Cristina Jimenez Parrado" userId="e8750c70b30e687c" providerId="LiveId" clId="{9729B948-0663-4C5D-B1FD-E343F268DD1E}" dt="2024-01-08T16:17:08.048" v="6444"/>
          <ac:spMkLst>
            <pc:docMk/>
            <pc:sldMk cId="1476168722" sldId="310"/>
            <ac:spMk id="22" creationId="{B1B60DE4-0367-47CE-9E85-9D685F2A6619}"/>
          </ac:spMkLst>
        </pc:spChg>
        <pc:spChg chg="del mod">
          <ac:chgData name="Cristina Jimenez Parrado" userId="e8750c70b30e687c" providerId="LiveId" clId="{9729B948-0663-4C5D-B1FD-E343F268DD1E}" dt="2024-01-08T16:17:08.048" v="6446"/>
          <ac:spMkLst>
            <pc:docMk/>
            <pc:sldMk cId="1476168722" sldId="310"/>
            <ac:spMk id="23" creationId="{15C36A98-DE86-4074-B001-563E2AA5C371}"/>
          </ac:spMkLst>
        </pc:spChg>
        <pc:spChg chg="mod">
          <ac:chgData name="Cristina Jimenez Parrado" userId="e8750c70b30e687c" providerId="LiveId" clId="{9729B948-0663-4C5D-B1FD-E343F268DD1E}" dt="2024-01-08T16:21:18.609" v="7357" actId="115"/>
          <ac:spMkLst>
            <pc:docMk/>
            <pc:sldMk cId="1476168722" sldId="310"/>
            <ac:spMk id="24" creationId="{5B8B40AC-5751-4C81-A302-81DCF9C66F52}"/>
          </ac:spMkLst>
        </pc:spChg>
        <pc:spChg chg="mod">
          <ac:chgData name="Cristina Jimenez Parrado" userId="e8750c70b30e687c" providerId="LiveId" clId="{9729B948-0663-4C5D-B1FD-E343F268DD1E}" dt="2024-01-08T16:21:24.138" v="7359" actId="114"/>
          <ac:spMkLst>
            <pc:docMk/>
            <pc:sldMk cId="1476168722" sldId="310"/>
            <ac:spMk id="25" creationId="{BFB30516-674E-4242-A8A0-7DF44A219B81}"/>
          </ac:spMkLst>
        </pc:spChg>
        <pc:spChg chg="add del mod">
          <ac:chgData name="Cristina Jimenez Parrado" userId="e8750c70b30e687c" providerId="LiveId" clId="{9729B948-0663-4C5D-B1FD-E343F268DD1E}" dt="2024-01-08T16:19:56.780" v="7185"/>
          <ac:spMkLst>
            <pc:docMk/>
            <pc:sldMk cId="1476168722" sldId="310"/>
            <ac:spMk id="32" creationId="{FEE5F5D7-0B14-7188-BCFC-DD0A7830ED7E}"/>
          </ac:spMkLst>
        </pc:spChg>
        <pc:spChg chg="add mod">
          <ac:chgData name="Cristina Jimenez Parrado" userId="e8750c70b30e687c" providerId="LiveId" clId="{9729B948-0663-4C5D-B1FD-E343F268DD1E}" dt="2024-01-08T16:24:43.136" v="7715" actId="20577"/>
          <ac:spMkLst>
            <pc:docMk/>
            <pc:sldMk cId="1476168722" sldId="310"/>
            <ac:spMk id="33" creationId="{B969317E-33D7-AD03-E270-CECA9D64AD75}"/>
          </ac:spMkLst>
        </pc:spChg>
        <pc:spChg chg="add mod">
          <ac:chgData name="Cristina Jimenez Parrado" userId="e8750c70b30e687c" providerId="LiveId" clId="{9729B948-0663-4C5D-B1FD-E343F268DD1E}" dt="2024-01-08T16:34:47.683" v="8295" actId="115"/>
          <ac:spMkLst>
            <pc:docMk/>
            <pc:sldMk cId="1476168722" sldId="310"/>
            <ac:spMk id="34" creationId="{FEFC8B3E-9C0F-56CB-B709-E7EC07E02820}"/>
          </ac:spMkLst>
        </pc:spChg>
      </pc:sldChg>
      <pc:sldChg chg="modSp del mod">
        <pc:chgData name="Cristina Jimenez Parrado" userId="e8750c70b30e687c" providerId="LiveId" clId="{9729B948-0663-4C5D-B1FD-E343F268DD1E}" dt="2024-01-08T16:28:38.611" v="8191" actId="2696"/>
        <pc:sldMkLst>
          <pc:docMk/>
          <pc:sldMk cId="543455538" sldId="311"/>
        </pc:sldMkLst>
        <pc:spChg chg="mod">
          <ac:chgData name="Cristina Jimenez Parrado" userId="e8750c70b30e687c" providerId="LiveId" clId="{9729B948-0663-4C5D-B1FD-E343F268DD1E}" dt="2024-01-08T11:05:43.050" v="236" actId="20577"/>
          <ac:spMkLst>
            <pc:docMk/>
            <pc:sldMk cId="543455538" sldId="311"/>
            <ac:spMk id="6" creationId="{083269D9-82DA-4D09-9BCC-934762C4992B}"/>
          </ac:spMkLst>
        </pc:spChg>
      </pc:sldChg>
      <pc:sldChg chg="del">
        <pc:chgData name="Cristina Jimenez Parrado" userId="e8750c70b30e687c" providerId="LiveId" clId="{9729B948-0663-4C5D-B1FD-E343F268DD1E}" dt="2024-01-08T11:05:25.449" v="224" actId="2696"/>
        <pc:sldMkLst>
          <pc:docMk/>
          <pc:sldMk cId="454682639" sldId="312"/>
        </pc:sldMkLst>
      </pc:sldChg>
      <pc:sldChg chg="del">
        <pc:chgData name="Cristina Jimenez Parrado" userId="e8750c70b30e687c" providerId="LiveId" clId="{9729B948-0663-4C5D-B1FD-E343F268DD1E}" dt="2024-01-08T16:34:38.288" v="8294" actId="2696"/>
        <pc:sldMkLst>
          <pc:docMk/>
          <pc:sldMk cId="283521569" sldId="313"/>
        </pc:sldMkLst>
      </pc:sldChg>
      <pc:sldChg chg="addSp delSp modSp mod">
        <pc:chgData name="Cristina Jimenez Parrado" userId="e8750c70b30e687c" providerId="LiveId" clId="{9729B948-0663-4C5D-B1FD-E343F268DD1E}" dt="2024-01-08T16:15:55.216" v="6358" actId="1076"/>
        <pc:sldMkLst>
          <pc:docMk/>
          <pc:sldMk cId="2876252340" sldId="314"/>
        </pc:sldMkLst>
        <pc:spChg chg="mod">
          <ac:chgData name="Cristina Jimenez Parrado" userId="e8750c70b30e687c" providerId="LiveId" clId="{9729B948-0663-4C5D-B1FD-E343F268DD1E}" dt="2024-01-08T16:08:06.528" v="6111" actId="20577"/>
          <ac:spMkLst>
            <pc:docMk/>
            <pc:sldMk cId="2876252340" sldId="314"/>
            <ac:spMk id="3" creationId="{CCFF808D-EDF7-432E-A2FB-2D2699968C69}"/>
          </ac:spMkLst>
        </pc:spChg>
        <pc:spChg chg="mod">
          <ac:chgData name="Cristina Jimenez Parrado" userId="e8750c70b30e687c" providerId="LiveId" clId="{9729B948-0663-4C5D-B1FD-E343F268DD1E}" dt="2024-01-08T16:15:55.216" v="6358" actId="1076"/>
          <ac:spMkLst>
            <pc:docMk/>
            <pc:sldMk cId="2876252340" sldId="314"/>
            <ac:spMk id="5" creationId="{7AE52711-FFE3-454A-939D-47394998ED56}"/>
          </ac:spMkLst>
        </pc:spChg>
        <pc:spChg chg="mod">
          <ac:chgData name="Cristina Jimenez Parrado" userId="e8750c70b30e687c" providerId="LiveId" clId="{9729B948-0663-4C5D-B1FD-E343F268DD1E}" dt="2024-01-08T16:09:02.079" v="6114" actId="20577"/>
          <ac:spMkLst>
            <pc:docMk/>
            <pc:sldMk cId="2876252340" sldId="314"/>
            <ac:spMk id="6" creationId="{8A5E3646-ED01-42E3-8606-BB7ED946FF66}"/>
          </ac:spMkLst>
        </pc:spChg>
        <pc:spChg chg="del mod topLvl">
          <ac:chgData name="Cristina Jimenez Parrado" userId="e8750c70b30e687c" providerId="LiveId" clId="{9729B948-0663-4C5D-B1FD-E343F268DD1E}" dt="2024-01-08T16:14:50.703" v="6351" actId="478"/>
          <ac:spMkLst>
            <pc:docMk/>
            <pc:sldMk cId="2876252340" sldId="314"/>
            <ac:spMk id="8" creationId="{9554B80F-DC9E-4520-A1E2-2A61AA79ADCA}"/>
          </ac:spMkLst>
        </pc:spChg>
        <pc:spChg chg="mod topLvl">
          <ac:chgData name="Cristina Jimenez Parrado" userId="e8750c70b30e687c" providerId="LiveId" clId="{9729B948-0663-4C5D-B1FD-E343F268DD1E}" dt="2024-01-08T16:14:50.703" v="6351" actId="478"/>
          <ac:spMkLst>
            <pc:docMk/>
            <pc:sldMk cId="2876252340" sldId="314"/>
            <ac:spMk id="9" creationId="{684C8E9B-59EB-4CF1-9A3D-CDD085F269BD}"/>
          </ac:spMkLst>
        </pc:spChg>
        <pc:spChg chg="del mod">
          <ac:chgData name="Cristina Jimenez Parrado" userId="e8750c70b30e687c" providerId="LiveId" clId="{9729B948-0663-4C5D-B1FD-E343F268DD1E}" dt="2024-01-08T11:04:21.695" v="190"/>
          <ac:spMkLst>
            <pc:docMk/>
            <pc:sldMk cId="2876252340" sldId="314"/>
            <ac:spMk id="10" creationId="{29084A1F-2500-42D9-93DC-173CA3C6D013}"/>
          </ac:spMkLst>
        </pc:spChg>
        <pc:spChg chg="add mod">
          <ac:chgData name="Cristina Jimenez Parrado" userId="e8750c70b30e687c" providerId="LiveId" clId="{9729B948-0663-4C5D-B1FD-E343F268DD1E}" dt="2024-01-08T16:15:49.182" v="6357" actId="255"/>
          <ac:spMkLst>
            <pc:docMk/>
            <pc:sldMk cId="2876252340" sldId="314"/>
            <ac:spMk id="11" creationId="{53DE021B-335B-F886-44B4-219196BC4B4C}"/>
          </ac:spMkLst>
        </pc:spChg>
        <pc:grpChg chg="del">
          <ac:chgData name="Cristina Jimenez Parrado" userId="e8750c70b30e687c" providerId="LiveId" clId="{9729B948-0663-4C5D-B1FD-E343F268DD1E}" dt="2024-01-08T16:14:50.703" v="6351" actId="478"/>
          <ac:grpSpMkLst>
            <pc:docMk/>
            <pc:sldMk cId="2876252340" sldId="314"/>
            <ac:grpSpMk id="7" creationId="{038DB8D0-2872-4EF0-87EC-CC9D2EF5DC04}"/>
          </ac:grpSpMkLst>
        </pc:grpChg>
      </pc:sldChg>
      <pc:sldChg chg="delSp modSp mod">
        <pc:chgData name="Cristina Jimenez Parrado" userId="e8750c70b30e687c" providerId="LiveId" clId="{9729B948-0663-4C5D-B1FD-E343F268DD1E}" dt="2024-01-08T16:12:22.632" v="6224" actId="20577"/>
        <pc:sldMkLst>
          <pc:docMk/>
          <pc:sldMk cId="885242968" sldId="315"/>
        </pc:sldMkLst>
        <pc:spChg chg="mod">
          <ac:chgData name="Cristina Jimenez Parrado" userId="e8750c70b30e687c" providerId="LiveId" clId="{9729B948-0663-4C5D-B1FD-E343F268DD1E}" dt="2024-01-08T16:11:09.662" v="6212" actId="14100"/>
          <ac:spMkLst>
            <pc:docMk/>
            <pc:sldMk cId="885242968" sldId="315"/>
            <ac:spMk id="3" creationId="{E7B58B57-48C9-4854-B150-80E837B7E237}"/>
          </ac:spMkLst>
        </pc:spChg>
        <pc:spChg chg="del mod">
          <ac:chgData name="Cristina Jimenez Parrado" userId="e8750c70b30e687c" providerId="LiveId" clId="{9729B948-0663-4C5D-B1FD-E343F268DD1E}" dt="2024-01-08T16:11:11.266" v="6213" actId="478"/>
          <ac:spMkLst>
            <pc:docMk/>
            <pc:sldMk cId="885242968" sldId="315"/>
            <ac:spMk id="4" creationId="{46CE0006-DD96-459D-A8D7-9A9298D0C2E8}"/>
          </ac:spMkLst>
        </pc:spChg>
        <pc:spChg chg="del">
          <ac:chgData name="Cristina Jimenez Parrado" userId="e8750c70b30e687c" providerId="LiveId" clId="{9729B948-0663-4C5D-B1FD-E343F268DD1E}" dt="2024-01-08T16:11:14.319" v="6214" actId="478"/>
          <ac:spMkLst>
            <pc:docMk/>
            <pc:sldMk cId="885242968" sldId="315"/>
            <ac:spMk id="5" creationId="{1551AD53-D9D7-49D1-B8CA-8C9011DC5076}"/>
          </ac:spMkLst>
        </pc:spChg>
        <pc:spChg chg="mod">
          <ac:chgData name="Cristina Jimenez Parrado" userId="e8750c70b30e687c" providerId="LiveId" clId="{9729B948-0663-4C5D-B1FD-E343F268DD1E}" dt="2024-01-08T16:12:22.632" v="6224" actId="20577"/>
          <ac:spMkLst>
            <pc:docMk/>
            <pc:sldMk cId="885242968" sldId="315"/>
            <ac:spMk id="7" creationId="{BB0BB5E4-3085-4454-93CC-2AD2BB5536A9}"/>
          </ac:spMkLst>
        </pc:spChg>
        <pc:spChg chg="mod">
          <ac:chgData name="Cristina Jimenez Parrado" userId="e8750c70b30e687c" providerId="LiveId" clId="{9729B948-0663-4C5D-B1FD-E343F268DD1E}" dt="2024-01-08T16:10:14.146" v="6179" actId="20577"/>
          <ac:spMkLst>
            <pc:docMk/>
            <pc:sldMk cId="885242968" sldId="315"/>
            <ac:spMk id="8" creationId="{C61CBCDD-2A92-44C9-8BA7-AB5E9FCCE2CF}"/>
          </ac:spMkLst>
        </pc:spChg>
        <pc:spChg chg="mod">
          <ac:chgData name="Cristina Jimenez Parrado" userId="e8750c70b30e687c" providerId="LiveId" clId="{9729B948-0663-4C5D-B1FD-E343F268DD1E}" dt="2024-01-08T16:10:26.106" v="6194" actId="20577"/>
          <ac:spMkLst>
            <pc:docMk/>
            <pc:sldMk cId="885242968" sldId="315"/>
            <ac:spMk id="9" creationId="{F49D8660-169F-46D8-9609-1B65EE9742FB}"/>
          </ac:spMkLst>
        </pc:spChg>
        <pc:grpChg chg="mod">
          <ac:chgData name="Cristina Jimenez Parrado" userId="e8750c70b30e687c" providerId="LiveId" clId="{9729B948-0663-4C5D-B1FD-E343F268DD1E}" dt="2024-01-08T16:11:35.413" v="6216" actId="1076"/>
          <ac:grpSpMkLst>
            <pc:docMk/>
            <pc:sldMk cId="885242968" sldId="315"/>
            <ac:grpSpMk id="6" creationId="{3D90C2F7-99A1-453B-8348-07D8294E9905}"/>
          </ac:grpSpMkLst>
        </pc:grpChg>
      </pc:sldChg>
      <pc:sldChg chg="delSp modSp mod">
        <pc:chgData name="Cristina Jimenez Parrado" userId="e8750c70b30e687c" providerId="LiveId" clId="{9729B948-0663-4C5D-B1FD-E343F268DD1E}" dt="2024-01-08T11:01:14.030" v="148"/>
        <pc:sldMkLst>
          <pc:docMk/>
          <pc:sldMk cId="1832103495" sldId="316"/>
        </pc:sldMkLst>
        <pc:spChg chg="mod">
          <ac:chgData name="Cristina Jimenez Parrado" userId="e8750c70b30e687c" providerId="LiveId" clId="{9729B948-0663-4C5D-B1FD-E343F268DD1E}" dt="2024-01-08T11:01:11.696" v="146" actId="20577"/>
          <ac:spMkLst>
            <pc:docMk/>
            <pc:sldMk cId="1832103495" sldId="316"/>
            <ac:spMk id="3" creationId="{020C8F30-9C91-4D39-A29C-BCE4134E41E9}"/>
          </ac:spMkLst>
        </pc:spChg>
        <pc:spChg chg="del mod">
          <ac:chgData name="Cristina Jimenez Parrado" userId="e8750c70b30e687c" providerId="LiveId" clId="{9729B948-0663-4C5D-B1FD-E343F268DD1E}" dt="2024-01-08T11:01:14.030" v="148"/>
          <ac:spMkLst>
            <pc:docMk/>
            <pc:sldMk cId="1832103495" sldId="316"/>
            <ac:spMk id="4" creationId="{298CF959-4651-4C64-A08C-8F2BDE46A824}"/>
          </ac:spMkLst>
        </pc:spChg>
      </pc:sldChg>
      <pc:sldChg chg="delSp modSp mod">
        <pc:chgData name="Cristina Jimenez Parrado" userId="e8750c70b30e687c" providerId="LiveId" clId="{9729B948-0663-4C5D-B1FD-E343F268DD1E}" dt="2024-01-08T11:00:35.192" v="96"/>
        <pc:sldMkLst>
          <pc:docMk/>
          <pc:sldMk cId="367450751" sldId="318"/>
        </pc:sldMkLst>
        <pc:spChg chg="mod">
          <ac:chgData name="Cristina Jimenez Parrado" userId="e8750c70b30e687c" providerId="LiveId" clId="{9729B948-0663-4C5D-B1FD-E343F268DD1E}" dt="2024-01-08T10:55:25.827" v="50" actId="14100"/>
          <ac:spMkLst>
            <pc:docMk/>
            <pc:sldMk cId="367450751" sldId="318"/>
            <ac:spMk id="6" creationId="{B8C70D55-8FF6-40DA-9EA1-48105DE61A65}"/>
          </ac:spMkLst>
        </pc:spChg>
        <pc:spChg chg="del mod">
          <ac:chgData name="Cristina Jimenez Parrado" userId="e8750c70b30e687c" providerId="LiveId" clId="{9729B948-0663-4C5D-B1FD-E343F268DD1E}" dt="2024-01-08T11:00:35.192" v="96"/>
          <ac:spMkLst>
            <pc:docMk/>
            <pc:sldMk cId="367450751" sldId="318"/>
            <ac:spMk id="7" creationId="{5A0D1D8F-569C-44D9-AD24-D01A5DB499A1}"/>
          </ac:spMkLst>
        </pc:spChg>
        <pc:spChg chg="del">
          <ac:chgData name="Cristina Jimenez Parrado" userId="e8750c70b30e687c" providerId="LiveId" clId="{9729B948-0663-4C5D-B1FD-E343F268DD1E}" dt="2024-01-08T10:55:36.677" v="69" actId="478"/>
          <ac:spMkLst>
            <pc:docMk/>
            <pc:sldMk cId="367450751" sldId="318"/>
            <ac:spMk id="16" creationId="{FE6FBF35-7C35-4A49-9EC1-AF7A6F44BA9B}"/>
          </ac:spMkLst>
        </pc:spChg>
        <pc:grpChg chg="del">
          <ac:chgData name="Cristina Jimenez Parrado" userId="e8750c70b30e687c" providerId="LiveId" clId="{9729B948-0663-4C5D-B1FD-E343F268DD1E}" dt="2024-01-08T10:55:08.646" v="48" actId="478"/>
          <ac:grpSpMkLst>
            <pc:docMk/>
            <pc:sldMk cId="367450751" sldId="318"/>
            <ac:grpSpMk id="8" creationId="{29C16022-9ACA-4EB5-940F-7EE412A5810C}"/>
          </ac:grpSpMkLst>
        </pc:grpChg>
      </pc:sldChg>
      <pc:sldChg chg="addSp delSp modSp del mod">
        <pc:chgData name="Cristina Jimenez Parrado" userId="e8750c70b30e687c" providerId="LiveId" clId="{9729B948-0663-4C5D-B1FD-E343F268DD1E}" dt="2024-01-08T15:56:47.125" v="5713" actId="2696"/>
        <pc:sldMkLst>
          <pc:docMk/>
          <pc:sldMk cId="1122582127" sldId="320"/>
        </pc:sldMkLst>
        <pc:spChg chg="del">
          <ac:chgData name="Cristina Jimenez Parrado" userId="e8750c70b30e687c" providerId="LiveId" clId="{9729B948-0663-4C5D-B1FD-E343F268DD1E}" dt="2024-01-08T15:56:34.342" v="5710" actId="22"/>
          <ac:spMkLst>
            <pc:docMk/>
            <pc:sldMk cId="1122582127" sldId="320"/>
            <ac:spMk id="4" creationId="{AB73A074-5AB1-46EC-87BB-27E84E6896FA}"/>
          </ac:spMkLst>
        </pc:spChg>
        <pc:picChg chg="add mod ord">
          <ac:chgData name="Cristina Jimenez Parrado" userId="e8750c70b30e687c" providerId="LiveId" clId="{9729B948-0663-4C5D-B1FD-E343F268DD1E}" dt="2024-01-08T15:56:43.894" v="5712" actId="14100"/>
          <ac:picMkLst>
            <pc:docMk/>
            <pc:sldMk cId="1122582127" sldId="320"/>
            <ac:picMk id="7" creationId="{A311E45C-E394-6A29-3FB3-2C0FA2F28327}"/>
          </ac:picMkLst>
        </pc:picChg>
      </pc:sldChg>
      <pc:sldChg chg="addSp delSp modSp mod ord">
        <pc:chgData name="Cristina Jimenez Parrado" userId="e8750c70b30e687c" providerId="LiveId" clId="{9729B948-0663-4C5D-B1FD-E343F268DD1E}" dt="2024-01-08T15:52:15.109" v="5502" actId="20577"/>
        <pc:sldMkLst>
          <pc:docMk/>
          <pc:sldMk cId="1205577791" sldId="321"/>
        </pc:sldMkLst>
        <pc:spChg chg="add del">
          <ac:chgData name="Cristina Jimenez Parrado" userId="e8750c70b30e687c" providerId="LiveId" clId="{9729B948-0663-4C5D-B1FD-E343F268DD1E}" dt="2024-01-08T15:23:24.626" v="4026" actId="22"/>
          <ac:spMkLst>
            <pc:docMk/>
            <pc:sldMk cId="1205577791" sldId="321"/>
            <ac:spMk id="4" creationId="{6F9D34F9-C959-DD05-5A88-E519A9697E44}"/>
          </ac:spMkLst>
        </pc:spChg>
        <pc:spChg chg="mod">
          <ac:chgData name="Cristina Jimenez Parrado" userId="e8750c70b30e687c" providerId="LiveId" clId="{9729B948-0663-4C5D-B1FD-E343F268DD1E}" dt="2024-01-08T15:52:15.109" v="5502" actId="20577"/>
          <ac:spMkLst>
            <pc:docMk/>
            <pc:sldMk cId="1205577791" sldId="321"/>
            <ac:spMk id="8" creationId="{B7DC76FF-236C-45B3-8A46-16212FF67F0C}"/>
          </ac:spMkLst>
        </pc:spChg>
        <pc:spChg chg="del mod">
          <ac:chgData name="Cristina Jimenez Parrado" userId="e8750c70b30e687c" providerId="LiveId" clId="{9729B948-0663-4C5D-B1FD-E343F268DD1E}" dt="2024-01-08T15:27:45.468" v="4210" actId="478"/>
          <ac:spMkLst>
            <pc:docMk/>
            <pc:sldMk cId="1205577791" sldId="321"/>
            <ac:spMk id="42" creationId="{87755AC5-E176-4E2E-BB0A-52C11EE2041E}"/>
          </ac:spMkLst>
        </pc:spChg>
        <pc:spChg chg="mod">
          <ac:chgData name="Cristina Jimenez Parrado" userId="e8750c70b30e687c" providerId="LiveId" clId="{9729B948-0663-4C5D-B1FD-E343F268DD1E}" dt="2024-01-08T15:27:54.976" v="4211" actId="1076"/>
          <ac:spMkLst>
            <pc:docMk/>
            <pc:sldMk cId="1205577791" sldId="321"/>
            <ac:spMk id="43" creationId="{CD7E11C6-BBF7-4C68-9E52-B8B934809E6F}"/>
          </ac:spMkLst>
        </pc:spChg>
        <pc:spChg chg="mod">
          <ac:chgData name="Cristina Jimenez Parrado" userId="e8750c70b30e687c" providerId="LiveId" clId="{9729B948-0663-4C5D-B1FD-E343F268DD1E}" dt="2024-01-08T15:51:15.849" v="5420" actId="20577"/>
          <ac:spMkLst>
            <pc:docMk/>
            <pc:sldMk cId="1205577791" sldId="321"/>
            <ac:spMk id="44" creationId="{71B96EF9-3626-47B1-A8D0-EE3F7B83F272}"/>
          </ac:spMkLst>
        </pc:spChg>
        <pc:picChg chg="add mod">
          <ac:chgData name="Cristina Jimenez Parrado" userId="e8750c70b30e687c" providerId="LiveId" clId="{9729B948-0663-4C5D-B1FD-E343F268DD1E}" dt="2024-01-08T15:30:12.418" v="4508" actId="14100"/>
          <ac:picMkLst>
            <pc:docMk/>
            <pc:sldMk cId="1205577791" sldId="321"/>
            <ac:picMk id="6" creationId="{ED0B9A1A-3C64-060C-CCAA-8A07466C2D48}"/>
          </ac:picMkLst>
        </pc:picChg>
      </pc:sldChg>
      <pc:sldChg chg="addSp modSp new mod">
        <pc:chgData name="Cristina Jimenez Parrado" userId="e8750c70b30e687c" providerId="LiveId" clId="{9729B948-0663-4C5D-B1FD-E343F268DD1E}" dt="2024-01-08T14:29:52.110" v="750" actId="255"/>
        <pc:sldMkLst>
          <pc:docMk/>
          <pc:sldMk cId="4193280412" sldId="322"/>
        </pc:sldMkLst>
        <pc:spChg chg="mod">
          <ac:chgData name="Cristina Jimenez Parrado" userId="e8750c70b30e687c" providerId="LiveId" clId="{9729B948-0663-4C5D-B1FD-E343F268DD1E}" dt="2024-01-08T14:29:52.110" v="750" actId="255"/>
          <ac:spMkLst>
            <pc:docMk/>
            <pc:sldMk cId="4193280412" sldId="322"/>
            <ac:spMk id="3" creationId="{6656E4F1-1FE3-A295-C6AB-710BCE44F0C6}"/>
          </ac:spMkLst>
        </pc:spChg>
        <pc:spChg chg="mod">
          <ac:chgData name="Cristina Jimenez Parrado" userId="e8750c70b30e687c" providerId="LiveId" clId="{9729B948-0663-4C5D-B1FD-E343F268DD1E}" dt="2024-01-08T11:12:19.551" v="289"/>
          <ac:spMkLst>
            <pc:docMk/>
            <pc:sldMk cId="4193280412" sldId="322"/>
            <ac:spMk id="4" creationId="{768BFB16-27E5-436C-B32A-D100DDCA0526}"/>
          </ac:spMkLst>
        </pc:spChg>
        <pc:spChg chg="mod">
          <ac:chgData name="Cristina Jimenez Parrado" userId="e8750c70b30e687c" providerId="LiveId" clId="{9729B948-0663-4C5D-B1FD-E343F268DD1E}" dt="2024-01-08T11:12:19.551" v="289"/>
          <ac:spMkLst>
            <pc:docMk/>
            <pc:sldMk cId="4193280412" sldId="322"/>
            <ac:spMk id="5" creationId="{F8E6351E-2D5F-D434-6108-36C65B302F64}"/>
          </ac:spMkLst>
        </pc:spChg>
        <pc:spChg chg="mod">
          <ac:chgData name="Cristina Jimenez Parrado" userId="e8750c70b30e687c" providerId="LiveId" clId="{9729B948-0663-4C5D-B1FD-E343F268DD1E}" dt="2024-01-08T11:12:19.551" v="289"/>
          <ac:spMkLst>
            <pc:docMk/>
            <pc:sldMk cId="4193280412" sldId="322"/>
            <ac:spMk id="6" creationId="{205B3535-06A5-C6E9-E64E-8BAF177831BF}"/>
          </ac:spMkLst>
        </pc:spChg>
        <pc:spChg chg="mod">
          <ac:chgData name="Cristina Jimenez Parrado" userId="e8750c70b30e687c" providerId="LiveId" clId="{9729B948-0663-4C5D-B1FD-E343F268DD1E}" dt="2024-01-08T14:29:50.975" v="748" actId="14100"/>
          <ac:spMkLst>
            <pc:docMk/>
            <pc:sldMk cId="4193280412" sldId="322"/>
            <ac:spMk id="7" creationId="{08E63B16-4AD5-C539-1620-DDC1955594BA}"/>
          </ac:spMkLst>
        </pc:spChg>
        <pc:grpChg chg="add mod">
          <ac:chgData name="Cristina Jimenez Parrado" userId="e8750c70b30e687c" providerId="LiveId" clId="{9729B948-0663-4C5D-B1FD-E343F268DD1E}" dt="2024-01-08T11:13:30.991" v="368" actId="1076"/>
          <ac:grpSpMkLst>
            <pc:docMk/>
            <pc:sldMk cId="4193280412" sldId="322"/>
            <ac:grpSpMk id="2" creationId="{C7874C95-890F-531E-DF5A-11530D982759}"/>
          </ac:grpSpMkLst>
        </pc:grpChg>
      </pc:sldChg>
      <pc:sldChg chg="addSp delSp modSp new mod">
        <pc:chgData name="Cristina Jimenez Parrado" userId="e8750c70b30e687c" providerId="LiveId" clId="{9729B948-0663-4C5D-B1FD-E343F268DD1E}" dt="2024-01-08T16:28:58.948" v="8212" actId="20577"/>
        <pc:sldMkLst>
          <pc:docMk/>
          <pc:sldMk cId="2415161606" sldId="323"/>
        </pc:sldMkLst>
        <pc:spChg chg="mod">
          <ac:chgData name="Cristina Jimenez Parrado" userId="e8750c70b30e687c" providerId="LiveId" clId="{9729B948-0663-4C5D-B1FD-E343F268DD1E}" dt="2024-01-08T11:23:00.223" v="534" actId="20577"/>
          <ac:spMkLst>
            <pc:docMk/>
            <pc:sldMk cId="2415161606" sldId="323"/>
            <ac:spMk id="3" creationId="{F8ABB781-0BF4-3DD9-5FF1-BB1D921EE56F}"/>
          </ac:spMkLst>
        </pc:spChg>
        <pc:spChg chg="mod">
          <ac:chgData name="Cristina Jimenez Parrado" userId="e8750c70b30e687c" providerId="LiveId" clId="{9729B948-0663-4C5D-B1FD-E343F268DD1E}" dt="2024-01-08T11:22:27.791" v="522"/>
          <ac:spMkLst>
            <pc:docMk/>
            <pc:sldMk cId="2415161606" sldId="323"/>
            <ac:spMk id="4" creationId="{FF55ADF9-29D2-A6F6-5C7A-503ECB4518EF}"/>
          </ac:spMkLst>
        </pc:spChg>
        <pc:spChg chg="mod">
          <ac:chgData name="Cristina Jimenez Parrado" userId="e8750c70b30e687c" providerId="LiveId" clId="{9729B948-0663-4C5D-B1FD-E343F268DD1E}" dt="2024-01-08T11:22:27.791" v="522"/>
          <ac:spMkLst>
            <pc:docMk/>
            <pc:sldMk cId="2415161606" sldId="323"/>
            <ac:spMk id="5" creationId="{6325772F-2459-A658-7D1E-30B86FB4A15F}"/>
          </ac:spMkLst>
        </pc:spChg>
        <pc:spChg chg="mod">
          <ac:chgData name="Cristina Jimenez Parrado" userId="e8750c70b30e687c" providerId="LiveId" clId="{9729B948-0663-4C5D-B1FD-E343F268DD1E}" dt="2024-01-08T11:22:27.791" v="522"/>
          <ac:spMkLst>
            <pc:docMk/>
            <pc:sldMk cId="2415161606" sldId="323"/>
            <ac:spMk id="6" creationId="{0F503D7F-BB0B-AE0C-A341-EBDFB7F3E9EC}"/>
          </ac:spMkLst>
        </pc:spChg>
        <pc:spChg chg="mod">
          <ac:chgData name="Cristina Jimenez Parrado" userId="e8750c70b30e687c" providerId="LiveId" clId="{9729B948-0663-4C5D-B1FD-E343F268DD1E}" dt="2024-01-08T11:22:27.791" v="522"/>
          <ac:spMkLst>
            <pc:docMk/>
            <pc:sldMk cId="2415161606" sldId="323"/>
            <ac:spMk id="7" creationId="{5C965704-099A-841A-F1B7-4F4ED562368B}"/>
          </ac:spMkLst>
        </pc:spChg>
        <pc:spChg chg="mod">
          <ac:chgData name="Cristina Jimenez Parrado" userId="e8750c70b30e687c" providerId="LiveId" clId="{9729B948-0663-4C5D-B1FD-E343F268DD1E}" dt="2024-01-08T11:23:14.541" v="535"/>
          <ac:spMkLst>
            <pc:docMk/>
            <pc:sldMk cId="2415161606" sldId="323"/>
            <ac:spMk id="9" creationId="{D402EE0B-D18C-5684-BD7D-8ED4E10EB806}"/>
          </ac:spMkLst>
        </pc:spChg>
        <pc:spChg chg="mod">
          <ac:chgData name="Cristina Jimenez Parrado" userId="e8750c70b30e687c" providerId="LiveId" clId="{9729B948-0663-4C5D-B1FD-E343F268DD1E}" dt="2024-01-08T11:23:14.541" v="535"/>
          <ac:spMkLst>
            <pc:docMk/>
            <pc:sldMk cId="2415161606" sldId="323"/>
            <ac:spMk id="10" creationId="{224E5FB6-6187-325D-CD36-3850697F90D8}"/>
          </ac:spMkLst>
        </pc:spChg>
        <pc:spChg chg="mod">
          <ac:chgData name="Cristina Jimenez Parrado" userId="e8750c70b30e687c" providerId="LiveId" clId="{9729B948-0663-4C5D-B1FD-E343F268DD1E}" dt="2024-01-08T11:23:14.541" v="535"/>
          <ac:spMkLst>
            <pc:docMk/>
            <pc:sldMk cId="2415161606" sldId="323"/>
            <ac:spMk id="11" creationId="{FC9B8347-6E7F-1D99-B3C3-1F382AB91C15}"/>
          </ac:spMkLst>
        </pc:spChg>
        <pc:spChg chg="mod">
          <ac:chgData name="Cristina Jimenez Parrado" userId="e8750c70b30e687c" providerId="LiveId" clId="{9729B948-0663-4C5D-B1FD-E343F268DD1E}" dt="2024-01-08T11:23:14.541" v="535"/>
          <ac:spMkLst>
            <pc:docMk/>
            <pc:sldMk cId="2415161606" sldId="323"/>
            <ac:spMk id="12" creationId="{B7B46838-03F0-26CD-D137-73DAC84B6989}"/>
          </ac:spMkLst>
        </pc:spChg>
        <pc:spChg chg="mod">
          <ac:chgData name="Cristina Jimenez Parrado" userId="e8750c70b30e687c" providerId="LiveId" clId="{9729B948-0663-4C5D-B1FD-E343F268DD1E}" dt="2024-01-08T11:23:14.541" v="535"/>
          <ac:spMkLst>
            <pc:docMk/>
            <pc:sldMk cId="2415161606" sldId="323"/>
            <ac:spMk id="13" creationId="{C88DA6CD-BC9D-58D8-E2C6-BB87FC8F3AFC}"/>
          </ac:spMkLst>
        </pc:spChg>
        <pc:spChg chg="add mod">
          <ac:chgData name="Cristina Jimenez Parrado" userId="e8750c70b30e687c" providerId="LiveId" clId="{9729B948-0663-4C5D-B1FD-E343F268DD1E}" dt="2024-01-08T11:24:39.595" v="549" actId="255"/>
          <ac:spMkLst>
            <pc:docMk/>
            <pc:sldMk cId="2415161606" sldId="323"/>
            <ac:spMk id="14" creationId="{481B0728-40B7-1D1C-BEE1-F100E0D17D70}"/>
          </ac:spMkLst>
        </pc:spChg>
        <pc:spChg chg="add mod">
          <ac:chgData name="Cristina Jimenez Parrado" userId="e8750c70b30e687c" providerId="LiveId" clId="{9729B948-0663-4C5D-B1FD-E343F268DD1E}" dt="2024-01-08T11:24:46.272" v="550" actId="255"/>
          <ac:spMkLst>
            <pc:docMk/>
            <pc:sldMk cId="2415161606" sldId="323"/>
            <ac:spMk id="15" creationId="{5EF54A1F-57BE-1FB8-E77B-708E3D09C16E}"/>
          </ac:spMkLst>
        </pc:spChg>
        <pc:spChg chg="add mod">
          <ac:chgData name="Cristina Jimenez Parrado" userId="e8750c70b30e687c" providerId="LiveId" clId="{9729B948-0663-4C5D-B1FD-E343F268DD1E}" dt="2024-01-08T11:24:53.995" v="551" actId="255"/>
          <ac:spMkLst>
            <pc:docMk/>
            <pc:sldMk cId="2415161606" sldId="323"/>
            <ac:spMk id="16" creationId="{AAD05EDB-9A07-A8D9-44CE-C3C1FA693710}"/>
          </ac:spMkLst>
        </pc:spChg>
        <pc:spChg chg="add mod">
          <ac:chgData name="Cristina Jimenez Parrado" userId="e8750c70b30e687c" providerId="LiveId" clId="{9729B948-0663-4C5D-B1FD-E343F268DD1E}" dt="2024-01-08T11:28:18.192" v="658" actId="14100"/>
          <ac:spMkLst>
            <pc:docMk/>
            <pc:sldMk cId="2415161606" sldId="323"/>
            <ac:spMk id="17" creationId="{438AB82C-3636-0555-C12F-2942260AE9C2}"/>
          </ac:spMkLst>
        </pc:spChg>
        <pc:spChg chg="add mod">
          <ac:chgData name="Cristina Jimenez Parrado" userId="e8750c70b30e687c" providerId="LiveId" clId="{9729B948-0663-4C5D-B1FD-E343F268DD1E}" dt="2024-01-08T16:28:58.948" v="8212" actId="20577"/>
          <ac:spMkLst>
            <pc:docMk/>
            <pc:sldMk cId="2415161606" sldId="323"/>
            <ac:spMk id="18" creationId="{B73AB4D5-0652-169A-8B73-322C5A3D936B}"/>
          </ac:spMkLst>
        </pc:spChg>
        <pc:spChg chg="add mod">
          <ac:chgData name="Cristina Jimenez Parrado" userId="e8750c70b30e687c" providerId="LiveId" clId="{9729B948-0663-4C5D-B1FD-E343F268DD1E}" dt="2024-01-08T11:28:33.803" v="676" actId="20577"/>
          <ac:spMkLst>
            <pc:docMk/>
            <pc:sldMk cId="2415161606" sldId="323"/>
            <ac:spMk id="19" creationId="{6BEAD40F-163A-AE64-A9FD-33529A6A0E96}"/>
          </ac:spMkLst>
        </pc:spChg>
        <pc:spChg chg="add mod">
          <ac:chgData name="Cristina Jimenez Parrado" userId="e8750c70b30e687c" providerId="LiveId" clId="{9729B948-0663-4C5D-B1FD-E343F268DD1E}" dt="2024-01-08T11:50:24.334" v="704"/>
          <ac:spMkLst>
            <pc:docMk/>
            <pc:sldMk cId="2415161606" sldId="323"/>
            <ac:spMk id="20" creationId="{6375A401-6494-3123-4DA1-3F138C3AEC7A}"/>
          </ac:spMkLst>
        </pc:spChg>
        <pc:spChg chg="add mod">
          <ac:chgData name="Cristina Jimenez Parrado" userId="e8750c70b30e687c" providerId="LiveId" clId="{9729B948-0663-4C5D-B1FD-E343F268DD1E}" dt="2024-01-08T14:43:20.260" v="1612" actId="20577"/>
          <ac:spMkLst>
            <pc:docMk/>
            <pc:sldMk cId="2415161606" sldId="323"/>
            <ac:spMk id="21" creationId="{5ABBDD8B-6FF7-30E4-1060-F658572447DD}"/>
          </ac:spMkLst>
        </pc:spChg>
        <pc:spChg chg="add mod">
          <ac:chgData name="Cristina Jimenez Parrado" userId="e8750c70b30e687c" providerId="LiveId" clId="{9729B948-0663-4C5D-B1FD-E343F268DD1E}" dt="2024-01-08T11:50:46.829" v="708" actId="1076"/>
          <ac:spMkLst>
            <pc:docMk/>
            <pc:sldMk cId="2415161606" sldId="323"/>
            <ac:spMk id="22" creationId="{01CFA292-EABC-428E-85D9-6D3755D79FB0}"/>
          </ac:spMkLst>
        </pc:spChg>
        <pc:spChg chg="add mod">
          <ac:chgData name="Cristina Jimenez Parrado" userId="e8750c70b30e687c" providerId="LiveId" clId="{9729B948-0663-4C5D-B1FD-E343F268DD1E}" dt="2024-01-08T11:50:51.106" v="709"/>
          <ac:spMkLst>
            <pc:docMk/>
            <pc:sldMk cId="2415161606" sldId="323"/>
            <ac:spMk id="23" creationId="{F93D8290-E8D8-219F-495F-52D811DE0F37}"/>
          </ac:spMkLst>
        </pc:spChg>
        <pc:grpChg chg="add mod">
          <ac:chgData name="Cristina Jimenez Parrado" userId="e8750c70b30e687c" providerId="LiveId" clId="{9729B948-0663-4C5D-B1FD-E343F268DD1E}" dt="2024-01-08T11:22:43.922" v="530" actId="688"/>
          <ac:grpSpMkLst>
            <pc:docMk/>
            <pc:sldMk cId="2415161606" sldId="323"/>
            <ac:grpSpMk id="2" creationId="{76582718-CE89-4165-F0DC-69A8AF4355EA}"/>
          </ac:grpSpMkLst>
        </pc:grpChg>
        <pc:grpChg chg="add del mod">
          <ac:chgData name="Cristina Jimenez Parrado" userId="e8750c70b30e687c" providerId="LiveId" clId="{9729B948-0663-4C5D-B1FD-E343F268DD1E}" dt="2024-01-08T11:23:16.073" v="536"/>
          <ac:grpSpMkLst>
            <pc:docMk/>
            <pc:sldMk cId="2415161606" sldId="323"/>
            <ac:grpSpMk id="8" creationId="{8CDA7F28-D2B0-6A16-3904-F9A0AB8716DB}"/>
          </ac:grpSpMkLst>
        </pc:grpChg>
      </pc:sldChg>
      <pc:sldChg chg="addSp delSp modSp new del mod">
        <pc:chgData name="Cristina Jimenez Parrado" userId="e8750c70b30e687c" providerId="LiveId" clId="{9729B948-0663-4C5D-B1FD-E343F268DD1E}" dt="2024-01-08T16:06:07.534" v="6078" actId="2696"/>
        <pc:sldMkLst>
          <pc:docMk/>
          <pc:sldMk cId="232016541" sldId="324"/>
        </pc:sldMkLst>
        <pc:spChg chg="del">
          <ac:chgData name="Cristina Jimenez Parrado" userId="e8750c70b30e687c" providerId="LiveId" clId="{9729B948-0663-4C5D-B1FD-E343F268DD1E}" dt="2024-01-08T15:55:43.719" v="5704" actId="22"/>
          <ac:spMkLst>
            <pc:docMk/>
            <pc:sldMk cId="232016541" sldId="324"/>
            <ac:spMk id="2" creationId="{485EB9B9-01A6-D1DE-8719-FD5F42ED40F4}"/>
          </ac:spMkLst>
        </pc:spChg>
        <pc:spChg chg="mod">
          <ac:chgData name="Cristina Jimenez Parrado" userId="e8750c70b30e687c" providerId="LiveId" clId="{9729B948-0663-4C5D-B1FD-E343F268DD1E}" dt="2024-01-08T15:54:04.782" v="5703" actId="255"/>
          <ac:spMkLst>
            <pc:docMk/>
            <pc:sldMk cId="232016541" sldId="324"/>
            <ac:spMk id="3" creationId="{FF0125C6-CDF7-1F61-098A-3E8530C7A688}"/>
          </ac:spMkLst>
        </pc:spChg>
        <pc:spChg chg="add del mod">
          <ac:chgData name="Cristina Jimenez Parrado" userId="e8750c70b30e687c" providerId="LiveId" clId="{9729B948-0663-4C5D-B1FD-E343F268DD1E}" dt="2024-01-08T15:55:59.318" v="5707" actId="22"/>
          <ac:spMkLst>
            <pc:docMk/>
            <pc:sldMk cId="232016541" sldId="324"/>
            <ac:spMk id="7" creationId="{F8055ED8-DD56-16E5-9BAF-45C578F0582C}"/>
          </ac:spMkLst>
        </pc:spChg>
        <pc:spChg chg="add mod">
          <ac:chgData name="Cristina Jimenez Parrado" userId="e8750c70b30e687c" providerId="LiveId" clId="{9729B948-0663-4C5D-B1FD-E343F268DD1E}" dt="2024-01-08T15:57:10.122" v="5717" actId="478"/>
          <ac:spMkLst>
            <pc:docMk/>
            <pc:sldMk cId="232016541" sldId="324"/>
            <ac:spMk id="11" creationId="{B501AB41-E760-47D9-7C60-9E79E5AD476F}"/>
          </ac:spMkLst>
        </pc:spChg>
        <pc:picChg chg="add del mod ord">
          <ac:chgData name="Cristina Jimenez Parrado" userId="e8750c70b30e687c" providerId="LiveId" clId="{9729B948-0663-4C5D-B1FD-E343F268DD1E}" dt="2024-01-08T15:55:57.853" v="5706" actId="478"/>
          <ac:picMkLst>
            <pc:docMk/>
            <pc:sldMk cId="232016541" sldId="324"/>
            <ac:picMk id="5" creationId="{BE78709E-8950-73AE-36A5-B65623770029}"/>
          </ac:picMkLst>
        </pc:picChg>
        <pc:picChg chg="add del mod ord">
          <ac:chgData name="Cristina Jimenez Parrado" userId="e8750c70b30e687c" providerId="LiveId" clId="{9729B948-0663-4C5D-B1FD-E343F268DD1E}" dt="2024-01-08T15:57:10.122" v="5717" actId="478"/>
          <ac:picMkLst>
            <pc:docMk/>
            <pc:sldMk cId="232016541" sldId="324"/>
            <ac:picMk id="9" creationId="{8AAF8A09-5B01-A442-E9B6-BFF96093D7BF}"/>
          </ac:picMkLst>
        </pc:picChg>
      </pc:sldChg>
      <pc:sldChg chg="addSp delSp modSp new del mod">
        <pc:chgData name="Cristina Jimenez Parrado" userId="e8750c70b30e687c" providerId="LiveId" clId="{9729B948-0663-4C5D-B1FD-E343F268DD1E}" dt="2024-01-08T16:06:13.715" v="6079" actId="2696"/>
        <pc:sldMkLst>
          <pc:docMk/>
          <pc:sldMk cId="1830398291" sldId="325"/>
        </pc:sldMkLst>
        <pc:spChg chg="add del">
          <ac:chgData name="Cristina Jimenez Parrado" userId="e8750c70b30e687c" providerId="LiveId" clId="{9729B948-0663-4C5D-B1FD-E343F268DD1E}" dt="2024-01-08T15:58:48.169" v="5725" actId="22"/>
          <ac:spMkLst>
            <pc:docMk/>
            <pc:sldMk cId="1830398291" sldId="325"/>
            <ac:spMk id="2" creationId="{5ED99E23-0C06-BFDC-BFD0-C283D255D6AE}"/>
          </ac:spMkLst>
        </pc:spChg>
        <pc:spChg chg="add mod">
          <ac:chgData name="Cristina Jimenez Parrado" userId="e8750c70b30e687c" providerId="LiveId" clId="{9729B948-0663-4C5D-B1FD-E343F268DD1E}" dt="2024-01-08T16:05:36.023" v="6076" actId="478"/>
          <ac:spMkLst>
            <pc:docMk/>
            <pc:sldMk cId="1830398291" sldId="325"/>
            <ac:spMk id="8" creationId="{C8255B5F-4119-3C94-90F1-EAA3205DEDCC}"/>
          </ac:spMkLst>
        </pc:spChg>
        <pc:picChg chg="add del mod ord">
          <ac:chgData name="Cristina Jimenez Parrado" userId="e8750c70b30e687c" providerId="LiveId" clId="{9729B948-0663-4C5D-B1FD-E343F268DD1E}" dt="2024-01-08T15:58:34.215" v="5724" actId="22"/>
          <ac:picMkLst>
            <pc:docMk/>
            <pc:sldMk cId="1830398291" sldId="325"/>
            <ac:picMk id="4" creationId="{4BBD6A56-AC20-7F90-C684-23D43ED7D770}"/>
          </ac:picMkLst>
        </pc:picChg>
        <pc:picChg chg="add del mod ord">
          <ac:chgData name="Cristina Jimenez Parrado" userId="e8750c70b30e687c" providerId="LiveId" clId="{9729B948-0663-4C5D-B1FD-E343F268DD1E}" dt="2024-01-08T16:05:36.023" v="6076" actId="478"/>
          <ac:picMkLst>
            <pc:docMk/>
            <pc:sldMk cId="1830398291" sldId="325"/>
            <ac:picMk id="6" creationId="{0525D199-7C5E-0F1F-9352-41BF8B596FB2}"/>
          </ac:picMkLst>
        </pc:picChg>
      </pc:sldChg>
      <pc:sldChg chg="addSp delSp modSp add mod">
        <pc:chgData name="Cristina Jimenez Parrado" userId="e8750c70b30e687c" providerId="LiveId" clId="{9729B948-0663-4C5D-B1FD-E343F268DD1E}" dt="2024-01-08T16:41:08.932" v="8344" actId="20577"/>
        <pc:sldMkLst>
          <pc:docMk/>
          <pc:sldMk cId="2375934302" sldId="326"/>
        </pc:sldMkLst>
        <pc:spChg chg="mod">
          <ac:chgData name="Cristina Jimenez Parrado" userId="e8750c70b30e687c" providerId="LiveId" clId="{9729B948-0663-4C5D-B1FD-E343F268DD1E}" dt="2024-01-08T15:59:38.577" v="5773" actId="255"/>
          <ac:spMkLst>
            <pc:docMk/>
            <pc:sldMk cId="2375934302" sldId="326"/>
            <ac:spMk id="2" creationId="{206381AD-4C2B-4745-99B1-0BBCE6131A71}"/>
          </ac:spMkLst>
        </pc:spChg>
        <pc:spChg chg="mod">
          <ac:chgData name="Cristina Jimenez Parrado" userId="e8750c70b30e687c" providerId="LiveId" clId="{9729B948-0663-4C5D-B1FD-E343F268DD1E}" dt="2024-01-08T16:41:08.932" v="8344" actId="20577"/>
          <ac:spMkLst>
            <pc:docMk/>
            <pc:sldMk cId="2375934302" sldId="326"/>
            <ac:spMk id="6" creationId="{5F618CEA-3952-4963-9E8E-7CF1A82DF9FE}"/>
          </ac:spMkLst>
        </pc:spChg>
        <pc:spChg chg="mod">
          <ac:chgData name="Cristina Jimenez Parrado" userId="e8750c70b30e687c" providerId="LiveId" clId="{9729B948-0663-4C5D-B1FD-E343F268DD1E}" dt="2024-01-08T16:05:20.819" v="6073" actId="20577"/>
          <ac:spMkLst>
            <pc:docMk/>
            <pc:sldMk cId="2375934302" sldId="326"/>
            <ac:spMk id="7" creationId="{A91B6171-0A81-42E0-A000-10ECC71B5B69}"/>
          </ac:spMkLst>
        </pc:spChg>
        <pc:spChg chg="del mod">
          <ac:chgData name="Cristina Jimenez Parrado" userId="e8750c70b30e687c" providerId="LiveId" clId="{9729B948-0663-4C5D-B1FD-E343F268DD1E}" dt="2024-01-08T15:59:55.444" v="5779" actId="478"/>
          <ac:spMkLst>
            <pc:docMk/>
            <pc:sldMk cId="2375934302" sldId="326"/>
            <ac:spMk id="8" creationId="{CBCEB117-C4A9-4588-9CA6-2A4407E8CE06}"/>
          </ac:spMkLst>
        </pc:spChg>
        <pc:spChg chg="del mod">
          <ac:chgData name="Cristina Jimenez Parrado" userId="e8750c70b30e687c" providerId="LiveId" clId="{9729B948-0663-4C5D-B1FD-E343F268DD1E}" dt="2024-01-08T16:01:08.113" v="5789"/>
          <ac:spMkLst>
            <pc:docMk/>
            <pc:sldMk cId="2375934302" sldId="326"/>
            <ac:spMk id="10" creationId="{6663CE11-4983-4268-8836-B4273E3E4307}"/>
          </ac:spMkLst>
        </pc:spChg>
        <pc:spChg chg="del mod">
          <ac:chgData name="Cristina Jimenez Parrado" userId="e8750c70b30e687c" providerId="LiveId" clId="{9729B948-0663-4C5D-B1FD-E343F268DD1E}" dt="2024-01-08T16:04:32.660" v="5970" actId="478"/>
          <ac:spMkLst>
            <pc:docMk/>
            <pc:sldMk cId="2375934302" sldId="326"/>
            <ac:spMk id="20" creationId="{34155FE7-F283-4439-9742-174EBC8303F9}"/>
          </ac:spMkLst>
        </pc:spChg>
        <pc:spChg chg="del mod">
          <ac:chgData name="Cristina Jimenez Parrado" userId="e8750c70b30e687c" providerId="LiveId" clId="{9729B948-0663-4C5D-B1FD-E343F268DD1E}" dt="2024-01-08T16:02:32.525" v="5852"/>
          <ac:spMkLst>
            <pc:docMk/>
            <pc:sldMk cId="2375934302" sldId="326"/>
            <ac:spMk id="27" creationId="{4DC8FF8B-6F66-7B13-4B89-B14B0BD72259}"/>
          </ac:spMkLst>
        </pc:spChg>
        <pc:grpChg chg="del">
          <ac:chgData name="Cristina Jimenez Parrado" userId="e8750c70b30e687c" providerId="LiveId" clId="{9729B948-0663-4C5D-B1FD-E343F268DD1E}" dt="2024-01-08T16:01:08.113" v="5787" actId="478"/>
          <ac:grpSpMkLst>
            <pc:docMk/>
            <pc:sldMk cId="2375934302" sldId="326"/>
            <ac:grpSpMk id="3" creationId="{82CD0F79-82A1-4CA3-ADEC-8168A0C2D708}"/>
          </ac:grpSpMkLst>
        </pc:grpChg>
        <pc:picChg chg="add mod">
          <ac:chgData name="Cristina Jimenez Parrado" userId="e8750c70b30e687c" providerId="LiveId" clId="{9729B948-0663-4C5D-B1FD-E343F268DD1E}" dt="2024-01-08T16:05:31.004" v="6075" actId="14100"/>
          <ac:picMkLst>
            <pc:docMk/>
            <pc:sldMk cId="2375934302" sldId="326"/>
            <ac:picMk id="11" creationId="{B7700ABA-4610-A527-BF55-915BB0EEEEE4}"/>
          </ac:picMkLst>
        </pc:picChg>
        <pc:picChg chg="add mod">
          <ac:chgData name="Cristina Jimenez Parrado" userId="e8750c70b30e687c" providerId="LiveId" clId="{9729B948-0663-4C5D-B1FD-E343F268DD1E}" dt="2024-01-08T16:03:22.770" v="5866" actId="14100"/>
          <ac:picMkLst>
            <pc:docMk/>
            <pc:sldMk cId="2375934302" sldId="326"/>
            <ac:picMk id="13" creationId="{89B862E7-713E-D5EF-548C-9F9E92376879}"/>
          </ac:picMkLst>
        </pc:picChg>
        <pc:picChg chg="del">
          <ac:chgData name="Cristina Jimenez Parrado" userId="e8750c70b30e687c" providerId="LiveId" clId="{9729B948-0663-4C5D-B1FD-E343F268DD1E}" dt="2024-01-08T15:59:00.977" v="5727" actId="478"/>
          <ac:picMkLst>
            <pc:docMk/>
            <pc:sldMk cId="2375934302" sldId="326"/>
            <ac:picMk id="25" creationId="{E919E93F-DE77-181C-0742-94E8E569FB04}"/>
          </ac:picMkLst>
        </pc:picChg>
      </pc:sldChg>
      <pc:sldChg chg="addSp delSp modSp add mod">
        <pc:chgData name="Cristina Jimenez Parrado" userId="e8750c70b30e687c" providerId="LiveId" clId="{9729B948-0663-4C5D-B1FD-E343F268DD1E}" dt="2024-01-08T16:39:20.107" v="8336" actId="1076"/>
        <pc:sldMkLst>
          <pc:docMk/>
          <pc:sldMk cId="2709165217" sldId="327"/>
        </pc:sldMkLst>
        <pc:spChg chg="mod">
          <ac:chgData name="Cristina Jimenez Parrado" userId="e8750c70b30e687c" providerId="LiveId" clId="{9729B948-0663-4C5D-B1FD-E343F268DD1E}" dt="2024-01-08T16:07:04.236" v="6097" actId="20577"/>
          <ac:spMkLst>
            <pc:docMk/>
            <pc:sldMk cId="2709165217" sldId="327"/>
            <ac:spMk id="2" creationId="{206381AD-4C2B-4745-99B1-0BBCE6131A71}"/>
          </ac:spMkLst>
        </pc:spChg>
        <pc:spChg chg="add mod">
          <ac:chgData name="Cristina Jimenez Parrado" userId="e8750c70b30e687c" providerId="LiveId" clId="{9729B948-0663-4C5D-B1FD-E343F268DD1E}" dt="2024-01-08T16:39:13.011" v="8335" actId="14100"/>
          <ac:spMkLst>
            <pc:docMk/>
            <pc:sldMk cId="2709165217" sldId="327"/>
            <ac:spMk id="4" creationId="{EBAE8647-0549-826C-71BB-C7C7DEB5D096}"/>
          </ac:spMkLst>
        </pc:spChg>
        <pc:spChg chg="del mod">
          <ac:chgData name="Cristina Jimenez Parrado" userId="e8750c70b30e687c" providerId="LiveId" clId="{9729B948-0663-4C5D-B1FD-E343F268DD1E}" dt="2024-01-08T16:07:23.303" v="6100" actId="478"/>
          <ac:spMkLst>
            <pc:docMk/>
            <pc:sldMk cId="2709165217" sldId="327"/>
            <ac:spMk id="6" creationId="{5F618CEA-3952-4963-9E8E-7CF1A82DF9FE}"/>
          </ac:spMkLst>
        </pc:spChg>
        <pc:spChg chg="add mod">
          <ac:chgData name="Cristina Jimenez Parrado" userId="e8750c70b30e687c" providerId="LiveId" clId="{9729B948-0663-4C5D-B1FD-E343F268DD1E}" dt="2024-01-08T16:39:20.107" v="8336" actId="1076"/>
          <ac:spMkLst>
            <pc:docMk/>
            <pc:sldMk cId="2709165217" sldId="327"/>
            <ac:spMk id="7" creationId="{8D99182D-1426-A6F8-9BFF-9ED95B9FD689}"/>
          </ac:spMkLst>
        </pc:spChg>
        <pc:spChg chg="del mod">
          <ac:chgData name="Cristina Jimenez Parrado" userId="e8750c70b30e687c" providerId="LiveId" clId="{9729B948-0663-4C5D-B1FD-E343F268DD1E}" dt="2024-01-08T16:07:42.544" v="6106" actId="478"/>
          <ac:spMkLst>
            <pc:docMk/>
            <pc:sldMk cId="2709165217" sldId="327"/>
            <ac:spMk id="7" creationId="{A91B6171-0A81-42E0-A000-10ECC71B5B69}"/>
          </ac:spMkLst>
        </pc:spChg>
        <pc:spChg chg="add del mod">
          <ac:chgData name="Cristina Jimenez Parrado" userId="e8750c70b30e687c" providerId="LiveId" clId="{9729B948-0663-4C5D-B1FD-E343F268DD1E}" dt="2024-01-08T16:37:13.485" v="8318"/>
          <ac:spMkLst>
            <pc:docMk/>
            <pc:sldMk cId="2709165217" sldId="327"/>
            <ac:spMk id="8" creationId="{F6097E05-D671-AC95-C94E-288B2119407F}"/>
          </ac:spMkLst>
        </pc:spChg>
        <pc:picChg chg="add del">
          <ac:chgData name="Cristina Jimenez Parrado" userId="e8750c70b30e687c" providerId="LiveId" clId="{9729B948-0663-4C5D-B1FD-E343F268DD1E}" dt="2024-01-08T16:07:27.049" v="6102" actId="22"/>
          <ac:picMkLst>
            <pc:docMk/>
            <pc:sldMk cId="2709165217" sldId="327"/>
            <ac:picMk id="4" creationId="{139D1C51-5F08-2DE9-A21B-6F63D700E2C7}"/>
          </ac:picMkLst>
        </pc:picChg>
        <pc:picChg chg="add mod">
          <ac:chgData name="Cristina Jimenez Parrado" userId="e8750c70b30e687c" providerId="LiveId" clId="{9729B948-0663-4C5D-B1FD-E343F268DD1E}" dt="2024-01-08T16:35:50.932" v="8300" actId="1076"/>
          <ac:picMkLst>
            <pc:docMk/>
            <pc:sldMk cId="2709165217" sldId="327"/>
            <ac:picMk id="6" creationId="{A6B18F2A-6AB9-701A-D68D-52AF8AE30494}"/>
          </ac:picMkLst>
        </pc:picChg>
        <pc:picChg chg="del">
          <ac:chgData name="Cristina Jimenez Parrado" userId="e8750c70b30e687c" providerId="LiveId" clId="{9729B948-0663-4C5D-B1FD-E343F268DD1E}" dt="2024-01-08T16:07:33.187" v="6103" actId="478"/>
          <ac:picMkLst>
            <pc:docMk/>
            <pc:sldMk cId="2709165217" sldId="327"/>
            <ac:picMk id="11" creationId="{B7700ABA-4610-A527-BF55-915BB0EEEEE4}"/>
          </ac:picMkLst>
        </pc:picChg>
        <pc:picChg chg="del">
          <ac:chgData name="Cristina Jimenez Parrado" userId="e8750c70b30e687c" providerId="LiveId" clId="{9729B948-0663-4C5D-B1FD-E343F268DD1E}" dt="2024-01-08T16:07:34.921" v="6104" actId="478"/>
          <ac:picMkLst>
            <pc:docMk/>
            <pc:sldMk cId="2709165217" sldId="327"/>
            <ac:picMk id="13" creationId="{89B862E7-713E-D5EF-548C-9F9E92376879}"/>
          </ac:picMkLst>
        </pc:picChg>
      </pc:sldChg>
      <pc:sldChg chg="delSp modSp add mod">
        <pc:chgData name="Cristina Jimenez Parrado" userId="e8750c70b30e687c" providerId="LiveId" clId="{9729B948-0663-4C5D-B1FD-E343F268DD1E}" dt="2024-01-08T16:14:37.587" v="6349" actId="20577"/>
        <pc:sldMkLst>
          <pc:docMk/>
          <pc:sldMk cId="2704455165" sldId="328"/>
        </pc:sldMkLst>
        <pc:spChg chg="mod topLvl">
          <ac:chgData name="Cristina Jimenez Parrado" userId="e8750c70b30e687c" providerId="LiveId" clId="{9729B948-0663-4C5D-B1FD-E343F268DD1E}" dt="2024-01-08T16:14:37.587" v="6349" actId="20577"/>
          <ac:spMkLst>
            <pc:docMk/>
            <pc:sldMk cId="2704455165" sldId="328"/>
            <ac:spMk id="7" creationId="{BB0BB5E4-3085-4454-93CC-2AD2BB5536A9}"/>
          </ac:spMkLst>
        </pc:spChg>
        <pc:spChg chg="del topLvl">
          <ac:chgData name="Cristina Jimenez Parrado" userId="e8750c70b30e687c" providerId="LiveId" clId="{9729B948-0663-4C5D-B1FD-E343F268DD1E}" dt="2024-01-08T16:13:51.983" v="6317" actId="478"/>
          <ac:spMkLst>
            <pc:docMk/>
            <pc:sldMk cId="2704455165" sldId="328"/>
            <ac:spMk id="8" creationId="{C61CBCDD-2A92-44C9-8BA7-AB5E9FCCE2CF}"/>
          </ac:spMkLst>
        </pc:spChg>
        <pc:spChg chg="del">
          <ac:chgData name="Cristina Jimenez Parrado" userId="e8750c70b30e687c" providerId="LiveId" clId="{9729B948-0663-4C5D-B1FD-E343F268DD1E}" dt="2024-01-08T16:13:33.024" v="6230" actId="478"/>
          <ac:spMkLst>
            <pc:docMk/>
            <pc:sldMk cId="2704455165" sldId="328"/>
            <ac:spMk id="9" creationId="{F49D8660-169F-46D8-9609-1B65EE9742FB}"/>
          </ac:spMkLst>
        </pc:spChg>
        <pc:grpChg chg="del">
          <ac:chgData name="Cristina Jimenez Parrado" userId="e8750c70b30e687c" providerId="LiveId" clId="{9729B948-0663-4C5D-B1FD-E343F268DD1E}" dt="2024-01-08T16:13:51.983" v="6317" actId="478"/>
          <ac:grpSpMkLst>
            <pc:docMk/>
            <pc:sldMk cId="2704455165" sldId="328"/>
            <ac:grpSpMk id="6" creationId="{3D90C2F7-99A1-453B-8348-07D8294E9905}"/>
          </ac:grpSpMkLst>
        </pc:grpChg>
      </pc:sldChg>
      <pc:sldChg chg="addSp delSp modSp add mod ord">
        <pc:chgData name="Cristina Jimenez Parrado" userId="e8750c70b30e687c" providerId="LiveId" clId="{9729B948-0663-4C5D-B1FD-E343F268DD1E}" dt="2024-01-08T16:49:00.220" v="8740" actId="20577"/>
        <pc:sldMkLst>
          <pc:docMk/>
          <pc:sldMk cId="1949526080" sldId="329"/>
        </pc:sldMkLst>
        <pc:spChg chg="mod">
          <ac:chgData name="Cristina Jimenez Parrado" userId="e8750c70b30e687c" providerId="LiveId" clId="{9729B948-0663-4C5D-B1FD-E343F268DD1E}" dt="2024-01-08T16:45:32.542" v="8427" actId="255"/>
          <ac:spMkLst>
            <pc:docMk/>
            <pc:sldMk cId="1949526080" sldId="329"/>
            <ac:spMk id="2" creationId="{206381AD-4C2B-4745-99B1-0BBCE6131A71}"/>
          </ac:spMkLst>
        </pc:spChg>
        <pc:spChg chg="add del mod">
          <ac:chgData name="Cristina Jimenez Parrado" userId="e8750c70b30e687c" providerId="LiveId" clId="{9729B948-0663-4C5D-B1FD-E343F268DD1E}" dt="2024-01-08T16:47:18.197" v="8637" actId="20577"/>
          <ac:spMkLst>
            <pc:docMk/>
            <pc:sldMk cId="1949526080" sldId="329"/>
            <ac:spMk id="6" creationId="{5F618CEA-3952-4963-9E8E-7CF1A82DF9FE}"/>
          </ac:spMkLst>
        </pc:spChg>
        <pc:spChg chg="mod">
          <ac:chgData name="Cristina Jimenez Parrado" userId="e8750c70b30e687c" providerId="LiveId" clId="{9729B948-0663-4C5D-B1FD-E343F268DD1E}" dt="2024-01-08T16:49:00.220" v="8740" actId="20577"/>
          <ac:spMkLst>
            <pc:docMk/>
            <pc:sldMk cId="1949526080" sldId="329"/>
            <ac:spMk id="7" creationId="{A91B6171-0A81-42E0-A000-10ECC71B5B69}"/>
          </ac:spMkLst>
        </pc:spChg>
        <pc:picChg chg="add mod">
          <ac:chgData name="Cristina Jimenez Parrado" userId="e8750c70b30e687c" providerId="LiveId" clId="{9729B948-0663-4C5D-B1FD-E343F268DD1E}" dt="2024-01-08T16:47:37.206" v="8665" actId="14100"/>
          <ac:picMkLst>
            <pc:docMk/>
            <pc:sldMk cId="1949526080" sldId="329"/>
            <ac:picMk id="4" creationId="{F57A2C72-D463-C204-090A-59A6AD48A04A}"/>
          </ac:picMkLst>
        </pc:picChg>
        <pc:picChg chg="add mod">
          <ac:chgData name="Cristina Jimenez Parrado" userId="e8750c70b30e687c" providerId="LiveId" clId="{9729B948-0663-4C5D-B1FD-E343F268DD1E}" dt="2024-01-08T16:48:44.310" v="8670" actId="1076"/>
          <ac:picMkLst>
            <pc:docMk/>
            <pc:sldMk cId="1949526080" sldId="329"/>
            <ac:picMk id="8" creationId="{3BC90FF4-81B8-F47F-C1E6-94F59E680ED6}"/>
          </ac:picMkLst>
        </pc:picChg>
        <pc:picChg chg="del">
          <ac:chgData name="Cristina Jimenez Parrado" userId="e8750c70b30e687c" providerId="LiveId" clId="{9729B948-0663-4C5D-B1FD-E343F268DD1E}" dt="2024-01-08T16:44:31.709" v="8360" actId="478"/>
          <ac:picMkLst>
            <pc:docMk/>
            <pc:sldMk cId="1949526080" sldId="329"/>
            <ac:picMk id="11" creationId="{B7700ABA-4610-A527-BF55-915BB0EEEEE4}"/>
          </ac:picMkLst>
        </pc:picChg>
        <pc:picChg chg="del">
          <ac:chgData name="Cristina Jimenez Parrado" userId="e8750c70b30e687c" providerId="LiveId" clId="{9729B948-0663-4C5D-B1FD-E343F268DD1E}" dt="2024-01-08T16:47:32.588" v="8664" actId="478"/>
          <ac:picMkLst>
            <pc:docMk/>
            <pc:sldMk cId="1949526080" sldId="329"/>
            <ac:picMk id="13" creationId="{89B862E7-713E-D5EF-548C-9F9E92376879}"/>
          </ac:picMkLst>
        </pc:picChg>
      </pc:sldChg>
      <pc:sldMasterChg chg="delSldLayout">
        <pc:chgData name="Cristina Jimenez Parrado" userId="e8750c70b30e687c" providerId="LiveId" clId="{9729B948-0663-4C5D-B1FD-E343F268DD1E}" dt="2024-01-08T16:07:58.359" v="6110" actId="2696"/>
        <pc:sldMasterMkLst>
          <pc:docMk/>
          <pc:sldMasterMk cId="1086816533" sldId="2147483656"/>
        </pc:sldMasterMkLst>
        <pc:sldLayoutChg chg="del">
          <pc:chgData name="Cristina Jimenez Parrado" userId="e8750c70b30e687c" providerId="LiveId" clId="{9729B948-0663-4C5D-B1FD-E343F268DD1E}" dt="2024-01-08T16:07:51.235" v="6108" actId="2696"/>
          <pc:sldLayoutMkLst>
            <pc:docMk/>
            <pc:sldMasterMk cId="1086816533" sldId="2147483656"/>
            <pc:sldLayoutMk cId="2017392106" sldId="2147483659"/>
          </pc:sldLayoutMkLst>
        </pc:sldLayoutChg>
        <pc:sldLayoutChg chg="del">
          <pc:chgData name="Cristina Jimenez Parrado" userId="e8750c70b30e687c" providerId="LiveId" clId="{9729B948-0663-4C5D-B1FD-E343F268DD1E}" dt="2024-01-08T16:07:58.359" v="6110" actId="2696"/>
          <pc:sldLayoutMkLst>
            <pc:docMk/>
            <pc:sldMasterMk cId="1086816533" sldId="2147483656"/>
            <pc:sldLayoutMk cId="1322428758" sldId="2147483660"/>
          </pc:sldLayoutMkLst>
        </pc:sldLayoutChg>
        <pc:sldLayoutChg chg="del">
          <pc:chgData name="Cristina Jimenez Parrado" userId="e8750c70b30e687c" providerId="LiveId" clId="{9729B948-0663-4C5D-B1FD-E343F268DD1E}" dt="2024-01-08T15:56:47.125" v="5713" actId="2696"/>
          <pc:sldLayoutMkLst>
            <pc:docMk/>
            <pc:sldMasterMk cId="1086816533" sldId="2147483656"/>
            <pc:sldLayoutMk cId="104026658" sldId="21474836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E9469-764A-48D1-830D-ACB55DA071B2}"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AD82B-BB9A-4773-AAA0-AEC1E52679D9}" type="slidenum">
              <a:rPr lang="en-US" smtClean="0"/>
              <a:t>‹Nº›</a:t>
            </a:fld>
            <a:endParaRPr lang="en-US"/>
          </a:p>
        </p:txBody>
      </p:sp>
    </p:spTree>
    <p:extLst>
      <p:ext uri="{BB962C8B-B14F-4D97-AF65-F5344CB8AC3E}">
        <p14:creationId xmlns:p14="http://schemas.microsoft.com/office/powerpoint/2010/main" val="3993730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655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837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153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Image slide layout">
    <p:spTree>
      <p:nvGrpSpPr>
        <p:cNvPr id="1" name=""/>
        <p:cNvGrpSpPr/>
        <p:nvPr/>
      </p:nvGrpSpPr>
      <p:grpSpPr>
        <a:xfrm>
          <a:off x="0" y="0"/>
          <a:ext cx="0" cy="0"/>
          <a:chOff x="0" y="0"/>
          <a:chExt cx="0" cy="0"/>
        </a:xfrm>
      </p:grpSpPr>
      <p:sp>
        <p:nvSpPr>
          <p:cNvPr id="6" name="그림 개체 틀 2">
            <a:extLst>
              <a:ext uri="{FF2B5EF4-FFF2-40B4-BE49-F238E27FC236}">
                <a16:creationId xmlns:a16="http://schemas.microsoft.com/office/drawing/2014/main" id="{F9074EBC-1F15-45F9-A91E-E5C4D64C8180}"/>
              </a:ext>
            </a:extLst>
          </p:cNvPr>
          <p:cNvSpPr>
            <a:spLocks noGrp="1"/>
          </p:cNvSpPr>
          <p:nvPr>
            <p:ph type="pic" sz="quarter" idx="17" hasCustomPrompt="1"/>
          </p:nvPr>
        </p:nvSpPr>
        <p:spPr>
          <a:xfrm>
            <a:off x="3267390" y="2672859"/>
            <a:ext cx="8924610" cy="2924636"/>
          </a:xfrm>
          <a:prstGeom prst="rect">
            <a:avLst/>
          </a:prstGeom>
          <a:solidFill>
            <a:schemeClr val="bg1">
              <a:lumMod val="95000"/>
            </a:schemeClr>
          </a:solidFill>
        </p:spPr>
        <p:txBody>
          <a:bodyPr anchor="ct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5" name="Frame 4">
            <a:extLst>
              <a:ext uri="{FF2B5EF4-FFF2-40B4-BE49-F238E27FC236}">
                <a16:creationId xmlns:a16="http://schemas.microsoft.com/office/drawing/2014/main" id="{68FC2D2C-E288-4655-B149-7FDC6019F189}"/>
              </a:ext>
            </a:extLst>
          </p:cNvPr>
          <p:cNvSpPr/>
          <p:nvPr userDrawn="1"/>
        </p:nvSpPr>
        <p:spPr>
          <a:xfrm>
            <a:off x="1065125" y="615462"/>
            <a:ext cx="10061750" cy="5627077"/>
          </a:xfrm>
          <a:prstGeom prst="frame">
            <a:avLst>
              <a:gd name="adj1" fmla="val 1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3325CAF5-D11F-4EBB-976F-4EE501C8F940}"/>
              </a:ext>
            </a:extLst>
          </p:cNvPr>
          <p:cNvSpPr/>
          <p:nvPr userDrawn="1"/>
        </p:nvSpPr>
        <p:spPr>
          <a:xfrm>
            <a:off x="0" y="2672858"/>
            <a:ext cx="3064747" cy="2924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325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8BD7D1-774E-4810-8D76-AE960484BCA1}"/>
              </a:ext>
            </a:extLst>
          </p:cNvPr>
          <p:cNvSpPr/>
          <p:nvPr userDrawn="1"/>
        </p:nvSpPr>
        <p:spPr>
          <a:xfrm>
            <a:off x="0" y="3084504"/>
            <a:ext cx="12192000" cy="18722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24C5A453-65CA-4976-A67F-B70CC22BDACC}"/>
              </a:ext>
            </a:extLst>
          </p:cNvPr>
          <p:cNvGrpSpPr/>
          <p:nvPr userDrawn="1"/>
        </p:nvGrpSpPr>
        <p:grpSpPr>
          <a:xfrm>
            <a:off x="4763852" y="1641152"/>
            <a:ext cx="2664296" cy="4683693"/>
            <a:chOff x="445712" y="1449040"/>
            <a:chExt cx="2113018" cy="3924176"/>
          </a:xfrm>
        </p:grpSpPr>
        <p:sp>
          <p:nvSpPr>
            <p:cNvPr id="6" name="Rounded Rectangle 7">
              <a:extLst>
                <a:ext uri="{FF2B5EF4-FFF2-40B4-BE49-F238E27FC236}">
                  <a16:creationId xmlns:a16="http://schemas.microsoft.com/office/drawing/2014/main" id="{7BB696D8-1A46-4DD9-88EC-FD875272AAC0}"/>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0A1E62BD-394B-4248-9BED-85517F6BA23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2CEC4F5A-8D13-457D-A587-1EA46770D5DC}"/>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71876F4B-1B61-4A61-ABDF-38644C966BCD}"/>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701E8847-F9BA-46B4-A146-96B5AFF5D516}"/>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F4DE5835-0F1F-4DFC-B1FC-3B7E64ACFA3D}"/>
              </a:ext>
            </a:extLst>
          </p:cNvPr>
          <p:cNvSpPr>
            <a:spLocks noGrp="1"/>
          </p:cNvSpPr>
          <p:nvPr>
            <p:ph type="pic" idx="11" hasCustomPrompt="1"/>
          </p:nvPr>
        </p:nvSpPr>
        <p:spPr>
          <a:xfrm>
            <a:off x="4951770" y="2052722"/>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grpSp>
        <p:nvGrpSpPr>
          <p:cNvPr id="12" name="Group 11">
            <a:extLst>
              <a:ext uri="{FF2B5EF4-FFF2-40B4-BE49-F238E27FC236}">
                <a16:creationId xmlns:a16="http://schemas.microsoft.com/office/drawing/2014/main" id="{E4F24A19-DEE2-4C59-B1D9-7E2E98BE137C}"/>
              </a:ext>
            </a:extLst>
          </p:cNvPr>
          <p:cNvGrpSpPr/>
          <p:nvPr userDrawn="1"/>
        </p:nvGrpSpPr>
        <p:grpSpPr>
          <a:xfrm>
            <a:off x="323529" y="255315"/>
            <a:ext cx="11595131" cy="892632"/>
            <a:chOff x="323529" y="255315"/>
            <a:chExt cx="11595131" cy="892632"/>
          </a:xfrm>
        </p:grpSpPr>
        <p:sp>
          <p:nvSpPr>
            <p:cNvPr id="13" name="Arrow: Chevron 12">
              <a:extLst>
                <a:ext uri="{FF2B5EF4-FFF2-40B4-BE49-F238E27FC236}">
                  <a16:creationId xmlns:a16="http://schemas.microsoft.com/office/drawing/2014/main" id="{AF1E9B6B-F73A-43BB-AC8E-EF020608B339}"/>
                </a:ext>
              </a:extLst>
            </p:cNvPr>
            <p:cNvSpPr/>
            <p:nvPr userDrawn="1"/>
          </p:nvSpPr>
          <p:spPr>
            <a:xfrm flipH="1">
              <a:off x="323529"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4" name="Arrow: Chevron 13">
              <a:extLst>
                <a:ext uri="{FF2B5EF4-FFF2-40B4-BE49-F238E27FC236}">
                  <a16:creationId xmlns:a16="http://schemas.microsoft.com/office/drawing/2014/main" id="{D5551FC8-FAB8-4191-A86A-D30E5631767D}"/>
                </a:ext>
              </a:extLst>
            </p:cNvPr>
            <p:cNvSpPr/>
            <p:nvPr userDrawn="1"/>
          </p:nvSpPr>
          <p:spPr>
            <a:xfrm flipH="1">
              <a:off x="780371"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5" name="Freeform: Shape 14">
              <a:extLst>
                <a:ext uri="{FF2B5EF4-FFF2-40B4-BE49-F238E27FC236}">
                  <a16:creationId xmlns:a16="http://schemas.microsoft.com/office/drawing/2014/main" id="{BDD9FBD0-B703-40D0-A300-0C8A3AEC53C8}"/>
                </a:ext>
              </a:extLst>
            </p:cNvPr>
            <p:cNvSpPr/>
            <p:nvPr userDrawn="1"/>
          </p:nvSpPr>
          <p:spPr>
            <a:xfrm flipH="1">
              <a:off x="1219197" y="255315"/>
              <a:ext cx="9752245" cy="892632"/>
            </a:xfrm>
            <a:custGeom>
              <a:avLst/>
              <a:gdLst>
                <a:gd name="connsiteX0" fmla="*/ 9363075 w 9752245"/>
                <a:gd name="connsiteY0" fmla="*/ 0 h 892632"/>
                <a:gd name="connsiteX1" fmla="*/ 0 w 9752245"/>
                <a:gd name="connsiteY1" fmla="*/ 0 h 892632"/>
                <a:gd name="connsiteX2" fmla="*/ 389170 w 9752245"/>
                <a:gd name="connsiteY2" fmla="*/ 446316 h 892632"/>
                <a:gd name="connsiteX3" fmla="*/ 0 w 9752245"/>
                <a:gd name="connsiteY3" fmla="*/ 892632 h 892632"/>
                <a:gd name="connsiteX4" fmla="*/ 9363075 w 9752245"/>
                <a:gd name="connsiteY4" fmla="*/ 892632 h 892632"/>
                <a:gd name="connsiteX5" fmla="*/ 9752245 w 9752245"/>
                <a:gd name="connsiteY5" fmla="*/ 446316 h 89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2245" h="892632">
                  <a:moveTo>
                    <a:pt x="9363075" y="0"/>
                  </a:moveTo>
                  <a:lnTo>
                    <a:pt x="0" y="0"/>
                  </a:lnTo>
                  <a:lnTo>
                    <a:pt x="389170" y="446316"/>
                  </a:lnTo>
                  <a:lnTo>
                    <a:pt x="0" y="892632"/>
                  </a:lnTo>
                  <a:lnTo>
                    <a:pt x="9363075" y="892632"/>
                  </a:lnTo>
                  <a:lnTo>
                    <a:pt x="9752245" y="446316"/>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6" name="Arrow: Chevron 15">
              <a:extLst>
                <a:ext uri="{FF2B5EF4-FFF2-40B4-BE49-F238E27FC236}">
                  <a16:creationId xmlns:a16="http://schemas.microsoft.com/office/drawing/2014/main" id="{D92E36DD-69F1-4FF3-8419-728575E16099}"/>
                </a:ext>
              </a:extLst>
            </p:cNvPr>
            <p:cNvSpPr/>
            <p:nvPr userDrawn="1"/>
          </p:nvSpPr>
          <p:spPr>
            <a:xfrm flipH="1">
              <a:off x="10782943"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7" name="Arrow: Chevron 16">
              <a:extLst>
                <a:ext uri="{FF2B5EF4-FFF2-40B4-BE49-F238E27FC236}">
                  <a16:creationId xmlns:a16="http://schemas.microsoft.com/office/drawing/2014/main" id="{196A5B52-7AC9-47B7-8793-4EDF5F79CE4C}"/>
                </a:ext>
              </a:extLst>
            </p:cNvPr>
            <p:cNvSpPr/>
            <p:nvPr userDrawn="1"/>
          </p:nvSpPr>
          <p:spPr>
            <a:xfrm flipH="1">
              <a:off x="11239785"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grpSp>
      <p:sp>
        <p:nvSpPr>
          <p:cNvPr id="18" name="Text Placeholder 9">
            <a:extLst>
              <a:ext uri="{FF2B5EF4-FFF2-40B4-BE49-F238E27FC236}">
                <a16:creationId xmlns:a16="http://schemas.microsoft.com/office/drawing/2014/main" id="{5C2ACD90-1E63-491A-B8B5-09B02FBA7732}"/>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0CDA03F6-FE28-4973-AE33-19E2975F8363}"/>
              </a:ext>
            </a:extLst>
          </p:cNvPr>
          <p:cNvSpPr/>
          <p:nvPr userDrawn="1"/>
        </p:nvSpPr>
        <p:spPr>
          <a:xfrm>
            <a:off x="-10152" y="0"/>
            <a:ext cx="1546199" cy="6858000"/>
          </a:xfrm>
          <a:prstGeom prst="r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7" name="Graphic 14">
            <a:extLst>
              <a:ext uri="{FF2B5EF4-FFF2-40B4-BE49-F238E27FC236}">
                <a16:creationId xmlns:a16="http://schemas.microsoft.com/office/drawing/2014/main" id="{9204D6DB-F6EA-4363-B7C0-669074B7EFAD}"/>
              </a:ext>
            </a:extLst>
          </p:cNvPr>
          <p:cNvGrpSpPr/>
          <p:nvPr userDrawn="1"/>
        </p:nvGrpSpPr>
        <p:grpSpPr>
          <a:xfrm>
            <a:off x="900027" y="1906700"/>
            <a:ext cx="5284007" cy="4155961"/>
            <a:chOff x="2444748" y="555045"/>
            <a:chExt cx="7282048" cy="5727454"/>
          </a:xfrm>
        </p:grpSpPr>
        <p:sp>
          <p:nvSpPr>
            <p:cNvPr id="18" name="Freeform: Shape 17">
              <a:extLst>
                <a:ext uri="{FF2B5EF4-FFF2-40B4-BE49-F238E27FC236}">
                  <a16:creationId xmlns:a16="http://schemas.microsoft.com/office/drawing/2014/main" id="{02D4F50D-DA74-44B8-A485-BD482707A09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7C03672-F927-48A6-9646-B1D1976F8FFC}"/>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1E5DB077-E612-457D-90DA-848737FB3FFE}"/>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042780F-48A2-4B26-9CEE-EB8BC7A0500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A2089CC6-7C88-48A9-AADD-37D60F8EE5FF}"/>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35882EC-CE61-4A48-9BEA-0AB9CEC8B5A3}"/>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55CF1F7-81E9-45AE-ACDC-2B2D368467A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FF879FB-6AED-4A9E-96A7-D4331CF056F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Right Triangle 3">
            <a:extLst>
              <a:ext uri="{FF2B5EF4-FFF2-40B4-BE49-F238E27FC236}">
                <a16:creationId xmlns:a16="http://schemas.microsoft.com/office/drawing/2014/main" id="{D30280A3-FC8E-4B67-8163-4F72E5F7092B}"/>
              </a:ext>
            </a:extLst>
          </p:cNvPr>
          <p:cNvSpPr/>
          <p:nvPr userDrawn="1"/>
        </p:nvSpPr>
        <p:spPr>
          <a:xfrm flipH="1" flipV="1">
            <a:off x="11280575" y="7851"/>
            <a:ext cx="911424" cy="6858000"/>
          </a:xfrm>
          <a:prstGeom prst="r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Picture Placeholder 2">
            <a:extLst>
              <a:ext uri="{FF2B5EF4-FFF2-40B4-BE49-F238E27FC236}">
                <a16:creationId xmlns:a16="http://schemas.microsoft.com/office/drawing/2014/main" id="{0438CA9E-C483-4B0F-8E15-5CEA86AA0348}"/>
              </a:ext>
            </a:extLst>
          </p:cNvPr>
          <p:cNvSpPr>
            <a:spLocks noGrp="1"/>
          </p:cNvSpPr>
          <p:nvPr>
            <p:ph type="pic" idx="12" hasCustomPrompt="1"/>
          </p:nvPr>
        </p:nvSpPr>
        <p:spPr>
          <a:xfrm>
            <a:off x="1089250" y="2081720"/>
            <a:ext cx="4890798" cy="282320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grpSp>
        <p:nvGrpSpPr>
          <p:cNvPr id="10" name="Group 9">
            <a:extLst>
              <a:ext uri="{FF2B5EF4-FFF2-40B4-BE49-F238E27FC236}">
                <a16:creationId xmlns:a16="http://schemas.microsoft.com/office/drawing/2014/main" id="{F5C74C7C-4173-4390-9B62-5F9DC8F03BD2}"/>
              </a:ext>
            </a:extLst>
          </p:cNvPr>
          <p:cNvGrpSpPr/>
          <p:nvPr userDrawn="1"/>
        </p:nvGrpSpPr>
        <p:grpSpPr>
          <a:xfrm>
            <a:off x="323529" y="255315"/>
            <a:ext cx="11595131" cy="892632"/>
            <a:chOff x="323529" y="255315"/>
            <a:chExt cx="11595131" cy="892632"/>
          </a:xfrm>
        </p:grpSpPr>
        <p:sp>
          <p:nvSpPr>
            <p:cNvPr id="11" name="Arrow: Chevron 10">
              <a:extLst>
                <a:ext uri="{FF2B5EF4-FFF2-40B4-BE49-F238E27FC236}">
                  <a16:creationId xmlns:a16="http://schemas.microsoft.com/office/drawing/2014/main" id="{2611662F-A7C0-46A1-BFC3-1F1F064E477D}"/>
                </a:ext>
              </a:extLst>
            </p:cNvPr>
            <p:cNvSpPr/>
            <p:nvPr userDrawn="1"/>
          </p:nvSpPr>
          <p:spPr>
            <a:xfrm flipH="1">
              <a:off x="323529"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2" name="Arrow: Chevron 11">
              <a:extLst>
                <a:ext uri="{FF2B5EF4-FFF2-40B4-BE49-F238E27FC236}">
                  <a16:creationId xmlns:a16="http://schemas.microsoft.com/office/drawing/2014/main" id="{3B672601-65CA-44F7-BC08-9D6EA9C2E46C}"/>
                </a:ext>
              </a:extLst>
            </p:cNvPr>
            <p:cNvSpPr/>
            <p:nvPr userDrawn="1"/>
          </p:nvSpPr>
          <p:spPr>
            <a:xfrm flipH="1">
              <a:off x="780371"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3" name="Freeform: Shape 12">
              <a:extLst>
                <a:ext uri="{FF2B5EF4-FFF2-40B4-BE49-F238E27FC236}">
                  <a16:creationId xmlns:a16="http://schemas.microsoft.com/office/drawing/2014/main" id="{BA8BAB62-8BE3-46A9-A1BA-A2D9A1A1FE0D}"/>
                </a:ext>
              </a:extLst>
            </p:cNvPr>
            <p:cNvSpPr/>
            <p:nvPr userDrawn="1"/>
          </p:nvSpPr>
          <p:spPr>
            <a:xfrm flipH="1">
              <a:off x="1219197" y="255315"/>
              <a:ext cx="9752245" cy="892632"/>
            </a:xfrm>
            <a:custGeom>
              <a:avLst/>
              <a:gdLst>
                <a:gd name="connsiteX0" fmla="*/ 9363075 w 9752245"/>
                <a:gd name="connsiteY0" fmla="*/ 0 h 892632"/>
                <a:gd name="connsiteX1" fmla="*/ 0 w 9752245"/>
                <a:gd name="connsiteY1" fmla="*/ 0 h 892632"/>
                <a:gd name="connsiteX2" fmla="*/ 389170 w 9752245"/>
                <a:gd name="connsiteY2" fmla="*/ 446316 h 892632"/>
                <a:gd name="connsiteX3" fmla="*/ 0 w 9752245"/>
                <a:gd name="connsiteY3" fmla="*/ 892632 h 892632"/>
                <a:gd name="connsiteX4" fmla="*/ 9363075 w 9752245"/>
                <a:gd name="connsiteY4" fmla="*/ 892632 h 892632"/>
                <a:gd name="connsiteX5" fmla="*/ 9752245 w 9752245"/>
                <a:gd name="connsiteY5" fmla="*/ 446316 h 89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2245" h="892632">
                  <a:moveTo>
                    <a:pt x="9363075" y="0"/>
                  </a:moveTo>
                  <a:lnTo>
                    <a:pt x="0" y="0"/>
                  </a:lnTo>
                  <a:lnTo>
                    <a:pt x="389170" y="446316"/>
                  </a:lnTo>
                  <a:lnTo>
                    <a:pt x="0" y="892632"/>
                  </a:lnTo>
                  <a:lnTo>
                    <a:pt x="9363075" y="892632"/>
                  </a:lnTo>
                  <a:lnTo>
                    <a:pt x="9752245" y="446316"/>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4" name="Arrow: Chevron 13">
              <a:extLst>
                <a:ext uri="{FF2B5EF4-FFF2-40B4-BE49-F238E27FC236}">
                  <a16:creationId xmlns:a16="http://schemas.microsoft.com/office/drawing/2014/main" id="{24333BE2-6EDB-46D1-AC52-5AB6D52F18F2}"/>
                </a:ext>
              </a:extLst>
            </p:cNvPr>
            <p:cNvSpPr/>
            <p:nvPr userDrawn="1"/>
          </p:nvSpPr>
          <p:spPr>
            <a:xfrm flipH="1">
              <a:off x="10782943"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5" name="Arrow: Chevron 14">
              <a:extLst>
                <a:ext uri="{FF2B5EF4-FFF2-40B4-BE49-F238E27FC236}">
                  <a16:creationId xmlns:a16="http://schemas.microsoft.com/office/drawing/2014/main" id="{AE02611A-C481-4D16-9F52-3854D580C813}"/>
                </a:ext>
              </a:extLst>
            </p:cNvPr>
            <p:cNvSpPr/>
            <p:nvPr userDrawn="1"/>
          </p:nvSpPr>
          <p:spPr>
            <a:xfrm flipH="1">
              <a:off x="11239785"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grpSp>
      <p:sp>
        <p:nvSpPr>
          <p:cNvPr id="16" name="Text Placeholder 9">
            <a:extLst>
              <a:ext uri="{FF2B5EF4-FFF2-40B4-BE49-F238E27FC236}">
                <a16:creationId xmlns:a16="http://schemas.microsoft.com/office/drawing/2014/main" id="{4E8E2D26-583D-4101-8D31-21B446E00C1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868071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mp; Contents Layou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807C618-E5BF-4CE4-BC2D-EC6E0C739711}"/>
              </a:ext>
            </a:extLst>
          </p:cNvPr>
          <p:cNvSpPr>
            <a:spLocks noGrp="1"/>
          </p:cNvSpPr>
          <p:nvPr>
            <p:ph type="pic" idx="10" hasCustomPrompt="1"/>
          </p:nvPr>
        </p:nvSpPr>
        <p:spPr>
          <a:xfrm>
            <a:off x="687337" y="1254229"/>
            <a:ext cx="11504663" cy="2995555"/>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2165440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s &amp; Contents Layou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847B1519-FB0F-4532-9389-9EF70CB06407}"/>
              </a:ext>
            </a:extLst>
          </p:cNvPr>
          <p:cNvSpPr>
            <a:spLocks noGrp="1"/>
          </p:cNvSpPr>
          <p:nvPr>
            <p:ph type="pic" idx="10" hasCustomPrompt="1"/>
          </p:nvPr>
        </p:nvSpPr>
        <p:spPr>
          <a:xfrm>
            <a:off x="903131"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6" name="Picture Placeholder 2">
            <a:extLst>
              <a:ext uri="{FF2B5EF4-FFF2-40B4-BE49-F238E27FC236}">
                <a16:creationId xmlns:a16="http://schemas.microsoft.com/office/drawing/2014/main" id="{DAF9D1D2-2D5A-405E-97F9-9C9635A49B57}"/>
              </a:ext>
            </a:extLst>
          </p:cNvPr>
          <p:cNvSpPr>
            <a:spLocks noGrp="1"/>
          </p:cNvSpPr>
          <p:nvPr>
            <p:ph type="pic" idx="12" hasCustomPrompt="1"/>
          </p:nvPr>
        </p:nvSpPr>
        <p:spPr>
          <a:xfrm>
            <a:off x="3525365"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7" name="Picture Placeholder 2">
            <a:extLst>
              <a:ext uri="{FF2B5EF4-FFF2-40B4-BE49-F238E27FC236}">
                <a16:creationId xmlns:a16="http://schemas.microsoft.com/office/drawing/2014/main" id="{BC95C37A-10E8-4B14-8A77-5AB61D3E5C64}"/>
              </a:ext>
            </a:extLst>
          </p:cNvPr>
          <p:cNvSpPr>
            <a:spLocks noGrp="1"/>
          </p:cNvSpPr>
          <p:nvPr>
            <p:ph type="pic" idx="13" hasCustomPrompt="1"/>
          </p:nvPr>
        </p:nvSpPr>
        <p:spPr>
          <a:xfrm>
            <a:off x="6147599"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8" name="Picture Placeholder 2">
            <a:extLst>
              <a:ext uri="{FF2B5EF4-FFF2-40B4-BE49-F238E27FC236}">
                <a16:creationId xmlns:a16="http://schemas.microsoft.com/office/drawing/2014/main" id="{E1318EB2-DC6C-4ACB-9E9B-97BA44EA18F2}"/>
              </a:ext>
            </a:extLst>
          </p:cNvPr>
          <p:cNvSpPr>
            <a:spLocks noGrp="1"/>
          </p:cNvSpPr>
          <p:nvPr>
            <p:ph type="pic" idx="14" hasCustomPrompt="1"/>
          </p:nvPr>
        </p:nvSpPr>
        <p:spPr>
          <a:xfrm>
            <a:off x="8769832"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grpSp>
        <p:nvGrpSpPr>
          <p:cNvPr id="9" name="Group 8">
            <a:extLst>
              <a:ext uri="{FF2B5EF4-FFF2-40B4-BE49-F238E27FC236}">
                <a16:creationId xmlns:a16="http://schemas.microsoft.com/office/drawing/2014/main" id="{BD6023EF-D0E1-4555-8EBF-7CCD43B03DE7}"/>
              </a:ext>
            </a:extLst>
          </p:cNvPr>
          <p:cNvGrpSpPr/>
          <p:nvPr userDrawn="1"/>
        </p:nvGrpSpPr>
        <p:grpSpPr>
          <a:xfrm>
            <a:off x="323529" y="255315"/>
            <a:ext cx="11595131" cy="892632"/>
            <a:chOff x="323529" y="255315"/>
            <a:chExt cx="11595131" cy="892632"/>
          </a:xfrm>
        </p:grpSpPr>
        <p:sp>
          <p:nvSpPr>
            <p:cNvPr id="10" name="Arrow: Chevron 9">
              <a:extLst>
                <a:ext uri="{FF2B5EF4-FFF2-40B4-BE49-F238E27FC236}">
                  <a16:creationId xmlns:a16="http://schemas.microsoft.com/office/drawing/2014/main" id="{7747440C-1C45-4372-95B1-611334EB2164}"/>
                </a:ext>
              </a:extLst>
            </p:cNvPr>
            <p:cNvSpPr/>
            <p:nvPr userDrawn="1"/>
          </p:nvSpPr>
          <p:spPr>
            <a:xfrm flipH="1">
              <a:off x="323529"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2" name="Arrow: Chevron 11">
              <a:extLst>
                <a:ext uri="{FF2B5EF4-FFF2-40B4-BE49-F238E27FC236}">
                  <a16:creationId xmlns:a16="http://schemas.microsoft.com/office/drawing/2014/main" id="{DE2EEEA5-AC6C-4E8F-B6F8-A1CADE13001F}"/>
                </a:ext>
              </a:extLst>
            </p:cNvPr>
            <p:cNvSpPr/>
            <p:nvPr userDrawn="1"/>
          </p:nvSpPr>
          <p:spPr>
            <a:xfrm flipH="1">
              <a:off x="780371"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4" name="Freeform: Shape 13">
              <a:extLst>
                <a:ext uri="{FF2B5EF4-FFF2-40B4-BE49-F238E27FC236}">
                  <a16:creationId xmlns:a16="http://schemas.microsoft.com/office/drawing/2014/main" id="{7735951D-951B-4E13-9A16-4553DB6654EE}"/>
                </a:ext>
              </a:extLst>
            </p:cNvPr>
            <p:cNvSpPr/>
            <p:nvPr userDrawn="1"/>
          </p:nvSpPr>
          <p:spPr>
            <a:xfrm flipH="1">
              <a:off x="1219197" y="255315"/>
              <a:ext cx="9752245" cy="892632"/>
            </a:xfrm>
            <a:custGeom>
              <a:avLst/>
              <a:gdLst>
                <a:gd name="connsiteX0" fmla="*/ 9363075 w 9752245"/>
                <a:gd name="connsiteY0" fmla="*/ 0 h 892632"/>
                <a:gd name="connsiteX1" fmla="*/ 0 w 9752245"/>
                <a:gd name="connsiteY1" fmla="*/ 0 h 892632"/>
                <a:gd name="connsiteX2" fmla="*/ 389170 w 9752245"/>
                <a:gd name="connsiteY2" fmla="*/ 446316 h 892632"/>
                <a:gd name="connsiteX3" fmla="*/ 0 w 9752245"/>
                <a:gd name="connsiteY3" fmla="*/ 892632 h 892632"/>
                <a:gd name="connsiteX4" fmla="*/ 9363075 w 9752245"/>
                <a:gd name="connsiteY4" fmla="*/ 892632 h 892632"/>
                <a:gd name="connsiteX5" fmla="*/ 9752245 w 9752245"/>
                <a:gd name="connsiteY5" fmla="*/ 446316 h 89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2245" h="892632">
                  <a:moveTo>
                    <a:pt x="9363075" y="0"/>
                  </a:moveTo>
                  <a:lnTo>
                    <a:pt x="0" y="0"/>
                  </a:lnTo>
                  <a:lnTo>
                    <a:pt x="389170" y="446316"/>
                  </a:lnTo>
                  <a:lnTo>
                    <a:pt x="0" y="892632"/>
                  </a:lnTo>
                  <a:lnTo>
                    <a:pt x="9363075" y="892632"/>
                  </a:lnTo>
                  <a:lnTo>
                    <a:pt x="9752245" y="446316"/>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5" name="Arrow: Chevron 14">
              <a:extLst>
                <a:ext uri="{FF2B5EF4-FFF2-40B4-BE49-F238E27FC236}">
                  <a16:creationId xmlns:a16="http://schemas.microsoft.com/office/drawing/2014/main" id="{423970C8-39A4-4CE7-A2B2-12916D7EBC06}"/>
                </a:ext>
              </a:extLst>
            </p:cNvPr>
            <p:cNvSpPr/>
            <p:nvPr userDrawn="1"/>
          </p:nvSpPr>
          <p:spPr>
            <a:xfrm flipH="1">
              <a:off x="10782943"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6" name="Arrow: Chevron 15">
              <a:extLst>
                <a:ext uri="{FF2B5EF4-FFF2-40B4-BE49-F238E27FC236}">
                  <a16:creationId xmlns:a16="http://schemas.microsoft.com/office/drawing/2014/main" id="{37684DFF-C5DF-4D65-BE50-8F29DFC9CF7B}"/>
                </a:ext>
              </a:extLst>
            </p:cNvPr>
            <p:cNvSpPr/>
            <p:nvPr userDrawn="1"/>
          </p:nvSpPr>
          <p:spPr>
            <a:xfrm flipH="1">
              <a:off x="11239785"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grpSp>
      <p:sp>
        <p:nvSpPr>
          <p:cNvPr id="17" name="Text Placeholder 9">
            <a:extLst>
              <a:ext uri="{FF2B5EF4-FFF2-40B4-BE49-F238E27FC236}">
                <a16:creationId xmlns:a16="http://schemas.microsoft.com/office/drawing/2014/main" id="{08949351-4749-4A1B-A985-C7EA94F6463F}"/>
              </a:ext>
            </a:extLst>
          </p:cNvPr>
          <p:cNvSpPr>
            <a:spLocks noGrp="1"/>
          </p:cNvSpPr>
          <p:nvPr>
            <p:ph type="body" sz="quarter" idx="15"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92001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Images &amp; Contents Layou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D6023EF-D0E1-4555-8EBF-7CCD43B03DE7}"/>
              </a:ext>
            </a:extLst>
          </p:cNvPr>
          <p:cNvGrpSpPr/>
          <p:nvPr userDrawn="1"/>
        </p:nvGrpSpPr>
        <p:grpSpPr>
          <a:xfrm>
            <a:off x="323529" y="255315"/>
            <a:ext cx="11595131" cy="892632"/>
            <a:chOff x="323529" y="255315"/>
            <a:chExt cx="11595131" cy="892632"/>
          </a:xfrm>
        </p:grpSpPr>
        <p:sp>
          <p:nvSpPr>
            <p:cNvPr id="10" name="Arrow: Chevron 9">
              <a:extLst>
                <a:ext uri="{FF2B5EF4-FFF2-40B4-BE49-F238E27FC236}">
                  <a16:creationId xmlns:a16="http://schemas.microsoft.com/office/drawing/2014/main" id="{7747440C-1C45-4372-95B1-611334EB2164}"/>
                </a:ext>
              </a:extLst>
            </p:cNvPr>
            <p:cNvSpPr/>
            <p:nvPr userDrawn="1"/>
          </p:nvSpPr>
          <p:spPr>
            <a:xfrm flipH="1">
              <a:off x="323529"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2" name="Arrow: Chevron 11">
              <a:extLst>
                <a:ext uri="{FF2B5EF4-FFF2-40B4-BE49-F238E27FC236}">
                  <a16:creationId xmlns:a16="http://schemas.microsoft.com/office/drawing/2014/main" id="{DE2EEEA5-AC6C-4E8F-B6F8-A1CADE13001F}"/>
                </a:ext>
              </a:extLst>
            </p:cNvPr>
            <p:cNvSpPr/>
            <p:nvPr userDrawn="1"/>
          </p:nvSpPr>
          <p:spPr>
            <a:xfrm flipH="1">
              <a:off x="780371"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4" name="Freeform: Shape 13">
              <a:extLst>
                <a:ext uri="{FF2B5EF4-FFF2-40B4-BE49-F238E27FC236}">
                  <a16:creationId xmlns:a16="http://schemas.microsoft.com/office/drawing/2014/main" id="{7735951D-951B-4E13-9A16-4553DB6654EE}"/>
                </a:ext>
              </a:extLst>
            </p:cNvPr>
            <p:cNvSpPr/>
            <p:nvPr userDrawn="1"/>
          </p:nvSpPr>
          <p:spPr>
            <a:xfrm flipH="1">
              <a:off x="1219197" y="255315"/>
              <a:ext cx="9752245" cy="892632"/>
            </a:xfrm>
            <a:custGeom>
              <a:avLst/>
              <a:gdLst>
                <a:gd name="connsiteX0" fmla="*/ 9363075 w 9752245"/>
                <a:gd name="connsiteY0" fmla="*/ 0 h 892632"/>
                <a:gd name="connsiteX1" fmla="*/ 0 w 9752245"/>
                <a:gd name="connsiteY1" fmla="*/ 0 h 892632"/>
                <a:gd name="connsiteX2" fmla="*/ 389170 w 9752245"/>
                <a:gd name="connsiteY2" fmla="*/ 446316 h 892632"/>
                <a:gd name="connsiteX3" fmla="*/ 0 w 9752245"/>
                <a:gd name="connsiteY3" fmla="*/ 892632 h 892632"/>
                <a:gd name="connsiteX4" fmla="*/ 9363075 w 9752245"/>
                <a:gd name="connsiteY4" fmla="*/ 892632 h 892632"/>
                <a:gd name="connsiteX5" fmla="*/ 9752245 w 9752245"/>
                <a:gd name="connsiteY5" fmla="*/ 446316 h 89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2245" h="892632">
                  <a:moveTo>
                    <a:pt x="9363075" y="0"/>
                  </a:moveTo>
                  <a:lnTo>
                    <a:pt x="0" y="0"/>
                  </a:lnTo>
                  <a:lnTo>
                    <a:pt x="389170" y="446316"/>
                  </a:lnTo>
                  <a:lnTo>
                    <a:pt x="0" y="892632"/>
                  </a:lnTo>
                  <a:lnTo>
                    <a:pt x="9363075" y="892632"/>
                  </a:lnTo>
                  <a:lnTo>
                    <a:pt x="9752245" y="446316"/>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5" name="Arrow: Chevron 14">
              <a:extLst>
                <a:ext uri="{FF2B5EF4-FFF2-40B4-BE49-F238E27FC236}">
                  <a16:creationId xmlns:a16="http://schemas.microsoft.com/office/drawing/2014/main" id="{423970C8-39A4-4CE7-A2B2-12916D7EBC06}"/>
                </a:ext>
              </a:extLst>
            </p:cNvPr>
            <p:cNvSpPr/>
            <p:nvPr userDrawn="1"/>
          </p:nvSpPr>
          <p:spPr>
            <a:xfrm flipH="1">
              <a:off x="10782943"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6" name="Arrow: Chevron 15">
              <a:extLst>
                <a:ext uri="{FF2B5EF4-FFF2-40B4-BE49-F238E27FC236}">
                  <a16:creationId xmlns:a16="http://schemas.microsoft.com/office/drawing/2014/main" id="{37684DFF-C5DF-4D65-BE50-8F29DFC9CF7B}"/>
                </a:ext>
              </a:extLst>
            </p:cNvPr>
            <p:cNvSpPr/>
            <p:nvPr userDrawn="1"/>
          </p:nvSpPr>
          <p:spPr>
            <a:xfrm flipH="1">
              <a:off x="11239785"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grpSp>
      <p:sp>
        <p:nvSpPr>
          <p:cNvPr id="17" name="Text Placeholder 9">
            <a:extLst>
              <a:ext uri="{FF2B5EF4-FFF2-40B4-BE49-F238E27FC236}">
                <a16:creationId xmlns:a16="http://schemas.microsoft.com/office/drawing/2014/main" id="{08949351-4749-4A1B-A985-C7EA94F6463F}"/>
              </a:ext>
            </a:extLst>
          </p:cNvPr>
          <p:cNvSpPr>
            <a:spLocks noGrp="1"/>
          </p:cNvSpPr>
          <p:nvPr>
            <p:ph type="body" sz="quarter" idx="15"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13" name="Rectangle 12">
            <a:extLst>
              <a:ext uri="{FF2B5EF4-FFF2-40B4-BE49-F238E27FC236}">
                <a16:creationId xmlns:a16="http://schemas.microsoft.com/office/drawing/2014/main" id="{2C6AD309-23D4-44C0-9D64-79E7FAD671D2}"/>
              </a:ext>
            </a:extLst>
          </p:cNvPr>
          <p:cNvSpPr/>
          <p:nvPr userDrawn="1"/>
        </p:nvSpPr>
        <p:spPr>
          <a:xfrm>
            <a:off x="3066222" y="4026571"/>
            <a:ext cx="4464000" cy="212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18" name="그림 개체 틀 2">
            <a:extLst>
              <a:ext uri="{FF2B5EF4-FFF2-40B4-BE49-F238E27FC236}">
                <a16:creationId xmlns:a16="http://schemas.microsoft.com/office/drawing/2014/main" id="{79679C48-5407-4D3E-91E0-1EF95FB73258}"/>
              </a:ext>
            </a:extLst>
          </p:cNvPr>
          <p:cNvSpPr>
            <a:spLocks noGrp="1"/>
          </p:cNvSpPr>
          <p:nvPr>
            <p:ph type="pic" sz="quarter" idx="13" hasCustomPrompt="1"/>
          </p:nvPr>
        </p:nvSpPr>
        <p:spPr>
          <a:xfrm flipH="1">
            <a:off x="7145771" y="4018025"/>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16646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2" y="0"/>
                </a:lnTo>
                <a:cubicBezTo>
                  <a:pt x="3481477" y="140809"/>
                  <a:pt x="3483811" y="417419"/>
                  <a:pt x="3484116" y="558228"/>
                </a:cubicBezTo>
                <a:cubicBezTo>
                  <a:pt x="3241294" y="690823"/>
                  <a:pt x="3392809" y="595682"/>
                  <a:pt x="3209623" y="702026"/>
                </a:cubicBezTo>
                <a:cubicBezTo>
                  <a:pt x="3342466" y="770912"/>
                  <a:pt x="3354142" y="760160"/>
                  <a:pt x="3476995" y="833132"/>
                </a:cubicBezTo>
                <a:cubicBezTo>
                  <a:pt x="3478430" y="947552"/>
                  <a:pt x="3480239" y="853239"/>
                  <a:pt x="3474149" y="1385171"/>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19" name="Rectangle 18">
            <a:extLst>
              <a:ext uri="{FF2B5EF4-FFF2-40B4-BE49-F238E27FC236}">
                <a16:creationId xmlns:a16="http://schemas.microsoft.com/office/drawing/2014/main" id="{9F1AA56D-9F51-4548-8A03-959C9407DEA4}"/>
              </a:ext>
            </a:extLst>
          </p:cNvPr>
          <p:cNvSpPr/>
          <p:nvPr userDrawn="1"/>
        </p:nvSpPr>
        <p:spPr>
          <a:xfrm>
            <a:off x="3066222" y="1892511"/>
            <a:ext cx="4464000" cy="21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20" name="그림 개체 틀 2">
            <a:extLst>
              <a:ext uri="{FF2B5EF4-FFF2-40B4-BE49-F238E27FC236}">
                <a16:creationId xmlns:a16="http://schemas.microsoft.com/office/drawing/2014/main" id="{1B2421DD-6580-439F-A896-99B266F0E8A2}"/>
              </a:ext>
            </a:extLst>
          </p:cNvPr>
          <p:cNvSpPr>
            <a:spLocks noGrp="1"/>
          </p:cNvSpPr>
          <p:nvPr>
            <p:ph type="pic" sz="quarter" idx="12" hasCustomPrompt="1"/>
          </p:nvPr>
        </p:nvSpPr>
        <p:spPr>
          <a:xfrm flipH="1">
            <a:off x="7145771" y="1892511"/>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3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396890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67126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8811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0850"/>
              <a:gd name="connsiteX1" fmla="*/ 3481173 w 3484116"/>
              <a:gd name="connsiteY1" fmla="*/ 0 h 1390850"/>
              <a:gd name="connsiteX2" fmla="*/ 3484116 w 3484116"/>
              <a:gd name="connsiteY2" fmla="*/ 558228 h 1390850"/>
              <a:gd name="connsiteX3" fmla="*/ 3223669 w 3484116"/>
              <a:gd name="connsiteY3" fmla="*/ 690668 h 1390850"/>
              <a:gd name="connsiteX4" fmla="*/ 3476995 w 3484116"/>
              <a:gd name="connsiteY4" fmla="*/ 838811 h 1390850"/>
              <a:gd name="connsiteX5" fmla="*/ 3481172 w 3484116"/>
              <a:gd name="connsiteY5" fmla="*/ 1390850 h 1390850"/>
              <a:gd name="connsiteX6" fmla="*/ 0 w 3484116"/>
              <a:gd name="connsiteY6" fmla="*/ 1385171 h 1390850"/>
              <a:gd name="connsiteX7" fmla="*/ 0 w 3484116"/>
              <a:gd name="connsiteY7" fmla="*/ 0 h 1390850"/>
              <a:gd name="connsiteX0" fmla="*/ 0 w 3484116"/>
              <a:gd name="connsiteY0" fmla="*/ 0 h 1385171"/>
              <a:gd name="connsiteX1" fmla="*/ 3481173 w 3484116"/>
              <a:gd name="connsiteY1" fmla="*/ 0 h 1385171"/>
              <a:gd name="connsiteX2" fmla="*/ 3484116 w 3484116"/>
              <a:gd name="connsiteY2" fmla="*/ 558228 h 1385171"/>
              <a:gd name="connsiteX3" fmla="*/ 3223669 w 3484116"/>
              <a:gd name="connsiteY3" fmla="*/ 690668 h 1385171"/>
              <a:gd name="connsiteX4" fmla="*/ 3476995 w 3484116"/>
              <a:gd name="connsiteY4" fmla="*/ 838811 h 1385171"/>
              <a:gd name="connsiteX5" fmla="*/ 3481172 w 3484116"/>
              <a:gd name="connsiteY5" fmla="*/ 1385170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3" y="0"/>
                </a:lnTo>
                <a:cubicBezTo>
                  <a:pt x="3481478" y="140809"/>
                  <a:pt x="3483811" y="417419"/>
                  <a:pt x="3484116" y="558228"/>
                </a:cubicBezTo>
                <a:cubicBezTo>
                  <a:pt x="3241294" y="690823"/>
                  <a:pt x="3463042" y="555927"/>
                  <a:pt x="3223669" y="690668"/>
                </a:cubicBezTo>
                <a:cubicBezTo>
                  <a:pt x="3461864" y="833385"/>
                  <a:pt x="3241765" y="697687"/>
                  <a:pt x="3476995" y="838811"/>
                </a:cubicBezTo>
                <a:cubicBezTo>
                  <a:pt x="3478430" y="953231"/>
                  <a:pt x="3487262" y="853238"/>
                  <a:pt x="3481172" y="1385170"/>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21" name="자유형: 도형 22">
            <a:extLst>
              <a:ext uri="{FF2B5EF4-FFF2-40B4-BE49-F238E27FC236}">
                <a16:creationId xmlns:a16="http://schemas.microsoft.com/office/drawing/2014/main" id="{3F52A6B3-42BE-4E2C-864F-4B3C4819524C}"/>
              </a:ext>
            </a:extLst>
          </p:cNvPr>
          <p:cNvSpPr/>
          <p:nvPr userDrawn="1"/>
        </p:nvSpPr>
        <p:spPr>
          <a:xfrm>
            <a:off x="726229" y="1892511"/>
            <a:ext cx="2702277" cy="2124000"/>
          </a:xfrm>
          <a:custGeom>
            <a:avLst/>
            <a:gdLst>
              <a:gd name="connsiteX0" fmla="*/ 0 w 2702277"/>
              <a:gd name="connsiteY0" fmla="*/ 0 h 2124000"/>
              <a:gd name="connsiteX1" fmla="*/ 2340000 w 2702277"/>
              <a:gd name="connsiteY1" fmla="*/ 0 h 2124000"/>
              <a:gd name="connsiteX2" fmla="*/ 2340000 w 2702277"/>
              <a:gd name="connsiteY2" fmla="*/ 851880 h 2124000"/>
              <a:gd name="connsiteX3" fmla="*/ 2702277 w 2702277"/>
              <a:gd name="connsiteY3" fmla="*/ 1062001 h 2124000"/>
              <a:gd name="connsiteX4" fmla="*/ 2340000 w 2702277"/>
              <a:gd name="connsiteY4" fmla="*/ 1272121 h 2124000"/>
              <a:gd name="connsiteX5" fmla="*/ 2340000 w 2702277"/>
              <a:gd name="connsiteY5" fmla="*/ 2124000 h 2124000"/>
              <a:gd name="connsiteX6" fmla="*/ 0 w 2702277"/>
              <a:gd name="connsiteY6" fmla="*/ 2124000 h 21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2277" h="2124000">
                <a:moveTo>
                  <a:pt x="0" y="0"/>
                </a:moveTo>
                <a:lnTo>
                  <a:pt x="2340000" y="0"/>
                </a:lnTo>
                <a:lnTo>
                  <a:pt x="2340000" y="851880"/>
                </a:lnTo>
                <a:lnTo>
                  <a:pt x="2702277" y="1062001"/>
                </a:lnTo>
                <a:lnTo>
                  <a:pt x="2340000" y="1272121"/>
                </a:lnTo>
                <a:lnTo>
                  <a:pt x="2340000" y="2124000"/>
                </a:lnTo>
                <a:lnTo>
                  <a:pt x="0" y="2124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22" name="자유형: 도형 23">
            <a:extLst>
              <a:ext uri="{FF2B5EF4-FFF2-40B4-BE49-F238E27FC236}">
                <a16:creationId xmlns:a16="http://schemas.microsoft.com/office/drawing/2014/main" id="{45949401-E889-46F8-B56F-6D2C1A69C625}"/>
              </a:ext>
            </a:extLst>
          </p:cNvPr>
          <p:cNvSpPr/>
          <p:nvPr userDrawn="1"/>
        </p:nvSpPr>
        <p:spPr>
          <a:xfrm>
            <a:off x="726229" y="4026571"/>
            <a:ext cx="2702277" cy="2124000"/>
          </a:xfrm>
          <a:custGeom>
            <a:avLst/>
            <a:gdLst>
              <a:gd name="connsiteX0" fmla="*/ 0 w 2702277"/>
              <a:gd name="connsiteY0" fmla="*/ 0 h 2124000"/>
              <a:gd name="connsiteX1" fmla="*/ 2340000 w 2702277"/>
              <a:gd name="connsiteY1" fmla="*/ 0 h 2124000"/>
              <a:gd name="connsiteX2" fmla="*/ 2340000 w 2702277"/>
              <a:gd name="connsiteY2" fmla="*/ 851880 h 2124000"/>
              <a:gd name="connsiteX3" fmla="*/ 2702277 w 2702277"/>
              <a:gd name="connsiteY3" fmla="*/ 1062001 h 2124000"/>
              <a:gd name="connsiteX4" fmla="*/ 2340000 w 2702277"/>
              <a:gd name="connsiteY4" fmla="*/ 1272121 h 2124000"/>
              <a:gd name="connsiteX5" fmla="*/ 2340000 w 2702277"/>
              <a:gd name="connsiteY5" fmla="*/ 2124000 h 2124000"/>
              <a:gd name="connsiteX6" fmla="*/ 0 w 2702277"/>
              <a:gd name="connsiteY6" fmla="*/ 2124000 h 21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2277" h="2124000">
                <a:moveTo>
                  <a:pt x="0" y="0"/>
                </a:moveTo>
                <a:lnTo>
                  <a:pt x="2340000" y="0"/>
                </a:lnTo>
                <a:lnTo>
                  <a:pt x="2340000" y="851880"/>
                </a:lnTo>
                <a:lnTo>
                  <a:pt x="2702277" y="1062001"/>
                </a:lnTo>
                <a:lnTo>
                  <a:pt x="2340000" y="1272121"/>
                </a:lnTo>
                <a:lnTo>
                  <a:pt x="2340000" y="2124000"/>
                </a:lnTo>
                <a:lnTo>
                  <a:pt x="0" y="2124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Tree>
    <p:extLst>
      <p:ext uri="{BB962C8B-B14F-4D97-AF65-F5344CB8AC3E}">
        <p14:creationId xmlns:p14="http://schemas.microsoft.com/office/powerpoint/2010/main" val="3686699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054307DC-3A91-4E71-94CE-72BBCE41F715}"/>
              </a:ext>
            </a:extLst>
          </p:cNvPr>
          <p:cNvGrpSpPr/>
          <p:nvPr userDrawn="1"/>
        </p:nvGrpSpPr>
        <p:grpSpPr>
          <a:xfrm>
            <a:off x="323529" y="255315"/>
            <a:ext cx="11595131" cy="892632"/>
            <a:chOff x="323529" y="255315"/>
            <a:chExt cx="11595131" cy="892632"/>
          </a:xfrm>
        </p:grpSpPr>
        <p:sp>
          <p:nvSpPr>
            <p:cNvPr id="9" name="Arrow: Chevron 8">
              <a:extLst>
                <a:ext uri="{FF2B5EF4-FFF2-40B4-BE49-F238E27FC236}">
                  <a16:creationId xmlns:a16="http://schemas.microsoft.com/office/drawing/2014/main" id="{26A4517D-D57D-4C7C-A103-09506C56E3A5}"/>
                </a:ext>
              </a:extLst>
            </p:cNvPr>
            <p:cNvSpPr/>
            <p:nvPr userDrawn="1"/>
          </p:nvSpPr>
          <p:spPr>
            <a:xfrm flipH="1">
              <a:off x="323529"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0" name="Arrow: Chevron 9">
              <a:extLst>
                <a:ext uri="{FF2B5EF4-FFF2-40B4-BE49-F238E27FC236}">
                  <a16:creationId xmlns:a16="http://schemas.microsoft.com/office/drawing/2014/main" id="{09B59339-1F03-41BC-83FB-F8C70E4D19FF}"/>
                </a:ext>
              </a:extLst>
            </p:cNvPr>
            <p:cNvSpPr/>
            <p:nvPr userDrawn="1"/>
          </p:nvSpPr>
          <p:spPr>
            <a:xfrm flipH="1">
              <a:off x="780371"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6" name="Freeform: Shape 15">
              <a:extLst>
                <a:ext uri="{FF2B5EF4-FFF2-40B4-BE49-F238E27FC236}">
                  <a16:creationId xmlns:a16="http://schemas.microsoft.com/office/drawing/2014/main" id="{116ACF6C-9C3D-4933-B6CC-7CFA45A380C5}"/>
                </a:ext>
              </a:extLst>
            </p:cNvPr>
            <p:cNvSpPr/>
            <p:nvPr userDrawn="1"/>
          </p:nvSpPr>
          <p:spPr>
            <a:xfrm flipH="1">
              <a:off x="1219197" y="255315"/>
              <a:ext cx="9752245" cy="892632"/>
            </a:xfrm>
            <a:custGeom>
              <a:avLst/>
              <a:gdLst>
                <a:gd name="connsiteX0" fmla="*/ 9363075 w 9752245"/>
                <a:gd name="connsiteY0" fmla="*/ 0 h 892632"/>
                <a:gd name="connsiteX1" fmla="*/ 0 w 9752245"/>
                <a:gd name="connsiteY1" fmla="*/ 0 h 892632"/>
                <a:gd name="connsiteX2" fmla="*/ 389170 w 9752245"/>
                <a:gd name="connsiteY2" fmla="*/ 446316 h 892632"/>
                <a:gd name="connsiteX3" fmla="*/ 0 w 9752245"/>
                <a:gd name="connsiteY3" fmla="*/ 892632 h 892632"/>
                <a:gd name="connsiteX4" fmla="*/ 9363075 w 9752245"/>
                <a:gd name="connsiteY4" fmla="*/ 892632 h 892632"/>
                <a:gd name="connsiteX5" fmla="*/ 9752245 w 9752245"/>
                <a:gd name="connsiteY5" fmla="*/ 446316 h 89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2245" h="892632">
                  <a:moveTo>
                    <a:pt x="9363075" y="0"/>
                  </a:moveTo>
                  <a:lnTo>
                    <a:pt x="0" y="0"/>
                  </a:lnTo>
                  <a:lnTo>
                    <a:pt x="389170" y="446316"/>
                  </a:lnTo>
                  <a:lnTo>
                    <a:pt x="0" y="892632"/>
                  </a:lnTo>
                  <a:lnTo>
                    <a:pt x="9363075" y="892632"/>
                  </a:lnTo>
                  <a:lnTo>
                    <a:pt x="9752245" y="446316"/>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3" name="Arrow: Chevron 12">
              <a:extLst>
                <a:ext uri="{FF2B5EF4-FFF2-40B4-BE49-F238E27FC236}">
                  <a16:creationId xmlns:a16="http://schemas.microsoft.com/office/drawing/2014/main" id="{CEC84844-21F9-4A8F-ACE6-0BEE7523A078}"/>
                </a:ext>
              </a:extLst>
            </p:cNvPr>
            <p:cNvSpPr/>
            <p:nvPr userDrawn="1"/>
          </p:nvSpPr>
          <p:spPr>
            <a:xfrm flipH="1">
              <a:off x="10782943"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4" name="Arrow: Chevron 13">
              <a:extLst>
                <a:ext uri="{FF2B5EF4-FFF2-40B4-BE49-F238E27FC236}">
                  <a16:creationId xmlns:a16="http://schemas.microsoft.com/office/drawing/2014/main" id="{6F23DCF8-13A9-4A90-B4A8-F86366E5B6E9}"/>
                </a:ext>
              </a:extLst>
            </p:cNvPr>
            <p:cNvSpPr/>
            <p:nvPr userDrawn="1"/>
          </p:nvSpPr>
          <p:spPr>
            <a:xfrm flipH="1">
              <a:off x="11239785" y="255315"/>
              <a:ext cx="678875" cy="892632"/>
            </a:xfrm>
            <a:prstGeom prst="chevron">
              <a:avLst>
                <a:gd name="adj" fmla="val 56521"/>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5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459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45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80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0103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8" r:id="rId11"/>
    <p:sldLayoutId id="2147483665" r:id="rId12"/>
    <p:sldLayoutId id="2147483679" r:id="rId13"/>
    <p:sldLayoutId id="2147483683"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ris-jimenez89/MI_PORTFOLIO_DE_DATA_SCIENCE"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s://www.epdata.es/evolucion-milmillonarios-fortuna-mundo/d556bdc0-e9fe-4460-a19f-6616d08cf3c4" TargetMode="External"/><Relationship Id="rId3" Type="http://schemas.openxmlformats.org/officeDocument/2006/relationships/hyperlink" Target="https://www.kaggle.com/datasets/jjdaguirre/forbes-billionaires-2022" TargetMode="External"/><Relationship Id="rId7" Type="http://schemas.openxmlformats.org/officeDocument/2006/relationships/hyperlink" Target="https://www.epdata.es/variacion-numero-millonarios-paises/3489b920-92c2-4fd8-95b8-a2cadf54b83a" TargetMode="External"/><Relationship Id="rId2" Type="http://schemas.openxmlformats.org/officeDocument/2006/relationships/hyperlink" Target="https://www.kaggle.com/datasets/nelgiriyewithana/billionaires-statistics-dataset" TargetMode="External"/><Relationship Id="rId1" Type="http://schemas.openxmlformats.org/officeDocument/2006/relationships/slideLayout" Target="../slideLayouts/slideLayout10.xml"/><Relationship Id="rId6" Type="http://schemas.openxmlformats.org/officeDocument/2006/relationships/hyperlink" Target="https://www.kaggle.com/datasets/salimwid/global-billionaire-wealth-and-sources-2002-2023" TargetMode="External"/><Relationship Id="rId5" Type="http://schemas.openxmlformats.org/officeDocument/2006/relationships/hyperlink" Target="https://www.kaggle.com/datasets/guillemservera/forbes-billionaires-1997-2023" TargetMode="External"/><Relationship Id="rId4" Type="http://schemas.openxmlformats.org/officeDocument/2006/relationships/hyperlink" Target="https://www.kaggle.com/datasets/sujalluhar/billionaires-listed-in-forbes" TargetMode="External"/><Relationship Id="rId9" Type="http://schemas.openxmlformats.org/officeDocument/2006/relationships/hyperlink" Target="https://www.epdata.es/numero-millonarios-paises/4da6669a-d016-4dfb-9d7a-01133aed4e02"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cursosmasters.com/lista-de-los-millonarios-mas-importantes-en-2021-segun-forbes/" TargetMode="External"/><Relationship Id="rId3" Type="http://schemas.openxmlformats.org/officeDocument/2006/relationships/hyperlink" Target="https://forbes.es/forbes-ricos/105264/espana-supera-por-primera-vez-el-millon-de-millonarios/" TargetMode="External"/><Relationship Id="rId7" Type="http://schemas.openxmlformats.org/officeDocument/2006/relationships/hyperlink" Target="https://forbes.es/listas/259205/lista-forbes-estas-son-las-10-mujeres-mas-ricas-del-mundo-en-2023/" TargetMode="External"/><Relationship Id="rId2" Type="http://schemas.openxmlformats.org/officeDocument/2006/relationships/hyperlink" Target="https://www.data-to-viz.com/" TargetMode="External"/><Relationship Id="rId1" Type="http://schemas.openxmlformats.org/officeDocument/2006/relationships/slideLayout" Target="../slideLayouts/slideLayout10.xml"/><Relationship Id="rId6" Type="http://schemas.openxmlformats.org/officeDocument/2006/relationships/hyperlink" Target="https://www.bbc.com/mundo/noticias-59875011" TargetMode="External"/><Relationship Id="rId5" Type="http://schemas.openxmlformats.org/officeDocument/2006/relationships/hyperlink" Target="https://cnnespanol.cnn.com/2023/01/16/riqueza-aumento-pobreza-pandemia-oxfam-trax/" TargetMode="External"/><Relationship Id="rId4" Type="http://schemas.openxmlformats.org/officeDocument/2006/relationships/hyperlink" Target="https://cincodias.elpais.com/economia/2023-08-15/la-evolucion-de-la-riqueza-mundial-cae-a-terreno-negativo-por-primera-vez-desde-2008.html" TargetMode="External"/><Relationship Id="rId9" Type="http://schemas.openxmlformats.org/officeDocument/2006/relationships/hyperlink" Target="https://www.forbes.com.mx/lista-forbes-los-paises-con-mas-multimillonarios-y-sus-ciudadanos-mas-ricos-en-2023/"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mesteval.com/mentes-millonarias/"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62767697-BAFA-4104-96A6-C3D279C026CB}"/>
              </a:ext>
            </a:extLst>
          </p:cNvPr>
          <p:cNvSpPr/>
          <p:nvPr/>
        </p:nvSpPr>
        <p:spPr>
          <a:xfrm rot="10800000" flipH="1">
            <a:off x="0" y="-1"/>
            <a:ext cx="6068041" cy="6858000"/>
          </a:xfrm>
          <a:custGeom>
            <a:avLst/>
            <a:gdLst>
              <a:gd name="connsiteX0" fmla="*/ 1301604 w 6068041"/>
              <a:gd name="connsiteY0" fmla="*/ 6858000 h 6858000"/>
              <a:gd name="connsiteX1" fmla="*/ 4400982 w 6068041"/>
              <a:gd name="connsiteY1" fmla="*/ 6858000 h 6858000"/>
              <a:gd name="connsiteX2" fmla="*/ 6068041 w 6068041"/>
              <a:gd name="connsiteY2" fmla="*/ 5069335 h 6858000"/>
              <a:gd name="connsiteX3" fmla="*/ 1343355 w 6068041"/>
              <a:gd name="connsiteY3" fmla="*/ 0 h 6858000"/>
              <a:gd name="connsiteX4" fmla="*/ 0 w 6068041"/>
              <a:gd name="connsiteY4" fmla="*/ 0 h 6858000"/>
              <a:gd name="connsiteX5" fmla="*/ 0 w 6068041"/>
              <a:gd name="connsiteY5" fmla="*/ 1884119 h 6858000"/>
              <a:gd name="connsiteX6" fmla="*/ 2968663 w 6068041"/>
              <a:gd name="connsiteY6" fmla="*/ 50693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8041" h="6858000">
                <a:moveTo>
                  <a:pt x="1301604" y="6858000"/>
                </a:moveTo>
                <a:lnTo>
                  <a:pt x="4400982" y="6858000"/>
                </a:lnTo>
                <a:lnTo>
                  <a:pt x="6068041" y="5069335"/>
                </a:lnTo>
                <a:lnTo>
                  <a:pt x="1343355" y="0"/>
                </a:lnTo>
                <a:lnTo>
                  <a:pt x="0" y="0"/>
                </a:lnTo>
                <a:lnTo>
                  <a:pt x="0" y="1884119"/>
                </a:lnTo>
                <a:lnTo>
                  <a:pt x="2968663" y="5069335"/>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Freeform: Shape 31">
            <a:extLst>
              <a:ext uri="{FF2B5EF4-FFF2-40B4-BE49-F238E27FC236}">
                <a16:creationId xmlns:a16="http://schemas.microsoft.com/office/drawing/2014/main" id="{D591BCC6-3338-45D1-8148-6E358E0A2781}"/>
              </a:ext>
            </a:extLst>
          </p:cNvPr>
          <p:cNvSpPr/>
          <p:nvPr/>
        </p:nvSpPr>
        <p:spPr>
          <a:xfrm rot="10800000" flipH="1">
            <a:off x="0" y="-1"/>
            <a:ext cx="4536138" cy="6655698"/>
          </a:xfrm>
          <a:custGeom>
            <a:avLst/>
            <a:gdLst>
              <a:gd name="connsiteX0" fmla="*/ 0 w 4536138"/>
              <a:gd name="connsiteY0" fmla="*/ 6655698 h 6655698"/>
              <a:gd name="connsiteX1" fmla="*/ 2869079 w 4536138"/>
              <a:gd name="connsiteY1" fmla="*/ 6655698 h 6655698"/>
              <a:gd name="connsiteX2" fmla="*/ 4536138 w 4536138"/>
              <a:gd name="connsiteY2" fmla="*/ 4867033 h 6655698"/>
              <a:gd name="connsiteX3" fmla="*/ 0 w 4536138"/>
              <a:gd name="connsiteY3" fmla="*/ 0 h 6655698"/>
              <a:gd name="connsiteX4" fmla="*/ 0 w 4536138"/>
              <a:gd name="connsiteY4" fmla="*/ 3325467 h 6655698"/>
              <a:gd name="connsiteX5" fmla="*/ 1436760 w 4536138"/>
              <a:gd name="connsiteY5" fmla="*/ 4867033 h 6655698"/>
              <a:gd name="connsiteX6" fmla="*/ 0 w 4536138"/>
              <a:gd name="connsiteY6" fmla="*/ 6408599 h 665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6138" h="6655698">
                <a:moveTo>
                  <a:pt x="0" y="6655698"/>
                </a:moveTo>
                <a:lnTo>
                  <a:pt x="2869079" y="6655698"/>
                </a:lnTo>
                <a:lnTo>
                  <a:pt x="4536138" y="4867033"/>
                </a:lnTo>
                <a:lnTo>
                  <a:pt x="0" y="0"/>
                </a:lnTo>
                <a:lnTo>
                  <a:pt x="0" y="3325467"/>
                </a:lnTo>
                <a:lnTo>
                  <a:pt x="1436760" y="4867033"/>
                </a:lnTo>
                <a:lnTo>
                  <a:pt x="0" y="6408599"/>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Freeform: Shape 32">
            <a:extLst>
              <a:ext uri="{FF2B5EF4-FFF2-40B4-BE49-F238E27FC236}">
                <a16:creationId xmlns:a16="http://schemas.microsoft.com/office/drawing/2014/main" id="{2F939AFA-8410-4304-B078-18875C4B14D2}"/>
              </a:ext>
            </a:extLst>
          </p:cNvPr>
          <p:cNvSpPr/>
          <p:nvPr/>
        </p:nvSpPr>
        <p:spPr>
          <a:xfrm rot="10800000" flipH="1">
            <a:off x="0" y="-1"/>
            <a:ext cx="3004233" cy="5012046"/>
          </a:xfrm>
          <a:custGeom>
            <a:avLst/>
            <a:gdLst>
              <a:gd name="connsiteX0" fmla="*/ 0 w 3004233"/>
              <a:gd name="connsiteY0" fmla="*/ 5012046 h 5012046"/>
              <a:gd name="connsiteX1" fmla="*/ 1337174 w 3004233"/>
              <a:gd name="connsiteY1" fmla="*/ 5012046 h 5012046"/>
              <a:gd name="connsiteX2" fmla="*/ 3004233 w 3004233"/>
              <a:gd name="connsiteY2" fmla="*/ 3223381 h 5012046"/>
              <a:gd name="connsiteX3" fmla="*/ 0 w 3004233"/>
              <a:gd name="connsiteY3" fmla="*/ 0 h 5012046"/>
            </a:gdLst>
            <a:ahLst/>
            <a:cxnLst>
              <a:cxn ang="0">
                <a:pos x="connsiteX0" y="connsiteY0"/>
              </a:cxn>
              <a:cxn ang="0">
                <a:pos x="connsiteX1" y="connsiteY1"/>
              </a:cxn>
              <a:cxn ang="0">
                <a:pos x="connsiteX2" y="connsiteY2"/>
              </a:cxn>
              <a:cxn ang="0">
                <a:pos x="connsiteX3" y="connsiteY3"/>
              </a:cxn>
            </a:cxnLst>
            <a:rect l="l" t="t" r="r" b="b"/>
            <a:pathLst>
              <a:path w="3004233" h="5012046">
                <a:moveTo>
                  <a:pt x="0" y="5012046"/>
                </a:moveTo>
                <a:lnTo>
                  <a:pt x="1337174" y="5012046"/>
                </a:lnTo>
                <a:lnTo>
                  <a:pt x="3004233" y="3223381"/>
                </a:lnTo>
                <a:lnTo>
                  <a:pt x="0" y="0"/>
                </a:lnTo>
                <a:close/>
              </a:path>
            </a:pathLst>
          </a:custGeom>
          <a:solidFill>
            <a:schemeClr val="accent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a:extLst>
              <a:ext uri="{FF2B5EF4-FFF2-40B4-BE49-F238E27FC236}">
                <a16:creationId xmlns:a16="http://schemas.microsoft.com/office/drawing/2014/main" id="{B8C70D55-8FF6-40DA-9EA1-48105DE61A65}"/>
              </a:ext>
            </a:extLst>
          </p:cNvPr>
          <p:cNvSpPr txBox="1"/>
          <p:nvPr/>
        </p:nvSpPr>
        <p:spPr>
          <a:xfrm>
            <a:off x="586769" y="418515"/>
            <a:ext cx="6512121" cy="1754326"/>
          </a:xfrm>
          <a:prstGeom prst="rect">
            <a:avLst/>
          </a:prstGeom>
          <a:noFill/>
        </p:spPr>
        <p:txBody>
          <a:bodyPr wrap="square" rtlCol="0" anchor="ctr">
            <a:spAutoFit/>
          </a:bodyPr>
          <a:lstStyle/>
          <a:p>
            <a:r>
              <a:rPr lang="en-US" sz="5400" dirty="0">
                <a:solidFill>
                  <a:schemeClr val="bg1"/>
                </a:solidFill>
                <a:latin typeface="+mj-lt"/>
              </a:rPr>
              <a:t>¿QUIEN QUIERE SER MILLONARIO?</a:t>
            </a:r>
          </a:p>
        </p:txBody>
      </p:sp>
      <p:sp>
        <p:nvSpPr>
          <p:cNvPr id="15" name="Rectangle 14">
            <a:extLst>
              <a:ext uri="{FF2B5EF4-FFF2-40B4-BE49-F238E27FC236}">
                <a16:creationId xmlns:a16="http://schemas.microsoft.com/office/drawing/2014/main" id="{BFD95599-BF97-4BCB-9369-5B1DC46E6081}"/>
              </a:ext>
            </a:extLst>
          </p:cNvPr>
          <p:cNvSpPr/>
          <p:nvPr/>
        </p:nvSpPr>
        <p:spPr>
          <a:xfrm>
            <a:off x="0" y="6629400"/>
            <a:ext cx="12192000" cy="2286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45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HIPOTESIS FINAL</a:t>
            </a:r>
          </a:p>
        </p:txBody>
      </p:sp>
      <p:grpSp>
        <p:nvGrpSpPr>
          <p:cNvPr id="3" name="Group 2">
            <a:extLst>
              <a:ext uri="{FF2B5EF4-FFF2-40B4-BE49-F238E27FC236}">
                <a16:creationId xmlns:a16="http://schemas.microsoft.com/office/drawing/2014/main" id="{82CD0F79-82A1-4CA3-ADEC-8168A0C2D708}"/>
              </a:ext>
            </a:extLst>
          </p:cNvPr>
          <p:cNvGrpSpPr/>
          <p:nvPr/>
        </p:nvGrpSpPr>
        <p:grpSpPr>
          <a:xfrm>
            <a:off x="563368" y="1196829"/>
            <a:ext cx="5926993" cy="872087"/>
            <a:chOff x="1235352" y="1523344"/>
            <a:chExt cx="2572121" cy="872087"/>
          </a:xfrm>
        </p:grpSpPr>
        <p:sp>
          <p:nvSpPr>
            <p:cNvPr id="4" name="TextBox 3">
              <a:extLst>
                <a:ext uri="{FF2B5EF4-FFF2-40B4-BE49-F238E27FC236}">
                  <a16:creationId xmlns:a16="http://schemas.microsoft.com/office/drawing/2014/main" id="{450134BB-A00D-4102-AD79-D4C9007CCFCC}"/>
                </a:ext>
              </a:extLst>
            </p:cNvPr>
            <p:cNvSpPr txBox="1"/>
            <p:nvPr/>
          </p:nvSpPr>
          <p:spPr>
            <a:xfrm>
              <a:off x="1357283" y="2118432"/>
              <a:ext cx="2450190"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FD1F84C1-6B2D-4713-8ECF-6E424505CEEB}"/>
                </a:ext>
              </a:extLst>
            </p:cNvPr>
            <p:cNvSpPr txBox="1"/>
            <p:nvPr/>
          </p:nvSpPr>
          <p:spPr>
            <a:xfrm>
              <a:off x="1235352" y="1523344"/>
              <a:ext cx="2452106" cy="338554"/>
            </a:xfrm>
            <a:prstGeom prst="rect">
              <a:avLst/>
            </a:prstGeom>
            <a:noFill/>
          </p:spPr>
          <p:txBody>
            <a:bodyPr wrap="square" lIns="108000" rIns="108000" rtlCol="0">
              <a:spAutoFit/>
            </a:bodyPr>
            <a:lstStyle/>
            <a:p>
              <a:r>
                <a:rPr lang="en-US" altLang="ko-KR" sz="1600" b="1" dirty="0" err="1">
                  <a:solidFill>
                    <a:schemeClr val="tx1">
                      <a:lumMod val="75000"/>
                      <a:lumOff val="25000"/>
                    </a:schemeClr>
                  </a:solidFill>
                  <a:cs typeface="Arial" pitchFamily="34" charset="0"/>
                </a:rPr>
                <a:t>Según</a:t>
              </a:r>
              <a:r>
                <a:rPr lang="en-US" altLang="ko-KR" sz="1600" b="1" dirty="0">
                  <a:solidFill>
                    <a:schemeClr val="tx1">
                      <a:lumMod val="75000"/>
                      <a:lumOff val="25000"/>
                    </a:schemeClr>
                  </a:solidFill>
                  <a:cs typeface="Arial" pitchFamily="34" charset="0"/>
                </a:rPr>
                <a:t> la EDAD:</a:t>
              </a:r>
              <a:endParaRPr lang="ko-KR" altLang="en-US" sz="1600" b="1" dirty="0">
                <a:solidFill>
                  <a:schemeClr val="tx1">
                    <a:lumMod val="75000"/>
                    <a:lumOff val="25000"/>
                  </a:schemeClr>
                </a:solidFill>
                <a:cs typeface="Arial" pitchFamily="34" charset="0"/>
              </a:endParaRPr>
            </a:p>
          </p:txBody>
        </p:sp>
      </p:grpSp>
      <p:sp>
        <p:nvSpPr>
          <p:cNvPr id="6" name="TextBox 5">
            <a:extLst>
              <a:ext uri="{FF2B5EF4-FFF2-40B4-BE49-F238E27FC236}">
                <a16:creationId xmlns:a16="http://schemas.microsoft.com/office/drawing/2014/main" id="{5F618CEA-3952-4963-9E8E-7CF1A82DF9FE}"/>
              </a:ext>
            </a:extLst>
          </p:cNvPr>
          <p:cNvSpPr txBox="1"/>
          <p:nvPr/>
        </p:nvSpPr>
        <p:spPr>
          <a:xfrm>
            <a:off x="962640" y="3007934"/>
            <a:ext cx="1633993" cy="400110"/>
          </a:xfrm>
          <a:prstGeom prst="rect">
            <a:avLst/>
          </a:prstGeom>
          <a:solidFill>
            <a:schemeClr val="accent1"/>
          </a:solidFill>
        </p:spPr>
        <p:txBody>
          <a:bodyPr wrap="square" rtlCol="0" anchor="ctr">
            <a:spAutoFit/>
          </a:bodyPr>
          <a:lstStyle/>
          <a:p>
            <a:pPr algn="ctr"/>
            <a:r>
              <a:rPr lang="en-US" altLang="ko-KR" sz="2000" b="1" dirty="0">
                <a:solidFill>
                  <a:schemeClr val="bg1"/>
                </a:solidFill>
                <a:cs typeface="Arial" pitchFamily="34" charset="0"/>
              </a:rPr>
              <a:t>$352,000</a:t>
            </a:r>
            <a:endParaRPr lang="en-US" altLang="ko-KR" sz="1400" b="1" dirty="0">
              <a:solidFill>
                <a:schemeClr val="bg1"/>
              </a:solidFill>
              <a:cs typeface="Arial" pitchFamily="34" charset="0"/>
            </a:endParaRPr>
          </a:p>
        </p:txBody>
      </p:sp>
      <p:sp>
        <p:nvSpPr>
          <p:cNvPr id="7" name="TextBox 6">
            <a:extLst>
              <a:ext uri="{FF2B5EF4-FFF2-40B4-BE49-F238E27FC236}">
                <a16:creationId xmlns:a16="http://schemas.microsoft.com/office/drawing/2014/main" id="{A91B6171-0A81-42E0-A000-10ECC71B5B69}"/>
              </a:ext>
            </a:extLst>
          </p:cNvPr>
          <p:cNvSpPr txBox="1"/>
          <p:nvPr/>
        </p:nvSpPr>
        <p:spPr>
          <a:xfrm>
            <a:off x="2842728" y="3005315"/>
            <a:ext cx="1633993" cy="400110"/>
          </a:xfrm>
          <a:prstGeom prst="rect">
            <a:avLst/>
          </a:prstGeom>
          <a:solidFill>
            <a:schemeClr val="accent2"/>
          </a:solidFill>
        </p:spPr>
        <p:txBody>
          <a:bodyPr wrap="square" rtlCol="0" anchor="ctr">
            <a:spAutoFit/>
          </a:bodyPr>
          <a:lstStyle/>
          <a:p>
            <a:pPr algn="ctr"/>
            <a:r>
              <a:rPr lang="en-US" altLang="ko-KR" sz="2000" b="1" dirty="0">
                <a:solidFill>
                  <a:schemeClr val="bg1"/>
                </a:solidFill>
                <a:cs typeface="Arial" pitchFamily="34" charset="0"/>
              </a:rPr>
              <a:t>$352,000</a:t>
            </a:r>
            <a:endParaRPr lang="en-US" altLang="ko-KR" sz="1400" b="1" dirty="0">
              <a:solidFill>
                <a:schemeClr val="bg1"/>
              </a:solidFill>
              <a:cs typeface="Arial" pitchFamily="34" charset="0"/>
            </a:endParaRPr>
          </a:p>
        </p:txBody>
      </p:sp>
      <p:sp>
        <p:nvSpPr>
          <p:cNvPr id="8" name="TextBox 7">
            <a:extLst>
              <a:ext uri="{FF2B5EF4-FFF2-40B4-BE49-F238E27FC236}">
                <a16:creationId xmlns:a16="http://schemas.microsoft.com/office/drawing/2014/main" id="{CBCEB117-C4A9-4588-9CA6-2A4407E8CE06}"/>
              </a:ext>
            </a:extLst>
          </p:cNvPr>
          <p:cNvSpPr txBox="1"/>
          <p:nvPr/>
        </p:nvSpPr>
        <p:spPr>
          <a:xfrm>
            <a:off x="4722816" y="3002696"/>
            <a:ext cx="1633993" cy="400110"/>
          </a:xfrm>
          <a:prstGeom prst="rect">
            <a:avLst/>
          </a:prstGeom>
          <a:solidFill>
            <a:schemeClr val="accent1"/>
          </a:solidFill>
        </p:spPr>
        <p:txBody>
          <a:bodyPr wrap="square" rtlCol="0" anchor="ctr">
            <a:spAutoFit/>
          </a:bodyPr>
          <a:lstStyle/>
          <a:p>
            <a:pPr algn="ctr"/>
            <a:r>
              <a:rPr lang="en-US" altLang="ko-KR" sz="2000" b="1" dirty="0">
                <a:solidFill>
                  <a:schemeClr val="bg1"/>
                </a:solidFill>
                <a:cs typeface="Arial" pitchFamily="34" charset="0"/>
              </a:rPr>
              <a:t>$352,000</a:t>
            </a:r>
            <a:endParaRPr lang="en-US" altLang="ko-KR" sz="1400" b="1" dirty="0">
              <a:solidFill>
                <a:schemeClr val="bg1"/>
              </a:solidFill>
              <a:cs typeface="Arial" pitchFamily="34" charset="0"/>
            </a:endParaRPr>
          </a:p>
        </p:txBody>
      </p:sp>
      <p:sp>
        <p:nvSpPr>
          <p:cNvPr id="10" name="TextBox 9">
            <a:extLst>
              <a:ext uri="{FF2B5EF4-FFF2-40B4-BE49-F238E27FC236}">
                <a16:creationId xmlns:a16="http://schemas.microsoft.com/office/drawing/2014/main" id="{6663CE11-4983-4268-8836-B4273E3E4307}"/>
              </a:ext>
            </a:extLst>
          </p:cNvPr>
          <p:cNvSpPr txBox="1"/>
          <p:nvPr/>
        </p:nvSpPr>
        <p:spPr>
          <a:xfrm>
            <a:off x="7414724" y="2094755"/>
            <a:ext cx="4329735" cy="1477328"/>
          </a:xfrm>
          <a:prstGeom prst="rect">
            <a:avLst/>
          </a:prstGeom>
          <a:blipFill>
            <a:blip r:embed="rId2"/>
            <a:tile tx="0" ty="0" sx="100000" sy="100000" flip="none" algn="tl"/>
          </a:blipFill>
        </p:spPr>
        <p:txBody>
          <a:bodyPr wrap="square" lIns="36000" tIns="0" rIns="36000" bIns="0" rtlCol="0" anchor="ctr">
            <a:spAutoFit/>
          </a:bodyPr>
          <a:lstStyle/>
          <a:p>
            <a:r>
              <a:rPr lang="en-US" altLang="ko-KR" sz="2400" dirty="0" err="1">
                <a:solidFill>
                  <a:schemeClr val="accent4">
                    <a:lumMod val="75000"/>
                  </a:schemeClr>
                </a:solidFill>
              </a:rPr>
              <a:t>Haremos</a:t>
            </a:r>
            <a:r>
              <a:rPr lang="en-US" altLang="ko-KR" sz="2400" dirty="0">
                <a:solidFill>
                  <a:schemeClr val="accent4">
                    <a:lumMod val="75000"/>
                  </a:schemeClr>
                </a:solidFill>
              </a:rPr>
              <a:t> </a:t>
            </a:r>
            <a:r>
              <a:rPr lang="en-US" altLang="ko-KR" sz="2400" dirty="0" err="1">
                <a:solidFill>
                  <a:schemeClr val="accent4">
                    <a:lumMod val="75000"/>
                  </a:schemeClr>
                </a:solidFill>
              </a:rPr>
              <a:t>una</a:t>
            </a:r>
            <a:r>
              <a:rPr lang="en-US" altLang="ko-KR" sz="2400" dirty="0">
                <a:solidFill>
                  <a:schemeClr val="accent4">
                    <a:lumMod val="75000"/>
                  </a:schemeClr>
                </a:solidFill>
              </a:rPr>
              <a:t> </a:t>
            </a:r>
            <a:r>
              <a:rPr lang="en-US" altLang="ko-KR" sz="2400" dirty="0" err="1">
                <a:solidFill>
                  <a:schemeClr val="accent4">
                    <a:lumMod val="75000"/>
                  </a:schemeClr>
                </a:solidFill>
              </a:rPr>
              <a:t>comparativa</a:t>
            </a:r>
            <a:r>
              <a:rPr lang="en-US" altLang="ko-KR" sz="2400" dirty="0">
                <a:solidFill>
                  <a:schemeClr val="accent4">
                    <a:lumMod val="75000"/>
                  </a:schemeClr>
                </a:solidFill>
              </a:rPr>
              <a:t> </a:t>
            </a:r>
            <a:r>
              <a:rPr lang="en-US" altLang="ko-KR" sz="2400" dirty="0" err="1">
                <a:solidFill>
                  <a:schemeClr val="accent4">
                    <a:lumMod val="75000"/>
                  </a:schemeClr>
                </a:solidFill>
              </a:rPr>
              <a:t>más</a:t>
            </a:r>
            <a:r>
              <a:rPr lang="en-US" altLang="ko-KR" sz="2400" dirty="0">
                <a:solidFill>
                  <a:schemeClr val="accent4">
                    <a:lumMod val="75000"/>
                  </a:schemeClr>
                </a:solidFill>
              </a:rPr>
              <a:t>: </a:t>
            </a:r>
            <a:r>
              <a:rPr lang="en-US" altLang="ko-KR" sz="2400" dirty="0" err="1">
                <a:solidFill>
                  <a:schemeClr val="accent4">
                    <a:lumMod val="75000"/>
                  </a:schemeClr>
                </a:solidFill>
              </a:rPr>
              <a:t>industrias</a:t>
            </a:r>
            <a:r>
              <a:rPr lang="en-US" altLang="ko-KR" sz="2400" dirty="0">
                <a:solidFill>
                  <a:schemeClr val="accent4">
                    <a:lumMod val="75000"/>
                  </a:schemeClr>
                </a:solidFill>
              </a:rPr>
              <a:t> </a:t>
            </a:r>
            <a:r>
              <a:rPr lang="en-US" altLang="ko-KR" sz="2400" dirty="0" err="1">
                <a:solidFill>
                  <a:schemeClr val="accent4">
                    <a:lumMod val="75000"/>
                  </a:schemeClr>
                </a:solidFill>
              </a:rPr>
              <a:t>preferentes</a:t>
            </a:r>
            <a:r>
              <a:rPr lang="en-US" altLang="ko-KR" sz="2400" dirty="0">
                <a:solidFill>
                  <a:schemeClr val="accent4">
                    <a:lumMod val="75000"/>
                  </a:schemeClr>
                </a:solidFill>
              </a:rPr>
              <a:t> </a:t>
            </a:r>
            <a:r>
              <a:rPr lang="en-US" altLang="ko-KR" sz="2400" dirty="0" err="1">
                <a:solidFill>
                  <a:schemeClr val="accent4">
                    <a:lumMod val="75000"/>
                  </a:schemeClr>
                </a:solidFill>
              </a:rPr>
              <a:t>en</a:t>
            </a:r>
            <a:r>
              <a:rPr lang="en-US" altLang="ko-KR" sz="2400" dirty="0">
                <a:solidFill>
                  <a:schemeClr val="accent4">
                    <a:lumMod val="75000"/>
                  </a:schemeClr>
                </a:solidFill>
              </a:rPr>
              <a:t> </a:t>
            </a:r>
            <a:r>
              <a:rPr lang="en-US" altLang="ko-KR" sz="2400" dirty="0" err="1">
                <a:solidFill>
                  <a:schemeClr val="accent4">
                    <a:lumMod val="75000"/>
                  </a:schemeClr>
                </a:solidFill>
              </a:rPr>
              <a:t>el</a:t>
            </a:r>
            <a:r>
              <a:rPr lang="en-US" altLang="ko-KR" sz="2400" dirty="0">
                <a:solidFill>
                  <a:schemeClr val="accent4">
                    <a:lumMod val="75000"/>
                  </a:schemeClr>
                </a:solidFill>
              </a:rPr>
              <a:t> </a:t>
            </a:r>
            <a:r>
              <a:rPr lang="en-US" altLang="ko-KR" sz="2400" dirty="0" err="1">
                <a:solidFill>
                  <a:schemeClr val="accent4">
                    <a:lumMod val="75000"/>
                  </a:schemeClr>
                </a:solidFill>
              </a:rPr>
              <a:t>rango</a:t>
            </a:r>
            <a:r>
              <a:rPr lang="en-US" altLang="ko-KR" sz="2400" dirty="0">
                <a:solidFill>
                  <a:schemeClr val="accent4">
                    <a:lumMod val="75000"/>
                  </a:schemeClr>
                </a:solidFill>
              </a:rPr>
              <a:t> 20-40 </a:t>
            </a:r>
            <a:r>
              <a:rPr lang="en-US" altLang="ko-KR" sz="2400" dirty="0" err="1">
                <a:solidFill>
                  <a:schemeClr val="accent4">
                    <a:lumMod val="75000"/>
                  </a:schemeClr>
                </a:solidFill>
              </a:rPr>
              <a:t>años</a:t>
            </a:r>
            <a:r>
              <a:rPr lang="en-US" altLang="ko-KR" sz="2400" dirty="0">
                <a:solidFill>
                  <a:schemeClr val="accent4">
                    <a:lumMod val="75000"/>
                  </a:schemeClr>
                </a:solidFill>
              </a:rPr>
              <a:t> vs 45-60 </a:t>
            </a:r>
            <a:r>
              <a:rPr lang="en-US" altLang="ko-KR" sz="2400" dirty="0" err="1">
                <a:solidFill>
                  <a:schemeClr val="accent4">
                    <a:lumMod val="75000"/>
                  </a:schemeClr>
                </a:solidFill>
              </a:rPr>
              <a:t>años</a:t>
            </a:r>
            <a:endParaRPr lang="en-US" altLang="ko-KR" sz="2400" dirty="0">
              <a:solidFill>
                <a:schemeClr val="accent4">
                  <a:lumMod val="75000"/>
                </a:schemeClr>
              </a:solidFill>
            </a:endParaRPr>
          </a:p>
        </p:txBody>
      </p:sp>
      <p:sp>
        <p:nvSpPr>
          <p:cNvPr id="19" name="Frame 17">
            <a:extLst>
              <a:ext uri="{FF2B5EF4-FFF2-40B4-BE49-F238E27FC236}">
                <a16:creationId xmlns:a16="http://schemas.microsoft.com/office/drawing/2014/main" id="{67443322-2BBD-4670-B382-254F200E1ADE}"/>
              </a:ext>
            </a:extLst>
          </p:cNvPr>
          <p:cNvSpPr/>
          <p:nvPr/>
        </p:nvSpPr>
        <p:spPr>
          <a:xfrm>
            <a:off x="10374355" y="4880456"/>
            <a:ext cx="273722" cy="273722"/>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0" name="TextBox 19">
            <a:extLst>
              <a:ext uri="{FF2B5EF4-FFF2-40B4-BE49-F238E27FC236}">
                <a16:creationId xmlns:a16="http://schemas.microsoft.com/office/drawing/2014/main" id="{34155FE7-F283-4439-9742-174EBC8303F9}"/>
              </a:ext>
            </a:extLst>
          </p:cNvPr>
          <p:cNvSpPr txBox="1"/>
          <p:nvPr/>
        </p:nvSpPr>
        <p:spPr>
          <a:xfrm>
            <a:off x="7536289" y="4576849"/>
            <a:ext cx="4301846" cy="646331"/>
          </a:xfrm>
          <a:prstGeom prst="rect">
            <a:avLst/>
          </a:prstGeom>
          <a:blipFill>
            <a:blip r:embed="rId2"/>
            <a:tile tx="0" ty="0" sx="100000" sy="100000" flip="none" algn="tl"/>
          </a:blipFill>
        </p:spPr>
        <p:txBody>
          <a:bodyPr wrap="square" rtlCol="0">
            <a:spAutoFit/>
          </a:bodyPr>
          <a:lstStyle/>
          <a:p>
            <a:r>
              <a:rPr lang="en-US" altLang="ko-KR" sz="1200" b="1" dirty="0">
                <a:solidFill>
                  <a:schemeClr val="tx1">
                    <a:lumMod val="75000"/>
                    <a:lumOff val="25000"/>
                  </a:schemeClr>
                </a:solidFill>
                <a:cs typeface="Arial" pitchFamily="34" charset="0"/>
              </a:rPr>
              <a:t>De ese modo, </a:t>
            </a:r>
            <a:r>
              <a:rPr lang="en-US" altLang="ko-KR" sz="1200" b="1" dirty="0" err="1">
                <a:solidFill>
                  <a:schemeClr val="tx1">
                    <a:lumMod val="75000"/>
                    <a:lumOff val="25000"/>
                  </a:schemeClr>
                </a:solidFill>
                <a:cs typeface="Arial" pitchFamily="34" charset="0"/>
              </a:rPr>
              <a:t>veremos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el</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porcentaje</a:t>
            </a:r>
            <a:r>
              <a:rPr lang="en-US" altLang="ko-KR" sz="1200" b="1" dirty="0">
                <a:solidFill>
                  <a:schemeClr val="tx1">
                    <a:lumMod val="75000"/>
                    <a:lumOff val="25000"/>
                  </a:schemeClr>
                </a:solidFill>
                <a:cs typeface="Arial" pitchFamily="34" charset="0"/>
              </a:rPr>
              <a:t> de millonarios entre 20-40 </a:t>
            </a:r>
            <a:r>
              <a:rPr lang="en-US" altLang="ko-KR" sz="1200" b="1" dirty="0" err="1">
                <a:solidFill>
                  <a:schemeClr val="tx1">
                    <a:lumMod val="75000"/>
                    <a:lumOff val="25000"/>
                  </a:schemeClr>
                </a:solidFill>
                <a:cs typeface="Arial" pitchFamily="34" charset="0"/>
              </a:rPr>
              <a:t>años</a:t>
            </a:r>
            <a:r>
              <a:rPr lang="en-US" altLang="ko-KR" sz="1200" b="1" dirty="0">
                <a:solidFill>
                  <a:schemeClr val="tx1">
                    <a:lumMod val="75000"/>
                    <a:lumOff val="25000"/>
                  </a:schemeClr>
                </a:solidFill>
                <a:cs typeface="Arial" pitchFamily="34" charset="0"/>
              </a:rPr>
              <a:t> y las </a:t>
            </a:r>
            <a:r>
              <a:rPr lang="en-US" altLang="ko-KR" sz="1200" b="1" dirty="0" err="1">
                <a:solidFill>
                  <a:schemeClr val="tx1">
                    <a:lumMod val="75000"/>
                    <a:lumOff val="25000"/>
                  </a:schemeClr>
                </a:solidFill>
                <a:cs typeface="Arial" pitchFamily="34" charset="0"/>
              </a:rPr>
              <a:t>industrias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en</a:t>
            </a:r>
            <a:r>
              <a:rPr lang="en-US" altLang="ko-KR" sz="1200" b="1" dirty="0">
                <a:solidFill>
                  <a:schemeClr val="tx1">
                    <a:lumMod val="75000"/>
                    <a:lumOff val="25000"/>
                  </a:schemeClr>
                </a:solidFill>
                <a:cs typeface="Arial" pitchFamily="34" charset="0"/>
              </a:rPr>
              <a:t> las que </a:t>
            </a:r>
            <a:r>
              <a:rPr lang="en-US" altLang="ko-KR" sz="1200" b="1" dirty="0" err="1">
                <a:solidFill>
                  <a:schemeClr val="tx1">
                    <a:lumMod val="75000"/>
                    <a:lumOff val="25000"/>
                  </a:schemeClr>
                </a:solidFill>
                <a:cs typeface="Arial" pitchFamily="34" charset="0"/>
              </a:rPr>
              <a:t>suelen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invertir</a:t>
            </a:r>
            <a:r>
              <a:rPr lang="en-US" altLang="ko-KR" sz="1200" b="1" dirty="0">
                <a:solidFill>
                  <a:schemeClr val="tx1">
                    <a:lumMod val="75000"/>
                    <a:lumOff val="25000"/>
                  </a:schemeClr>
                </a:solidFill>
                <a:cs typeface="Arial" pitchFamily="34" charset="0"/>
              </a:rPr>
              <a:t> y la de los 45-60, </a:t>
            </a:r>
            <a:r>
              <a:rPr lang="en-US" altLang="ko-KR" sz="1200" b="1" dirty="0" err="1">
                <a:solidFill>
                  <a:schemeClr val="tx1">
                    <a:lumMod val="75000"/>
                    <a:lumOff val="25000"/>
                  </a:schemeClr>
                </a:solidFill>
                <a:cs typeface="Arial" pitchFamily="34" charset="0"/>
              </a:rPr>
              <a:t>una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edad</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más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madura</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pic>
        <p:nvPicPr>
          <p:cNvPr id="25" name="Imagen 24">
            <a:extLst>
              <a:ext uri="{FF2B5EF4-FFF2-40B4-BE49-F238E27FC236}">
                <a16:creationId xmlns:a16="http://schemas.microsoft.com/office/drawing/2014/main" id="{E919E93F-DE77-181C-0742-94E8E569FB04}"/>
              </a:ext>
            </a:extLst>
          </p:cNvPr>
          <p:cNvPicPr>
            <a:picLocks noChangeAspect="1"/>
          </p:cNvPicPr>
          <p:nvPr/>
        </p:nvPicPr>
        <p:blipFill>
          <a:blip r:embed="rId3"/>
          <a:stretch>
            <a:fillRect/>
          </a:stretch>
        </p:blipFill>
        <p:spPr>
          <a:xfrm>
            <a:off x="574438" y="2814685"/>
            <a:ext cx="6736864" cy="3881083"/>
          </a:xfrm>
          <a:prstGeom prst="rect">
            <a:avLst/>
          </a:prstGeom>
        </p:spPr>
      </p:pic>
      <p:sp>
        <p:nvSpPr>
          <p:cNvPr id="27" name="CuadroTexto 26">
            <a:extLst>
              <a:ext uri="{FF2B5EF4-FFF2-40B4-BE49-F238E27FC236}">
                <a16:creationId xmlns:a16="http://schemas.microsoft.com/office/drawing/2014/main" id="{4DC8FF8B-6F66-7B13-4B89-B14B0BD72259}"/>
              </a:ext>
            </a:extLst>
          </p:cNvPr>
          <p:cNvSpPr txBox="1"/>
          <p:nvPr/>
        </p:nvSpPr>
        <p:spPr>
          <a:xfrm>
            <a:off x="574438" y="1567326"/>
            <a:ext cx="6096000" cy="1107996"/>
          </a:xfrm>
          <a:prstGeom prst="rect">
            <a:avLst/>
          </a:prstGeom>
          <a:blipFill>
            <a:blip r:embed="rId2"/>
            <a:tile tx="0" ty="0" sx="100000" sy="100000" flip="none" algn="tl"/>
          </a:blipFill>
        </p:spPr>
        <p:txBody>
          <a:bodyPr wrap="square">
            <a:spAutoFit/>
          </a:bodyPr>
          <a:lstStyle/>
          <a:p>
            <a:r>
              <a:rPr lang="es-ES" sz="1100" dirty="0"/>
              <a:t>POR ESTA PRIMERA GRAFICA,  VEMOS QUE LOS MILLONARIOS EN EL SECTOR TECNOLOGICO TIENEN UNA MEDIA DE EDAD ENTRE 41-50 AÑOS, QUE NO PODRÍAMOS CONSIDERER ESPECIALMENTE JOVENES, PERO ME INTERESA SU EVOLUCION EN EL TIEMPO TAMBIEN Y EL SECTOR EN EL QUE MAS SE INVIERTE POR EDAD (que haya más millonarios tecnológicos mayores (los hay en general) no significa necesariamente que los jóvenes no inviertan más que los mayores en tecnología </a:t>
            </a:r>
          </a:p>
        </p:txBody>
      </p:sp>
    </p:spTree>
    <p:extLst>
      <p:ext uri="{BB962C8B-B14F-4D97-AF65-F5344CB8AC3E}">
        <p14:creationId xmlns:p14="http://schemas.microsoft.com/office/powerpoint/2010/main" val="181597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4400" dirty="0"/>
              <a:t>INDUSTRIAS 20-40 VS 45-60</a:t>
            </a:r>
          </a:p>
        </p:txBody>
      </p:sp>
      <p:sp>
        <p:nvSpPr>
          <p:cNvPr id="6" name="TextBox 5">
            <a:extLst>
              <a:ext uri="{FF2B5EF4-FFF2-40B4-BE49-F238E27FC236}">
                <a16:creationId xmlns:a16="http://schemas.microsoft.com/office/drawing/2014/main" id="{5F618CEA-3952-4963-9E8E-7CF1A82DF9FE}"/>
              </a:ext>
            </a:extLst>
          </p:cNvPr>
          <p:cNvSpPr txBox="1"/>
          <p:nvPr/>
        </p:nvSpPr>
        <p:spPr>
          <a:xfrm>
            <a:off x="611631" y="1566482"/>
            <a:ext cx="4690908" cy="954107"/>
          </a:xfrm>
          <a:prstGeom prst="rect">
            <a:avLst/>
          </a:prstGeom>
          <a:solidFill>
            <a:schemeClr val="accent1"/>
          </a:solidFill>
        </p:spPr>
        <p:txBody>
          <a:bodyPr wrap="square" rtlCol="0" anchor="ctr">
            <a:spAutoFit/>
          </a:bodyPr>
          <a:lstStyle/>
          <a:p>
            <a:pPr algn="ctr"/>
            <a:r>
              <a:rPr lang="es-ES" altLang="ko-KR" sz="1400" b="1" dirty="0">
                <a:solidFill>
                  <a:schemeClr val="bg1"/>
                </a:solidFill>
                <a:cs typeface="Arial" pitchFamily="34" charset="0"/>
              </a:rPr>
              <a:t>De este modo, si podemos ver de forma más clara que los millonarios más </a:t>
            </a:r>
            <a:r>
              <a:rPr lang="es-ES" altLang="ko-KR" sz="1400" b="1" dirty="0" err="1">
                <a:solidFill>
                  <a:schemeClr val="bg1"/>
                </a:solidFill>
                <a:cs typeface="Arial" pitchFamily="34" charset="0"/>
              </a:rPr>
              <a:t>jovenes</a:t>
            </a:r>
            <a:r>
              <a:rPr lang="es-ES" altLang="ko-KR" sz="1400" b="1" dirty="0">
                <a:solidFill>
                  <a:schemeClr val="bg1"/>
                </a:solidFill>
                <a:cs typeface="Arial" pitchFamily="34" charset="0"/>
              </a:rPr>
              <a:t> invierten la gran </a:t>
            </a:r>
            <a:r>
              <a:rPr lang="es-ES" altLang="ko-KR" sz="1400" b="1" dirty="0" err="1">
                <a:solidFill>
                  <a:schemeClr val="bg1"/>
                </a:solidFill>
                <a:cs typeface="Arial" pitchFamily="34" charset="0"/>
              </a:rPr>
              <a:t>mayorÍa</a:t>
            </a:r>
            <a:r>
              <a:rPr lang="es-ES" altLang="ko-KR" sz="1400" b="1" dirty="0">
                <a:solidFill>
                  <a:schemeClr val="bg1"/>
                </a:solidFill>
                <a:cs typeface="Arial" pitchFamily="34" charset="0"/>
              </a:rPr>
              <a:t> en tecnología, muy por encima de otro sectores, pero MAS QUE LOS DE 45-60?</a:t>
            </a:r>
            <a:endParaRPr lang="en-US" altLang="ko-KR" sz="1400" b="1" dirty="0">
              <a:solidFill>
                <a:schemeClr val="bg1"/>
              </a:solidFill>
              <a:cs typeface="Arial" pitchFamily="34" charset="0"/>
            </a:endParaRPr>
          </a:p>
        </p:txBody>
      </p:sp>
      <p:sp>
        <p:nvSpPr>
          <p:cNvPr id="7" name="TextBox 6">
            <a:extLst>
              <a:ext uri="{FF2B5EF4-FFF2-40B4-BE49-F238E27FC236}">
                <a16:creationId xmlns:a16="http://schemas.microsoft.com/office/drawing/2014/main" id="{A91B6171-0A81-42E0-A000-10ECC71B5B69}"/>
              </a:ext>
            </a:extLst>
          </p:cNvPr>
          <p:cNvSpPr txBox="1"/>
          <p:nvPr/>
        </p:nvSpPr>
        <p:spPr>
          <a:xfrm>
            <a:off x="7266038" y="5289310"/>
            <a:ext cx="3749683" cy="954107"/>
          </a:xfrm>
          <a:prstGeom prst="rect">
            <a:avLst/>
          </a:prstGeom>
          <a:solidFill>
            <a:schemeClr val="accent2"/>
          </a:solidFill>
        </p:spPr>
        <p:txBody>
          <a:bodyPr wrap="square" rtlCol="0" anchor="ctr">
            <a:spAutoFit/>
          </a:bodyPr>
          <a:lstStyle/>
          <a:p>
            <a:pPr algn="ctr"/>
            <a:r>
              <a:rPr lang="en-US" altLang="ko-KR" sz="1400" b="1" dirty="0">
                <a:solidFill>
                  <a:schemeClr val="bg1"/>
                </a:solidFill>
                <a:cs typeface="Arial" pitchFamily="34" charset="0"/>
              </a:rPr>
              <a:t>Si bien la </a:t>
            </a:r>
            <a:r>
              <a:rPr lang="en-US" altLang="ko-KR" sz="1400" b="1" dirty="0" err="1">
                <a:solidFill>
                  <a:schemeClr val="bg1"/>
                </a:solidFill>
                <a:cs typeface="Arial" pitchFamily="34" charset="0"/>
              </a:rPr>
              <a:t>cantidad</a:t>
            </a:r>
            <a:r>
              <a:rPr lang="en-US" altLang="ko-KR" sz="1400" b="1" dirty="0">
                <a:solidFill>
                  <a:schemeClr val="bg1"/>
                </a:solidFill>
                <a:cs typeface="Arial" pitchFamily="34" charset="0"/>
              </a:rPr>
              <a:t> de millonarios es mayor TAMBIÉN SON MAS DIVERSAS LAS EMPRESAS EN LAS QUE CONSIGUIERON EL EXITO</a:t>
            </a:r>
          </a:p>
        </p:txBody>
      </p:sp>
      <p:sp>
        <p:nvSpPr>
          <p:cNvPr id="19" name="Frame 17">
            <a:extLst>
              <a:ext uri="{FF2B5EF4-FFF2-40B4-BE49-F238E27FC236}">
                <a16:creationId xmlns:a16="http://schemas.microsoft.com/office/drawing/2014/main" id="{67443322-2BBD-4670-B382-254F200E1ADE}"/>
              </a:ext>
            </a:extLst>
          </p:cNvPr>
          <p:cNvSpPr/>
          <p:nvPr/>
        </p:nvSpPr>
        <p:spPr>
          <a:xfrm>
            <a:off x="10374355" y="4880456"/>
            <a:ext cx="273722" cy="273722"/>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1" name="자유형: 도형 94">
            <a:extLst>
              <a:ext uri="{FF2B5EF4-FFF2-40B4-BE49-F238E27FC236}">
                <a16:creationId xmlns:a16="http://schemas.microsoft.com/office/drawing/2014/main" id="{73D705B5-6FCB-47DB-816E-A16FBCBA8954}"/>
              </a:ext>
            </a:extLst>
          </p:cNvPr>
          <p:cNvSpPr/>
          <p:nvPr/>
        </p:nvSpPr>
        <p:spPr>
          <a:xfrm>
            <a:off x="7978850" y="4880456"/>
            <a:ext cx="386742" cy="342724"/>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1" name="Imagen 10">
            <a:extLst>
              <a:ext uri="{FF2B5EF4-FFF2-40B4-BE49-F238E27FC236}">
                <a16:creationId xmlns:a16="http://schemas.microsoft.com/office/drawing/2014/main" id="{B7700ABA-4610-A527-BF55-915BB0EEEEE4}"/>
              </a:ext>
            </a:extLst>
          </p:cNvPr>
          <p:cNvPicPr>
            <a:picLocks noChangeAspect="1"/>
          </p:cNvPicPr>
          <p:nvPr/>
        </p:nvPicPr>
        <p:blipFill>
          <a:blip r:embed="rId2"/>
          <a:stretch>
            <a:fillRect/>
          </a:stretch>
        </p:blipFill>
        <p:spPr>
          <a:xfrm>
            <a:off x="767073" y="2949677"/>
            <a:ext cx="5125694" cy="3352992"/>
          </a:xfrm>
          <a:prstGeom prst="rect">
            <a:avLst/>
          </a:prstGeom>
        </p:spPr>
      </p:pic>
      <p:pic>
        <p:nvPicPr>
          <p:cNvPr id="13" name="Imagen 12">
            <a:extLst>
              <a:ext uri="{FF2B5EF4-FFF2-40B4-BE49-F238E27FC236}">
                <a16:creationId xmlns:a16="http://schemas.microsoft.com/office/drawing/2014/main" id="{89B862E7-713E-D5EF-548C-9F9E92376879}"/>
              </a:ext>
            </a:extLst>
          </p:cNvPr>
          <p:cNvPicPr>
            <a:picLocks noChangeAspect="1"/>
          </p:cNvPicPr>
          <p:nvPr/>
        </p:nvPicPr>
        <p:blipFill>
          <a:blip r:embed="rId3"/>
          <a:stretch>
            <a:fillRect/>
          </a:stretch>
        </p:blipFill>
        <p:spPr>
          <a:xfrm>
            <a:off x="6801006" y="1414332"/>
            <a:ext cx="5090065" cy="3739845"/>
          </a:xfrm>
          <a:prstGeom prst="rect">
            <a:avLst/>
          </a:prstGeom>
        </p:spPr>
      </p:pic>
    </p:spTree>
    <p:extLst>
      <p:ext uri="{BB962C8B-B14F-4D97-AF65-F5344CB8AC3E}">
        <p14:creationId xmlns:p14="http://schemas.microsoft.com/office/powerpoint/2010/main" val="237593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4400" dirty="0"/>
              <a:t>HIPOTESIS FINAL</a:t>
            </a:r>
          </a:p>
        </p:txBody>
      </p:sp>
      <p:sp>
        <p:nvSpPr>
          <p:cNvPr id="19" name="Frame 17">
            <a:extLst>
              <a:ext uri="{FF2B5EF4-FFF2-40B4-BE49-F238E27FC236}">
                <a16:creationId xmlns:a16="http://schemas.microsoft.com/office/drawing/2014/main" id="{67443322-2BBD-4670-B382-254F200E1ADE}"/>
              </a:ext>
            </a:extLst>
          </p:cNvPr>
          <p:cNvSpPr/>
          <p:nvPr/>
        </p:nvSpPr>
        <p:spPr>
          <a:xfrm>
            <a:off x="10374355" y="4880456"/>
            <a:ext cx="273722" cy="273722"/>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1" name="자유형: 도형 94">
            <a:extLst>
              <a:ext uri="{FF2B5EF4-FFF2-40B4-BE49-F238E27FC236}">
                <a16:creationId xmlns:a16="http://schemas.microsoft.com/office/drawing/2014/main" id="{73D705B5-6FCB-47DB-816E-A16FBCBA8954}"/>
              </a:ext>
            </a:extLst>
          </p:cNvPr>
          <p:cNvSpPr/>
          <p:nvPr/>
        </p:nvSpPr>
        <p:spPr>
          <a:xfrm>
            <a:off x="7978850" y="4880456"/>
            <a:ext cx="386742" cy="342724"/>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CuadroTexto 3">
            <a:extLst>
              <a:ext uri="{FF2B5EF4-FFF2-40B4-BE49-F238E27FC236}">
                <a16:creationId xmlns:a16="http://schemas.microsoft.com/office/drawing/2014/main" id="{EBAE8647-0549-826C-71BB-C7C7DEB5D096}"/>
              </a:ext>
            </a:extLst>
          </p:cNvPr>
          <p:cNvSpPr txBox="1"/>
          <p:nvPr/>
        </p:nvSpPr>
        <p:spPr>
          <a:xfrm>
            <a:off x="609601" y="1555644"/>
            <a:ext cx="3618270" cy="1292662"/>
          </a:xfrm>
          <a:prstGeom prst="rect">
            <a:avLst/>
          </a:prstGeom>
          <a:blipFill>
            <a:blip r:embed="rId2"/>
            <a:tile tx="0" ty="0" sx="100000" sy="100000" flip="none" algn="tl"/>
          </a:blipFill>
        </p:spPr>
        <p:txBody>
          <a:bodyPr wrap="square">
            <a:spAutoFit/>
          </a:bodyPr>
          <a:lstStyle/>
          <a:p>
            <a:r>
              <a:rPr lang="en-US" altLang="ko-KR" sz="1800" b="1" dirty="0" err="1">
                <a:solidFill>
                  <a:schemeClr val="tx1">
                    <a:lumMod val="75000"/>
                    <a:lumOff val="25000"/>
                  </a:schemeClr>
                </a:solidFill>
                <a:latin typeface="+mj-lt"/>
                <a:cs typeface="Arial" pitchFamily="34" charset="0"/>
              </a:rPr>
              <a:t>Según</a:t>
            </a:r>
            <a:r>
              <a:rPr lang="en-US" altLang="ko-KR" sz="1800" b="1" dirty="0">
                <a:solidFill>
                  <a:schemeClr val="tx1">
                    <a:lumMod val="75000"/>
                    <a:lumOff val="25000"/>
                  </a:schemeClr>
                </a:solidFill>
                <a:latin typeface="+mj-lt"/>
                <a:cs typeface="Arial" pitchFamily="34" charset="0"/>
              </a:rPr>
              <a:t> </a:t>
            </a:r>
            <a:r>
              <a:rPr lang="en-US" altLang="ko-KR" sz="1800" b="1" dirty="0" err="1">
                <a:solidFill>
                  <a:schemeClr val="tx1">
                    <a:lumMod val="75000"/>
                    <a:lumOff val="25000"/>
                  </a:schemeClr>
                </a:solidFill>
                <a:latin typeface="+mj-lt"/>
                <a:cs typeface="Arial" pitchFamily="34" charset="0"/>
              </a:rPr>
              <a:t>el</a:t>
            </a:r>
            <a:r>
              <a:rPr lang="en-US" altLang="ko-KR" sz="1800" b="1" dirty="0">
                <a:solidFill>
                  <a:schemeClr val="tx1">
                    <a:lumMod val="75000"/>
                    <a:lumOff val="25000"/>
                  </a:schemeClr>
                </a:solidFill>
                <a:latin typeface="+mj-lt"/>
                <a:cs typeface="Arial" pitchFamily="34" charset="0"/>
              </a:rPr>
              <a:t> GÉNERO: </a:t>
            </a:r>
            <a:r>
              <a:rPr lang="es-ES" sz="1200" b="0" dirty="0">
                <a:solidFill>
                  <a:srgbClr val="6A9955"/>
                </a:solidFill>
                <a:effectLst/>
                <a:latin typeface="+mj-lt"/>
              </a:rPr>
              <a:t>Como nos </a:t>
            </a:r>
            <a:r>
              <a:rPr lang="es-ES" sz="1200" b="0" dirty="0" err="1">
                <a:solidFill>
                  <a:srgbClr val="6A9955"/>
                </a:solidFill>
                <a:effectLst/>
                <a:latin typeface="+mj-lt"/>
              </a:rPr>
              <a:t>esperabamos</a:t>
            </a:r>
            <a:r>
              <a:rPr lang="es-ES" sz="1200" b="0" dirty="0">
                <a:solidFill>
                  <a:srgbClr val="6A9955"/>
                </a:solidFill>
                <a:effectLst/>
                <a:latin typeface="+mj-lt"/>
              </a:rPr>
              <a:t>, el porcentaje TOTAL de hombres en tecnología es mucho mayor que el de mujeres, PERO TAMBIEN HAY MUCHOS MAS MILMILLONARIOS EN LA LISTA FORBES MASCULINOS QUE FEMENINOS</a:t>
            </a:r>
            <a:r>
              <a:rPr lang="es-ES" sz="1100" b="0" dirty="0">
                <a:solidFill>
                  <a:srgbClr val="6A9955"/>
                </a:solidFill>
                <a:effectLst/>
                <a:latin typeface="+mj-lt"/>
              </a:rPr>
              <a:t>.</a:t>
            </a:r>
            <a:endParaRPr lang="es-ES" sz="1100" b="0" dirty="0">
              <a:solidFill>
                <a:srgbClr val="CCCCCC"/>
              </a:solidFill>
              <a:effectLst/>
              <a:latin typeface="+mj-lt"/>
            </a:endParaRPr>
          </a:p>
        </p:txBody>
      </p:sp>
      <p:pic>
        <p:nvPicPr>
          <p:cNvPr id="6" name="Imagen 5">
            <a:extLst>
              <a:ext uri="{FF2B5EF4-FFF2-40B4-BE49-F238E27FC236}">
                <a16:creationId xmlns:a16="http://schemas.microsoft.com/office/drawing/2014/main" id="{A6B18F2A-6AB9-701A-D68D-52AF8AE30494}"/>
              </a:ext>
            </a:extLst>
          </p:cNvPr>
          <p:cNvPicPr>
            <a:picLocks noChangeAspect="1"/>
          </p:cNvPicPr>
          <p:nvPr/>
        </p:nvPicPr>
        <p:blipFill>
          <a:blip r:embed="rId3"/>
          <a:stretch>
            <a:fillRect/>
          </a:stretch>
        </p:blipFill>
        <p:spPr>
          <a:xfrm>
            <a:off x="5410484" y="1634820"/>
            <a:ext cx="5709669" cy="4581833"/>
          </a:xfrm>
          <a:prstGeom prst="rect">
            <a:avLst/>
          </a:prstGeom>
        </p:spPr>
      </p:pic>
      <p:sp>
        <p:nvSpPr>
          <p:cNvPr id="7" name="CuadroTexto 6">
            <a:extLst>
              <a:ext uri="{FF2B5EF4-FFF2-40B4-BE49-F238E27FC236}">
                <a16:creationId xmlns:a16="http://schemas.microsoft.com/office/drawing/2014/main" id="{8D99182D-1426-A6F8-9BFF-9ED95B9FD689}"/>
              </a:ext>
            </a:extLst>
          </p:cNvPr>
          <p:cNvSpPr txBox="1"/>
          <p:nvPr/>
        </p:nvSpPr>
        <p:spPr>
          <a:xfrm>
            <a:off x="1192558" y="3558412"/>
            <a:ext cx="3745850" cy="2031325"/>
          </a:xfrm>
          <a:prstGeom prst="rect">
            <a:avLst/>
          </a:prstGeom>
          <a:blipFill>
            <a:blip r:embed="rId2"/>
            <a:tile tx="0" ty="0" sx="100000" sy="100000" flip="none" algn="tl"/>
          </a:blipFill>
        </p:spPr>
        <p:txBody>
          <a:bodyPr wrap="square">
            <a:spAutoFit/>
          </a:bodyPr>
          <a:lstStyle/>
          <a:p>
            <a:pPr algn="ctr"/>
            <a:r>
              <a:rPr lang="es-ES" b="0" dirty="0">
                <a:solidFill>
                  <a:srgbClr val="6A9955"/>
                </a:solidFill>
                <a:effectLst/>
                <a:latin typeface="+mj-lt"/>
              </a:rPr>
              <a:t> COMO ULTIMA REVISION, VEREMOS QUE PORCENTAJE DE HOMBRES DE LOS QUE SON MILLONARIOS HAN INVERTIDO EN TECNOLOGIA</a:t>
            </a:r>
            <a:endParaRPr lang="es-ES" b="0" dirty="0">
              <a:solidFill>
                <a:srgbClr val="CCCCCC"/>
              </a:solidFill>
              <a:effectLst/>
              <a:latin typeface="+mj-lt"/>
            </a:endParaRPr>
          </a:p>
          <a:p>
            <a:pPr algn="ctr"/>
            <a:r>
              <a:rPr lang="es-ES" b="0" dirty="0">
                <a:solidFill>
                  <a:srgbClr val="6A9955"/>
                </a:solidFill>
                <a:effectLst/>
                <a:latin typeface="+mj-lt"/>
              </a:rPr>
              <a:t>Y QUE PORCENTAJE DE MUJERES.</a:t>
            </a:r>
            <a:endParaRPr lang="es-ES" b="0" dirty="0">
              <a:solidFill>
                <a:srgbClr val="CCCCCC"/>
              </a:solidFill>
              <a:effectLst/>
              <a:latin typeface="+mj-lt"/>
            </a:endParaRPr>
          </a:p>
        </p:txBody>
      </p:sp>
    </p:spTree>
    <p:extLst>
      <p:ext uri="{BB962C8B-B14F-4D97-AF65-F5344CB8AC3E}">
        <p14:creationId xmlns:p14="http://schemas.microsoft.com/office/powerpoint/2010/main" val="2709165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2400" dirty="0"/>
              <a:t>HOMBRES VS MUJERES EN LA INDUSTRIA TECNOLOGICA</a:t>
            </a:r>
          </a:p>
        </p:txBody>
      </p:sp>
      <p:sp>
        <p:nvSpPr>
          <p:cNvPr id="6" name="TextBox 5">
            <a:extLst>
              <a:ext uri="{FF2B5EF4-FFF2-40B4-BE49-F238E27FC236}">
                <a16:creationId xmlns:a16="http://schemas.microsoft.com/office/drawing/2014/main" id="{5F618CEA-3952-4963-9E8E-7CF1A82DF9FE}"/>
              </a:ext>
            </a:extLst>
          </p:cNvPr>
          <p:cNvSpPr txBox="1"/>
          <p:nvPr/>
        </p:nvSpPr>
        <p:spPr>
          <a:xfrm>
            <a:off x="611631" y="1674204"/>
            <a:ext cx="4690908" cy="738664"/>
          </a:xfrm>
          <a:prstGeom prst="rect">
            <a:avLst/>
          </a:prstGeom>
          <a:solidFill>
            <a:schemeClr val="accent1"/>
          </a:solidFill>
        </p:spPr>
        <p:txBody>
          <a:bodyPr wrap="square" rtlCol="0" anchor="ctr">
            <a:spAutoFit/>
          </a:bodyPr>
          <a:lstStyle/>
          <a:p>
            <a:pPr algn="ctr"/>
            <a:r>
              <a:rPr lang="en-US" altLang="ko-KR" sz="1400" b="1" dirty="0">
                <a:solidFill>
                  <a:schemeClr val="bg1"/>
                </a:solidFill>
                <a:cs typeface="Arial" pitchFamily="34" charset="0"/>
              </a:rPr>
              <a:t>53 </a:t>
            </a:r>
            <a:r>
              <a:rPr lang="en-US" altLang="ko-KR" sz="1400" b="1" dirty="0" err="1">
                <a:solidFill>
                  <a:schemeClr val="bg1"/>
                </a:solidFill>
                <a:cs typeface="Arial" pitchFamily="34" charset="0"/>
              </a:rPr>
              <a:t>mujeres</a:t>
            </a:r>
            <a:r>
              <a:rPr lang="en-US" altLang="ko-KR" sz="1400" b="1" dirty="0">
                <a:solidFill>
                  <a:schemeClr val="bg1"/>
                </a:solidFill>
                <a:cs typeface="Arial" pitchFamily="34" charset="0"/>
              </a:rPr>
              <a:t> de las 450 </a:t>
            </a:r>
            <a:r>
              <a:rPr lang="en-US" altLang="ko-KR" sz="1400" b="1" dirty="0" err="1">
                <a:solidFill>
                  <a:schemeClr val="bg1"/>
                </a:solidFill>
                <a:cs typeface="Arial" pitchFamily="34" charset="0"/>
              </a:rPr>
              <a:t>millonarias</a:t>
            </a:r>
            <a:r>
              <a:rPr lang="en-US" altLang="ko-KR" sz="1400" b="1" dirty="0">
                <a:solidFill>
                  <a:schemeClr val="bg1"/>
                </a:solidFill>
                <a:cs typeface="Arial" pitchFamily="34" charset="0"/>
              </a:rPr>
              <a:t> de la </a:t>
            </a:r>
            <a:r>
              <a:rPr lang="en-US" altLang="ko-KR" sz="1400" b="1" dirty="0" err="1">
                <a:solidFill>
                  <a:schemeClr val="bg1"/>
                </a:solidFill>
                <a:cs typeface="Arial" pitchFamily="34" charset="0"/>
              </a:rPr>
              <a:t>lista</a:t>
            </a:r>
            <a:r>
              <a:rPr lang="en-US" altLang="ko-KR" sz="1400" b="1" dirty="0">
                <a:solidFill>
                  <a:schemeClr val="bg1"/>
                </a:solidFill>
                <a:cs typeface="Arial" pitchFamily="34" charset="0"/>
              </a:rPr>
              <a:t> se </a:t>
            </a:r>
            <a:r>
              <a:rPr lang="en-US" altLang="ko-KR" sz="1400" b="1" dirty="0" err="1">
                <a:solidFill>
                  <a:schemeClr val="bg1"/>
                </a:solidFill>
                <a:cs typeface="Arial" pitchFamily="34" charset="0"/>
              </a:rPr>
              <a:t>han</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hecho</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ricas</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en</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el</a:t>
            </a:r>
            <a:r>
              <a:rPr lang="en-US" altLang="ko-KR" sz="1400" b="1" dirty="0">
                <a:solidFill>
                  <a:schemeClr val="bg1"/>
                </a:solidFill>
                <a:cs typeface="Arial" pitchFamily="34" charset="0"/>
              </a:rPr>
              <a:t> sector </a:t>
            </a:r>
            <a:r>
              <a:rPr lang="en-US" altLang="ko-KR" sz="1400" b="1" dirty="0" err="1">
                <a:solidFill>
                  <a:schemeClr val="bg1"/>
                </a:solidFill>
                <a:cs typeface="Arial" pitchFamily="34" charset="0"/>
              </a:rPr>
              <a:t>tecnológico</a:t>
            </a:r>
            <a:r>
              <a:rPr lang="en-US" altLang="ko-KR" sz="1400" b="1" dirty="0">
                <a:solidFill>
                  <a:schemeClr val="bg1"/>
                </a:solidFill>
                <a:cs typeface="Arial" pitchFamily="34" charset="0"/>
              </a:rPr>
              <a:t>, un 11,7 </a:t>
            </a:r>
            <a:r>
              <a:rPr lang="en-US" altLang="ko-KR" sz="1400" b="1" dirty="0" err="1">
                <a:solidFill>
                  <a:schemeClr val="bg1"/>
                </a:solidFill>
                <a:cs typeface="Arial" pitchFamily="34" charset="0"/>
              </a:rPr>
              <a:t>por</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ciento</a:t>
            </a:r>
            <a:r>
              <a:rPr lang="en-US" altLang="ko-KR" sz="1400" b="1" dirty="0">
                <a:solidFill>
                  <a:schemeClr val="bg1"/>
                </a:solidFill>
                <a:cs typeface="Arial" pitchFamily="34" charset="0"/>
              </a:rPr>
              <a:t> </a:t>
            </a:r>
          </a:p>
        </p:txBody>
      </p:sp>
      <p:sp>
        <p:nvSpPr>
          <p:cNvPr id="7" name="TextBox 6">
            <a:extLst>
              <a:ext uri="{FF2B5EF4-FFF2-40B4-BE49-F238E27FC236}">
                <a16:creationId xmlns:a16="http://schemas.microsoft.com/office/drawing/2014/main" id="{A91B6171-0A81-42E0-A000-10ECC71B5B69}"/>
              </a:ext>
            </a:extLst>
          </p:cNvPr>
          <p:cNvSpPr txBox="1"/>
          <p:nvPr/>
        </p:nvSpPr>
        <p:spPr>
          <a:xfrm>
            <a:off x="7266038" y="5397032"/>
            <a:ext cx="3749683" cy="738664"/>
          </a:xfrm>
          <a:prstGeom prst="rect">
            <a:avLst/>
          </a:prstGeom>
          <a:solidFill>
            <a:schemeClr val="accent2"/>
          </a:solidFill>
        </p:spPr>
        <p:txBody>
          <a:bodyPr wrap="square" rtlCol="0" anchor="ctr">
            <a:spAutoFit/>
          </a:bodyPr>
          <a:lstStyle/>
          <a:p>
            <a:pPr algn="ctr"/>
            <a:r>
              <a:rPr lang="en-US" altLang="ko-KR" sz="1400" b="1" dirty="0">
                <a:solidFill>
                  <a:schemeClr val="bg1"/>
                </a:solidFill>
                <a:cs typeface="Arial" pitchFamily="34" charset="0"/>
              </a:rPr>
              <a:t>En </a:t>
            </a:r>
            <a:r>
              <a:rPr lang="en-US" altLang="ko-KR" sz="1400" b="1" dirty="0" err="1">
                <a:solidFill>
                  <a:schemeClr val="bg1"/>
                </a:solidFill>
                <a:cs typeface="Arial" pitchFamily="34" charset="0"/>
              </a:rPr>
              <a:t>el</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caso</a:t>
            </a:r>
            <a:r>
              <a:rPr lang="en-US" altLang="ko-KR" sz="1400" b="1" dirty="0">
                <a:solidFill>
                  <a:schemeClr val="bg1"/>
                </a:solidFill>
                <a:cs typeface="Arial" pitchFamily="34" charset="0"/>
              </a:rPr>
              <a:t> de </a:t>
            </a:r>
            <a:r>
              <a:rPr lang="en-US" altLang="ko-KR" sz="1400" b="1" dirty="0" err="1">
                <a:solidFill>
                  <a:schemeClr val="bg1"/>
                </a:solidFill>
                <a:cs typeface="Arial" pitchFamily="34" charset="0"/>
              </a:rPr>
              <a:t>los</a:t>
            </a:r>
            <a:r>
              <a:rPr lang="en-US" altLang="ko-KR" sz="1400" b="1" dirty="0">
                <a:solidFill>
                  <a:schemeClr val="bg1"/>
                </a:solidFill>
                <a:cs typeface="Arial" pitchFamily="34" charset="0"/>
              </a:rPr>
              <a:t> hombres , es </a:t>
            </a:r>
            <a:r>
              <a:rPr lang="en-US" altLang="ko-KR" sz="1400" b="1" dirty="0" err="1">
                <a:solidFill>
                  <a:schemeClr val="bg1"/>
                </a:solidFill>
                <a:cs typeface="Arial" pitchFamily="34" charset="0"/>
              </a:rPr>
              <a:t>el</a:t>
            </a:r>
            <a:r>
              <a:rPr lang="en-US" altLang="ko-KR" sz="1400" b="1" dirty="0">
                <a:solidFill>
                  <a:schemeClr val="bg1"/>
                </a:solidFill>
                <a:cs typeface="Arial" pitchFamily="34" charset="0"/>
              </a:rPr>
              <a:t> 22,73 </a:t>
            </a:r>
            <a:r>
              <a:rPr lang="en-US" altLang="ko-KR" sz="1400" b="1" dirty="0" err="1">
                <a:solidFill>
                  <a:schemeClr val="bg1"/>
                </a:solidFill>
                <a:cs typeface="Arial" pitchFamily="34" charset="0"/>
              </a:rPr>
              <a:t>por</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ciento</a:t>
            </a:r>
            <a:r>
              <a:rPr lang="en-US" altLang="ko-KR" sz="1400" b="1">
                <a:solidFill>
                  <a:schemeClr val="bg1"/>
                </a:solidFill>
                <a:cs typeface="Arial" pitchFamily="34" charset="0"/>
              </a:rPr>
              <a:t>, POR LO QUE SI CONFIRMAMOS NUESTRA HIPOTESIS.</a:t>
            </a:r>
            <a:endParaRPr lang="en-US" altLang="ko-KR" sz="1400" b="1" dirty="0">
              <a:solidFill>
                <a:schemeClr val="bg1"/>
              </a:solidFill>
              <a:cs typeface="Arial" pitchFamily="34" charset="0"/>
            </a:endParaRPr>
          </a:p>
        </p:txBody>
      </p:sp>
      <p:sp>
        <p:nvSpPr>
          <p:cNvPr id="19" name="Frame 17">
            <a:extLst>
              <a:ext uri="{FF2B5EF4-FFF2-40B4-BE49-F238E27FC236}">
                <a16:creationId xmlns:a16="http://schemas.microsoft.com/office/drawing/2014/main" id="{67443322-2BBD-4670-B382-254F200E1ADE}"/>
              </a:ext>
            </a:extLst>
          </p:cNvPr>
          <p:cNvSpPr/>
          <p:nvPr/>
        </p:nvSpPr>
        <p:spPr>
          <a:xfrm>
            <a:off x="10374355" y="4880456"/>
            <a:ext cx="273722" cy="273722"/>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1" name="자유형: 도형 94">
            <a:extLst>
              <a:ext uri="{FF2B5EF4-FFF2-40B4-BE49-F238E27FC236}">
                <a16:creationId xmlns:a16="http://schemas.microsoft.com/office/drawing/2014/main" id="{73D705B5-6FCB-47DB-816E-A16FBCBA8954}"/>
              </a:ext>
            </a:extLst>
          </p:cNvPr>
          <p:cNvSpPr/>
          <p:nvPr/>
        </p:nvSpPr>
        <p:spPr>
          <a:xfrm>
            <a:off x="7978850" y="4880456"/>
            <a:ext cx="386742" cy="342724"/>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4" name="Imagen 3">
            <a:extLst>
              <a:ext uri="{FF2B5EF4-FFF2-40B4-BE49-F238E27FC236}">
                <a16:creationId xmlns:a16="http://schemas.microsoft.com/office/drawing/2014/main" id="{F57A2C72-D463-C204-090A-59A6AD48A04A}"/>
              </a:ext>
            </a:extLst>
          </p:cNvPr>
          <p:cNvPicPr>
            <a:picLocks noChangeAspect="1"/>
          </p:cNvPicPr>
          <p:nvPr/>
        </p:nvPicPr>
        <p:blipFill>
          <a:blip r:embed="rId2"/>
          <a:stretch>
            <a:fillRect/>
          </a:stretch>
        </p:blipFill>
        <p:spPr>
          <a:xfrm>
            <a:off x="300929" y="3146322"/>
            <a:ext cx="5717116" cy="2958727"/>
          </a:xfrm>
          <a:prstGeom prst="rect">
            <a:avLst/>
          </a:prstGeom>
        </p:spPr>
      </p:pic>
      <p:pic>
        <p:nvPicPr>
          <p:cNvPr id="8" name="Imagen 7">
            <a:extLst>
              <a:ext uri="{FF2B5EF4-FFF2-40B4-BE49-F238E27FC236}">
                <a16:creationId xmlns:a16="http://schemas.microsoft.com/office/drawing/2014/main" id="{3BC90FF4-81B8-F47F-C1E6-94F59E680ED6}"/>
              </a:ext>
            </a:extLst>
          </p:cNvPr>
          <p:cNvPicPr>
            <a:picLocks noChangeAspect="1"/>
          </p:cNvPicPr>
          <p:nvPr/>
        </p:nvPicPr>
        <p:blipFill>
          <a:blip r:embed="rId3"/>
          <a:stretch>
            <a:fillRect/>
          </a:stretch>
        </p:blipFill>
        <p:spPr>
          <a:xfrm>
            <a:off x="6302478" y="1586919"/>
            <a:ext cx="5094411" cy="3159065"/>
          </a:xfrm>
          <a:prstGeom prst="rect">
            <a:avLst/>
          </a:prstGeom>
        </p:spPr>
      </p:pic>
    </p:spTree>
    <p:extLst>
      <p:ext uri="{BB962C8B-B14F-4D97-AF65-F5344CB8AC3E}">
        <p14:creationId xmlns:p14="http://schemas.microsoft.com/office/powerpoint/2010/main" val="194952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CONCLUSIONES</a:t>
            </a:r>
          </a:p>
        </p:txBody>
      </p:sp>
      <p:sp>
        <p:nvSpPr>
          <p:cNvPr id="3" name="Freeform 55">
            <a:extLst>
              <a:ext uri="{FF2B5EF4-FFF2-40B4-BE49-F238E27FC236}">
                <a16:creationId xmlns:a16="http://schemas.microsoft.com/office/drawing/2014/main" id="{217127D6-B042-4732-9810-9C999474ABA4}"/>
              </a:ext>
            </a:extLst>
          </p:cNvPr>
          <p:cNvSpPr/>
          <p:nvPr/>
        </p:nvSpPr>
        <p:spPr>
          <a:xfrm>
            <a:off x="4628" y="1523200"/>
            <a:ext cx="4890689" cy="5328278"/>
          </a:xfrm>
          <a:custGeom>
            <a:avLst/>
            <a:gdLst/>
            <a:ahLst/>
            <a:cxnLst/>
            <a:rect l="l" t="t" r="r" b="b"/>
            <a:pathLst>
              <a:path w="3294587" h="5795631">
                <a:moveTo>
                  <a:pt x="0" y="0"/>
                </a:moveTo>
                <a:lnTo>
                  <a:pt x="3294587" y="2889259"/>
                </a:lnTo>
                <a:lnTo>
                  <a:pt x="0" y="5795631"/>
                </a:lnTo>
                <a:close/>
              </a:path>
            </a:pathLst>
          </a:cu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4" name="Group 3">
            <a:extLst>
              <a:ext uri="{FF2B5EF4-FFF2-40B4-BE49-F238E27FC236}">
                <a16:creationId xmlns:a16="http://schemas.microsoft.com/office/drawing/2014/main" id="{11483DED-1EE2-4408-9219-AD4C4B2142D2}"/>
              </a:ext>
            </a:extLst>
          </p:cNvPr>
          <p:cNvGrpSpPr/>
          <p:nvPr/>
        </p:nvGrpSpPr>
        <p:grpSpPr>
          <a:xfrm>
            <a:off x="927161" y="1461290"/>
            <a:ext cx="2426195" cy="5081516"/>
            <a:chOff x="851030" y="1340768"/>
            <a:chExt cx="2426195" cy="5081516"/>
          </a:xfrm>
          <a:solidFill>
            <a:schemeClr val="tx1">
              <a:lumMod val="50000"/>
              <a:lumOff val="50000"/>
            </a:schemeClr>
          </a:solidFill>
        </p:grpSpPr>
        <p:grpSp>
          <p:nvGrpSpPr>
            <p:cNvPr id="5" name="Group 4">
              <a:extLst>
                <a:ext uri="{FF2B5EF4-FFF2-40B4-BE49-F238E27FC236}">
                  <a16:creationId xmlns:a16="http://schemas.microsoft.com/office/drawing/2014/main" id="{A2FFEB1A-B9C1-409A-BFB3-D647867E320B}"/>
                </a:ext>
              </a:extLst>
            </p:cNvPr>
            <p:cNvGrpSpPr/>
            <p:nvPr/>
          </p:nvGrpSpPr>
          <p:grpSpPr>
            <a:xfrm>
              <a:off x="851030" y="1340768"/>
              <a:ext cx="2426195" cy="5081516"/>
              <a:chOff x="3009901" y="1512649"/>
              <a:chExt cx="2426195" cy="5081516"/>
            </a:xfrm>
            <a:grpFill/>
          </p:grpSpPr>
          <p:sp>
            <p:nvSpPr>
              <p:cNvPr id="9" name="Freeform 9">
                <a:extLst>
                  <a:ext uri="{FF2B5EF4-FFF2-40B4-BE49-F238E27FC236}">
                    <a16:creationId xmlns:a16="http://schemas.microsoft.com/office/drawing/2014/main" id="{E9F664A9-C066-4756-96DD-7804759C409F}"/>
                  </a:ext>
                </a:extLst>
              </p:cNvPr>
              <p:cNvSpPr>
                <a:spLocks/>
              </p:cNvSpPr>
              <p:nvPr/>
            </p:nvSpPr>
            <p:spPr bwMode="auto">
              <a:xfrm>
                <a:off x="3009901" y="1671638"/>
                <a:ext cx="2426195" cy="4922527"/>
              </a:xfrm>
              <a:custGeom>
                <a:avLst/>
                <a:gdLst>
                  <a:gd name="T0" fmla="*/ 1787 w 1867"/>
                  <a:gd name="T1" fmla="*/ 46 h 3789"/>
                  <a:gd name="T2" fmla="*/ 1799 w 1867"/>
                  <a:gd name="T3" fmla="*/ 220 h 3789"/>
                  <a:gd name="T4" fmla="*/ 1827 w 1867"/>
                  <a:gd name="T5" fmla="*/ 371 h 3789"/>
                  <a:gd name="T6" fmla="*/ 1796 w 1867"/>
                  <a:gd name="T7" fmla="*/ 616 h 3789"/>
                  <a:gd name="T8" fmla="*/ 1687 w 1867"/>
                  <a:gd name="T9" fmla="*/ 819 h 3789"/>
                  <a:gd name="T10" fmla="*/ 1281 w 1867"/>
                  <a:gd name="T11" fmla="*/ 859 h 3789"/>
                  <a:gd name="T12" fmla="*/ 1365 w 1867"/>
                  <a:gd name="T13" fmla="*/ 1428 h 3789"/>
                  <a:gd name="T14" fmla="*/ 1428 w 1867"/>
                  <a:gd name="T15" fmla="*/ 1718 h 3789"/>
                  <a:gd name="T16" fmla="*/ 1310 w 1867"/>
                  <a:gd name="T17" fmla="*/ 1679 h 3789"/>
                  <a:gd name="T18" fmla="*/ 1227 w 1867"/>
                  <a:gd name="T19" fmla="*/ 1948 h 3789"/>
                  <a:gd name="T20" fmla="*/ 1199 w 1867"/>
                  <a:gd name="T21" fmla="*/ 2111 h 3789"/>
                  <a:gd name="T22" fmla="*/ 1152 w 1867"/>
                  <a:gd name="T23" fmla="*/ 2430 h 3789"/>
                  <a:gd name="T24" fmla="*/ 1095 w 1867"/>
                  <a:gd name="T25" fmla="*/ 3030 h 3789"/>
                  <a:gd name="T26" fmla="*/ 1120 w 1867"/>
                  <a:gd name="T27" fmla="*/ 3266 h 3789"/>
                  <a:gd name="T28" fmla="*/ 1207 w 1867"/>
                  <a:gd name="T29" fmla="*/ 3412 h 3789"/>
                  <a:gd name="T30" fmla="*/ 1371 w 1867"/>
                  <a:gd name="T31" fmla="*/ 3529 h 3789"/>
                  <a:gd name="T32" fmla="*/ 1274 w 1867"/>
                  <a:gd name="T33" fmla="*/ 3622 h 3789"/>
                  <a:gd name="T34" fmla="*/ 979 w 1867"/>
                  <a:gd name="T35" fmla="*/ 3503 h 3789"/>
                  <a:gd name="T36" fmla="*/ 856 w 1867"/>
                  <a:gd name="T37" fmla="*/ 3412 h 3789"/>
                  <a:gd name="T38" fmla="*/ 847 w 1867"/>
                  <a:gd name="T39" fmla="*/ 3221 h 3789"/>
                  <a:gd name="T40" fmla="*/ 860 w 1867"/>
                  <a:gd name="T41" fmla="*/ 3025 h 3789"/>
                  <a:gd name="T42" fmla="*/ 869 w 1867"/>
                  <a:gd name="T43" fmla="*/ 2597 h 3789"/>
                  <a:gd name="T44" fmla="*/ 871 w 1867"/>
                  <a:gd name="T45" fmla="*/ 2204 h 3789"/>
                  <a:gd name="T46" fmla="*/ 816 w 1867"/>
                  <a:gd name="T47" fmla="*/ 2256 h 3789"/>
                  <a:gd name="T48" fmla="*/ 672 w 1867"/>
                  <a:gd name="T49" fmla="*/ 2624 h 3789"/>
                  <a:gd name="T50" fmla="*/ 636 w 1867"/>
                  <a:gd name="T51" fmla="*/ 2709 h 3789"/>
                  <a:gd name="T52" fmla="*/ 580 w 1867"/>
                  <a:gd name="T53" fmla="*/ 2944 h 3789"/>
                  <a:gd name="T54" fmla="*/ 549 w 1867"/>
                  <a:gd name="T55" fmla="*/ 3219 h 3789"/>
                  <a:gd name="T56" fmla="*/ 560 w 1867"/>
                  <a:gd name="T57" fmla="*/ 3480 h 3789"/>
                  <a:gd name="T58" fmla="*/ 563 w 1867"/>
                  <a:gd name="T59" fmla="*/ 3786 h 3789"/>
                  <a:gd name="T60" fmla="*/ 343 w 1867"/>
                  <a:gd name="T61" fmla="*/ 3605 h 3789"/>
                  <a:gd name="T62" fmla="*/ 322 w 1867"/>
                  <a:gd name="T63" fmla="*/ 3392 h 3789"/>
                  <a:gd name="T64" fmla="*/ 422 w 1867"/>
                  <a:gd name="T65" fmla="*/ 2492 h 3789"/>
                  <a:gd name="T66" fmla="*/ 483 w 1867"/>
                  <a:gd name="T67" fmla="*/ 1917 h 3789"/>
                  <a:gd name="T68" fmla="*/ 479 w 1867"/>
                  <a:gd name="T69" fmla="*/ 1887 h 3789"/>
                  <a:gd name="T70" fmla="*/ 454 w 1867"/>
                  <a:gd name="T71" fmla="*/ 1443 h 3789"/>
                  <a:gd name="T72" fmla="*/ 432 w 1867"/>
                  <a:gd name="T73" fmla="*/ 1057 h 3789"/>
                  <a:gd name="T74" fmla="*/ 391 w 1867"/>
                  <a:gd name="T75" fmla="*/ 1184 h 3789"/>
                  <a:gd name="T76" fmla="*/ 223 w 1867"/>
                  <a:gd name="T77" fmla="*/ 1285 h 3789"/>
                  <a:gd name="T78" fmla="*/ 89 w 1867"/>
                  <a:gd name="T79" fmla="*/ 1149 h 3789"/>
                  <a:gd name="T80" fmla="*/ 44 w 1867"/>
                  <a:gd name="T81" fmla="*/ 832 h 3789"/>
                  <a:gd name="T82" fmla="*/ 77 w 1867"/>
                  <a:gd name="T83" fmla="*/ 584 h 3789"/>
                  <a:gd name="T84" fmla="*/ 203 w 1867"/>
                  <a:gd name="T85" fmla="*/ 642 h 3789"/>
                  <a:gd name="T86" fmla="*/ 171 w 1867"/>
                  <a:gd name="T87" fmla="*/ 782 h 3789"/>
                  <a:gd name="T88" fmla="*/ 211 w 1867"/>
                  <a:gd name="T89" fmla="*/ 879 h 3789"/>
                  <a:gd name="T90" fmla="*/ 248 w 1867"/>
                  <a:gd name="T91" fmla="*/ 709 h 3789"/>
                  <a:gd name="T92" fmla="*/ 273 w 1867"/>
                  <a:gd name="T93" fmla="*/ 611 h 3789"/>
                  <a:gd name="T94" fmla="*/ 504 w 1867"/>
                  <a:gd name="T95" fmla="*/ 505 h 3789"/>
                  <a:gd name="T96" fmla="*/ 615 w 1867"/>
                  <a:gd name="T97" fmla="*/ 462 h 3789"/>
                  <a:gd name="T98" fmla="*/ 788 w 1867"/>
                  <a:gd name="T99" fmla="*/ 963 h 3789"/>
                  <a:gd name="T100" fmla="*/ 962 w 1867"/>
                  <a:gd name="T101" fmla="*/ 1459 h 3789"/>
                  <a:gd name="T102" fmla="*/ 1113 w 1867"/>
                  <a:gd name="T103" fmla="*/ 1442 h 3789"/>
                  <a:gd name="T104" fmla="*/ 1143 w 1867"/>
                  <a:gd name="T105" fmla="*/ 1153 h 3789"/>
                  <a:gd name="T106" fmla="*/ 886 w 1867"/>
                  <a:gd name="T107" fmla="*/ 428 h 3789"/>
                  <a:gd name="T108" fmla="*/ 1059 w 1867"/>
                  <a:gd name="T109" fmla="*/ 485 h 3789"/>
                  <a:gd name="T110" fmla="*/ 1217 w 1867"/>
                  <a:gd name="T111" fmla="*/ 546 h 3789"/>
                  <a:gd name="T112" fmla="*/ 1314 w 1867"/>
                  <a:gd name="T113" fmla="*/ 597 h 3789"/>
                  <a:gd name="T114" fmla="*/ 1501 w 1867"/>
                  <a:gd name="T115" fmla="*/ 624 h 3789"/>
                  <a:gd name="T116" fmla="*/ 1595 w 1867"/>
                  <a:gd name="T117" fmla="*/ 560 h 3789"/>
                  <a:gd name="T118" fmla="*/ 1647 w 1867"/>
                  <a:gd name="T119" fmla="*/ 373 h 3789"/>
                  <a:gd name="T120" fmla="*/ 1681 w 1867"/>
                  <a:gd name="T121" fmla="*/ 239 h 3789"/>
                  <a:gd name="T122" fmla="*/ 1613 w 1867"/>
                  <a:gd name="T123" fmla="*/ 23 h 3789"/>
                  <a:gd name="connsiteX0" fmla="*/ 8779 w 10000"/>
                  <a:gd name="connsiteY0" fmla="*/ 0 h 10000"/>
                  <a:gd name="connsiteX1" fmla="*/ 8875 w 10000"/>
                  <a:gd name="connsiteY1" fmla="*/ 0 h 10000"/>
                  <a:gd name="connsiteX2" fmla="*/ 8993 w 10000"/>
                  <a:gd name="connsiteY2" fmla="*/ 3 h 10000"/>
                  <a:gd name="connsiteX3" fmla="*/ 9111 w 10000"/>
                  <a:gd name="connsiteY3" fmla="*/ 11 h 10000"/>
                  <a:gd name="connsiteX4" fmla="*/ 9239 w 10000"/>
                  <a:gd name="connsiteY4" fmla="*/ 24 h 10000"/>
                  <a:gd name="connsiteX5" fmla="*/ 9347 w 10000"/>
                  <a:gd name="connsiteY5" fmla="*/ 37 h 10000"/>
                  <a:gd name="connsiteX6" fmla="*/ 9448 w 10000"/>
                  <a:gd name="connsiteY6" fmla="*/ 58 h 10000"/>
                  <a:gd name="connsiteX7" fmla="*/ 9513 w 10000"/>
                  <a:gd name="connsiteY7" fmla="*/ 79 h 10000"/>
                  <a:gd name="connsiteX8" fmla="*/ 9555 w 10000"/>
                  <a:gd name="connsiteY8" fmla="*/ 106 h 10000"/>
                  <a:gd name="connsiteX9" fmla="*/ 9572 w 10000"/>
                  <a:gd name="connsiteY9" fmla="*/ 121 h 10000"/>
                  <a:gd name="connsiteX10" fmla="*/ 9577 w 10000"/>
                  <a:gd name="connsiteY10" fmla="*/ 156 h 10000"/>
                  <a:gd name="connsiteX11" fmla="*/ 9593 w 10000"/>
                  <a:gd name="connsiteY11" fmla="*/ 201 h 10000"/>
                  <a:gd name="connsiteX12" fmla="*/ 9604 w 10000"/>
                  <a:gd name="connsiteY12" fmla="*/ 248 h 10000"/>
                  <a:gd name="connsiteX13" fmla="*/ 9620 w 10000"/>
                  <a:gd name="connsiteY13" fmla="*/ 304 h 10000"/>
                  <a:gd name="connsiteX14" fmla="*/ 9625 w 10000"/>
                  <a:gd name="connsiteY14" fmla="*/ 351 h 10000"/>
                  <a:gd name="connsiteX15" fmla="*/ 9636 w 10000"/>
                  <a:gd name="connsiteY15" fmla="*/ 396 h 10000"/>
                  <a:gd name="connsiteX16" fmla="*/ 9636 w 10000"/>
                  <a:gd name="connsiteY16" fmla="*/ 428 h 10000"/>
                  <a:gd name="connsiteX17" fmla="*/ 9598 w 10000"/>
                  <a:gd name="connsiteY17" fmla="*/ 499 h 10000"/>
                  <a:gd name="connsiteX18" fmla="*/ 9614 w 10000"/>
                  <a:gd name="connsiteY18" fmla="*/ 533 h 10000"/>
                  <a:gd name="connsiteX19" fmla="*/ 9636 w 10000"/>
                  <a:gd name="connsiteY19" fmla="*/ 581 h 10000"/>
                  <a:gd name="connsiteX20" fmla="*/ 9663 w 10000"/>
                  <a:gd name="connsiteY20" fmla="*/ 628 h 10000"/>
                  <a:gd name="connsiteX21" fmla="*/ 9684 w 10000"/>
                  <a:gd name="connsiteY21" fmla="*/ 670 h 10000"/>
                  <a:gd name="connsiteX22" fmla="*/ 9695 w 10000"/>
                  <a:gd name="connsiteY22" fmla="*/ 718 h 10000"/>
                  <a:gd name="connsiteX23" fmla="*/ 9695 w 10000"/>
                  <a:gd name="connsiteY23" fmla="*/ 768 h 10000"/>
                  <a:gd name="connsiteX24" fmla="*/ 9689 w 10000"/>
                  <a:gd name="connsiteY24" fmla="*/ 816 h 10000"/>
                  <a:gd name="connsiteX25" fmla="*/ 9684 w 10000"/>
                  <a:gd name="connsiteY25" fmla="*/ 860 h 10000"/>
                  <a:gd name="connsiteX26" fmla="*/ 9684 w 10000"/>
                  <a:gd name="connsiteY26" fmla="*/ 903 h 10000"/>
                  <a:gd name="connsiteX27" fmla="*/ 9700 w 10000"/>
                  <a:gd name="connsiteY27" fmla="*/ 932 h 10000"/>
                  <a:gd name="connsiteX28" fmla="*/ 9738 w 10000"/>
                  <a:gd name="connsiteY28" fmla="*/ 955 h 10000"/>
                  <a:gd name="connsiteX29" fmla="*/ 9786 w 10000"/>
                  <a:gd name="connsiteY29" fmla="*/ 979 h 10000"/>
                  <a:gd name="connsiteX30" fmla="*/ 9839 w 10000"/>
                  <a:gd name="connsiteY30" fmla="*/ 1000 h 10000"/>
                  <a:gd name="connsiteX31" fmla="*/ 9888 w 10000"/>
                  <a:gd name="connsiteY31" fmla="*/ 1019 h 10000"/>
                  <a:gd name="connsiteX32" fmla="*/ 9936 w 10000"/>
                  <a:gd name="connsiteY32" fmla="*/ 1037 h 10000"/>
                  <a:gd name="connsiteX33" fmla="*/ 9979 w 10000"/>
                  <a:gd name="connsiteY33" fmla="*/ 1066 h 10000"/>
                  <a:gd name="connsiteX34" fmla="*/ 10000 w 10000"/>
                  <a:gd name="connsiteY34" fmla="*/ 1106 h 10000"/>
                  <a:gd name="connsiteX35" fmla="*/ 9898 w 10000"/>
                  <a:gd name="connsiteY35" fmla="*/ 1198 h 10000"/>
                  <a:gd name="connsiteX36" fmla="*/ 9818 w 10000"/>
                  <a:gd name="connsiteY36" fmla="*/ 1301 h 10000"/>
                  <a:gd name="connsiteX37" fmla="*/ 9754 w 10000"/>
                  <a:gd name="connsiteY37" fmla="*/ 1407 h 10000"/>
                  <a:gd name="connsiteX38" fmla="*/ 9689 w 10000"/>
                  <a:gd name="connsiteY38" fmla="*/ 1518 h 10000"/>
                  <a:gd name="connsiteX39" fmla="*/ 9620 w 10000"/>
                  <a:gd name="connsiteY39" fmla="*/ 1626 h 10000"/>
                  <a:gd name="connsiteX40" fmla="*/ 9545 w 10000"/>
                  <a:gd name="connsiteY40" fmla="*/ 1731 h 10000"/>
                  <a:gd name="connsiteX41" fmla="*/ 9507 w 10000"/>
                  <a:gd name="connsiteY41" fmla="*/ 1787 h 10000"/>
                  <a:gd name="connsiteX42" fmla="*/ 9475 w 10000"/>
                  <a:gd name="connsiteY42" fmla="*/ 1847 h 10000"/>
                  <a:gd name="connsiteX43" fmla="*/ 9454 w 10000"/>
                  <a:gd name="connsiteY43" fmla="*/ 1908 h 10000"/>
                  <a:gd name="connsiteX44" fmla="*/ 9416 w 10000"/>
                  <a:gd name="connsiteY44" fmla="*/ 1974 h 10000"/>
                  <a:gd name="connsiteX45" fmla="*/ 9379 w 10000"/>
                  <a:gd name="connsiteY45" fmla="*/ 2035 h 10000"/>
                  <a:gd name="connsiteX46" fmla="*/ 9314 w 10000"/>
                  <a:gd name="connsiteY46" fmla="*/ 2088 h 10000"/>
                  <a:gd name="connsiteX47" fmla="*/ 9239 w 10000"/>
                  <a:gd name="connsiteY47" fmla="*/ 2122 h 10000"/>
                  <a:gd name="connsiteX48" fmla="*/ 9143 w 10000"/>
                  <a:gd name="connsiteY48" fmla="*/ 2146 h 10000"/>
                  <a:gd name="connsiteX49" fmla="*/ 9036 w 10000"/>
                  <a:gd name="connsiteY49" fmla="*/ 2162 h 10000"/>
                  <a:gd name="connsiteX50" fmla="*/ 8918 w 10000"/>
                  <a:gd name="connsiteY50" fmla="*/ 2175 h 10000"/>
                  <a:gd name="connsiteX51" fmla="*/ 8795 w 10000"/>
                  <a:gd name="connsiteY51" fmla="*/ 2185 h 10000"/>
                  <a:gd name="connsiteX52" fmla="*/ 8677 w 10000"/>
                  <a:gd name="connsiteY52" fmla="*/ 2201 h 10000"/>
                  <a:gd name="connsiteX53" fmla="*/ 8468 w 10000"/>
                  <a:gd name="connsiteY53" fmla="*/ 2220 h 10000"/>
                  <a:gd name="connsiteX54" fmla="*/ 8232 w 10000"/>
                  <a:gd name="connsiteY54" fmla="*/ 2241 h 10000"/>
                  <a:gd name="connsiteX55" fmla="*/ 7975 w 10000"/>
                  <a:gd name="connsiteY55" fmla="*/ 2251 h 10000"/>
                  <a:gd name="connsiteX56" fmla="*/ 7702 w 10000"/>
                  <a:gd name="connsiteY56" fmla="*/ 2262 h 10000"/>
                  <a:gd name="connsiteX57" fmla="*/ 7429 w 10000"/>
                  <a:gd name="connsiteY57" fmla="*/ 2264 h 10000"/>
                  <a:gd name="connsiteX58" fmla="*/ 7145 w 10000"/>
                  <a:gd name="connsiteY58" fmla="*/ 2267 h 10000"/>
                  <a:gd name="connsiteX59" fmla="*/ 6861 w 10000"/>
                  <a:gd name="connsiteY59" fmla="*/ 2267 h 10000"/>
                  <a:gd name="connsiteX60" fmla="*/ 6867 w 10000"/>
                  <a:gd name="connsiteY60" fmla="*/ 2449 h 10000"/>
                  <a:gd name="connsiteX61" fmla="*/ 6893 w 10000"/>
                  <a:gd name="connsiteY61" fmla="*/ 2637 h 10000"/>
                  <a:gd name="connsiteX62" fmla="*/ 6936 w 10000"/>
                  <a:gd name="connsiteY62" fmla="*/ 2821 h 10000"/>
                  <a:gd name="connsiteX63" fmla="*/ 6990 w 10000"/>
                  <a:gd name="connsiteY63" fmla="*/ 2996 h 10000"/>
                  <a:gd name="connsiteX64" fmla="*/ 7059 w 10000"/>
                  <a:gd name="connsiteY64" fmla="*/ 3159 h 10000"/>
                  <a:gd name="connsiteX65" fmla="*/ 7129 w 10000"/>
                  <a:gd name="connsiteY65" fmla="*/ 3304 h 10000"/>
                  <a:gd name="connsiteX66" fmla="*/ 7177 w 10000"/>
                  <a:gd name="connsiteY66" fmla="*/ 3423 h 10000"/>
                  <a:gd name="connsiteX67" fmla="*/ 7225 w 10000"/>
                  <a:gd name="connsiteY67" fmla="*/ 3537 h 10000"/>
                  <a:gd name="connsiteX68" fmla="*/ 7263 w 10000"/>
                  <a:gd name="connsiteY68" fmla="*/ 3653 h 10000"/>
                  <a:gd name="connsiteX69" fmla="*/ 7311 w 10000"/>
                  <a:gd name="connsiteY69" fmla="*/ 3769 h 10000"/>
                  <a:gd name="connsiteX70" fmla="*/ 7370 w 10000"/>
                  <a:gd name="connsiteY70" fmla="*/ 3885 h 10000"/>
                  <a:gd name="connsiteX71" fmla="*/ 7450 w 10000"/>
                  <a:gd name="connsiteY71" fmla="*/ 3980 h 10000"/>
                  <a:gd name="connsiteX72" fmla="*/ 7531 w 10000"/>
                  <a:gd name="connsiteY72" fmla="*/ 4075 h 10000"/>
                  <a:gd name="connsiteX73" fmla="*/ 7622 w 10000"/>
                  <a:gd name="connsiteY73" fmla="*/ 4170 h 10000"/>
                  <a:gd name="connsiteX74" fmla="*/ 7702 w 10000"/>
                  <a:gd name="connsiteY74" fmla="*/ 4262 h 10000"/>
                  <a:gd name="connsiteX75" fmla="*/ 7766 w 10000"/>
                  <a:gd name="connsiteY75" fmla="*/ 4355 h 10000"/>
                  <a:gd name="connsiteX76" fmla="*/ 7793 w 10000"/>
                  <a:gd name="connsiteY76" fmla="*/ 4447 h 10000"/>
                  <a:gd name="connsiteX77" fmla="*/ 7745 w 10000"/>
                  <a:gd name="connsiteY77" fmla="*/ 4476 h 10000"/>
                  <a:gd name="connsiteX78" fmla="*/ 7697 w 10000"/>
                  <a:gd name="connsiteY78" fmla="*/ 4503 h 10000"/>
                  <a:gd name="connsiteX79" fmla="*/ 7649 w 10000"/>
                  <a:gd name="connsiteY79" fmla="*/ 4534 h 10000"/>
                  <a:gd name="connsiteX80" fmla="*/ 7606 w 10000"/>
                  <a:gd name="connsiteY80" fmla="*/ 4558 h 10000"/>
                  <a:gd name="connsiteX81" fmla="*/ 7568 w 10000"/>
                  <a:gd name="connsiteY81" fmla="*/ 4571 h 10000"/>
                  <a:gd name="connsiteX82" fmla="*/ 7488 w 10000"/>
                  <a:gd name="connsiteY82" fmla="*/ 4582 h 10000"/>
                  <a:gd name="connsiteX83" fmla="*/ 7413 w 10000"/>
                  <a:gd name="connsiteY83" fmla="*/ 4603 h 10000"/>
                  <a:gd name="connsiteX84" fmla="*/ 7322 w 10000"/>
                  <a:gd name="connsiteY84" fmla="*/ 4629 h 10000"/>
                  <a:gd name="connsiteX85" fmla="*/ 7242 w 10000"/>
                  <a:gd name="connsiteY85" fmla="*/ 4663 h 10000"/>
                  <a:gd name="connsiteX86" fmla="*/ 7172 w 10000"/>
                  <a:gd name="connsiteY86" fmla="*/ 4698 h 10000"/>
                  <a:gd name="connsiteX87" fmla="*/ 7108 w 10000"/>
                  <a:gd name="connsiteY87" fmla="*/ 4727 h 10000"/>
                  <a:gd name="connsiteX88" fmla="*/ 7054 w 10000"/>
                  <a:gd name="connsiteY88" fmla="*/ 4719 h 10000"/>
                  <a:gd name="connsiteX89" fmla="*/ 7017 w 10000"/>
                  <a:gd name="connsiteY89" fmla="*/ 4431 h 10000"/>
                  <a:gd name="connsiteX90" fmla="*/ 6947 w 10000"/>
                  <a:gd name="connsiteY90" fmla="*/ 4431 h 10000"/>
                  <a:gd name="connsiteX91" fmla="*/ 6893 w 10000"/>
                  <a:gd name="connsiteY91" fmla="*/ 4434 h 10000"/>
                  <a:gd name="connsiteX92" fmla="*/ 6840 w 10000"/>
                  <a:gd name="connsiteY92" fmla="*/ 4434 h 10000"/>
                  <a:gd name="connsiteX93" fmla="*/ 6770 w 10000"/>
                  <a:gd name="connsiteY93" fmla="*/ 4437 h 10000"/>
                  <a:gd name="connsiteX94" fmla="*/ 6663 w 10000"/>
                  <a:gd name="connsiteY94" fmla="*/ 4442 h 10000"/>
                  <a:gd name="connsiteX95" fmla="*/ 6652 w 10000"/>
                  <a:gd name="connsiteY95" fmla="*/ 4587 h 10000"/>
                  <a:gd name="connsiteX96" fmla="*/ 6642 w 10000"/>
                  <a:gd name="connsiteY96" fmla="*/ 4737 h 10000"/>
                  <a:gd name="connsiteX97" fmla="*/ 6636 w 10000"/>
                  <a:gd name="connsiteY97" fmla="*/ 4885 h 10000"/>
                  <a:gd name="connsiteX98" fmla="*/ 6615 w 10000"/>
                  <a:gd name="connsiteY98" fmla="*/ 5033 h 10000"/>
                  <a:gd name="connsiteX99" fmla="*/ 6572 w 10000"/>
                  <a:gd name="connsiteY99" fmla="*/ 5141 h 10000"/>
                  <a:gd name="connsiteX100" fmla="*/ 6524 w 10000"/>
                  <a:gd name="connsiteY100" fmla="*/ 5252 h 10000"/>
                  <a:gd name="connsiteX101" fmla="*/ 6476 w 10000"/>
                  <a:gd name="connsiteY101" fmla="*/ 5352 h 10000"/>
                  <a:gd name="connsiteX102" fmla="*/ 6449 w 10000"/>
                  <a:gd name="connsiteY102" fmla="*/ 5455 h 10000"/>
                  <a:gd name="connsiteX103" fmla="*/ 6454 w 10000"/>
                  <a:gd name="connsiteY103" fmla="*/ 5550 h 10000"/>
                  <a:gd name="connsiteX104" fmla="*/ 6443 w 10000"/>
                  <a:gd name="connsiteY104" fmla="*/ 5556 h 10000"/>
                  <a:gd name="connsiteX105" fmla="*/ 6427 w 10000"/>
                  <a:gd name="connsiteY105" fmla="*/ 5556 h 10000"/>
                  <a:gd name="connsiteX106" fmla="*/ 6427 w 10000"/>
                  <a:gd name="connsiteY106" fmla="*/ 5556 h 10000"/>
                  <a:gd name="connsiteX107" fmla="*/ 6422 w 10000"/>
                  <a:gd name="connsiteY107" fmla="*/ 5558 h 10000"/>
                  <a:gd name="connsiteX108" fmla="*/ 6422 w 10000"/>
                  <a:gd name="connsiteY108" fmla="*/ 5566 h 10000"/>
                  <a:gd name="connsiteX109" fmla="*/ 6422 w 10000"/>
                  <a:gd name="connsiteY109" fmla="*/ 5571 h 10000"/>
                  <a:gd name="connsiteX110" fmla="*/ 6422 w 10000"/>
                  <a:gd name="connsiteY110" fmla="*/ 5582 h 10000"/>
                  <a:gd name="connsiteX111" fmla="*/ 6422 w 10000"/>
                  <a:gd name="connsiteY111" fmla="*/ 5595 h 10000"/>
                  <a:gd name="connsiteX112" fmla="*/ 6347 w 10000"/>
                  <a:gd name="connsiteY112" fmla="*/ 5682 h 10000"/>
                  <a:gd name="connsiteX113" fmla="*/ 6288 w 10000"/>
                  <a:gd name="connsiteY113" fmla="*/ 5775 h 10000"/>
                  <a:gd name="connsiteX114" fmla="*/ 6261 w 10000"/>
                  <a:gd name="connsiteY114" fmla="*/ 5872 h 10000"/>
                  <a:gd name="connsiteX115" fmla="*/ 6251 w 10000"/>
                  <a:gd name="connsiteY115" fmla="*/ 5978 h 10000"/>
                  <a:gd name="connsiteX116" fmla="*/ 6235 w 10000"/>
                  <a:gd name="connsiteY116" fmla="*/ 6083 h 10000"/>
                  <a:gd name="connsiteX117" fmla="*/ 6229 w 10000"/>
                  <a:gd name="connsiteY117" fmla="*/ 6194 h 10000"/>
                  <a:gd name="connsiteX118" fmla="*/ 6208 w 10000"/>
                  <a:gd name="connsiteY118" fmla="*/ 6302 h 10000"/>
                  <a:gd name="connsiteX119" fmla="*/ 6170 w 10000"/>
                  <a:gd name="connsiteY119" fmla="*/ 6413 h 10000"/>
                  <a:gd name="connsiteX120" fmla="*/ 5978 w 10000"/>
                  <a:gd name="connsiteY120" fmla="*/ 7213 h 10000"/>
                  <a:gd name="connsiteX121" fmla="*/ 5951 w 10000"/>
                  <a:gd name="connsiteY121" fmla="*/ 7300 h 10000"/>
                  <a:gd name="connsiteX122" fmla="*/ 5935 w 10000"/>
                  <a:gd name="connsiteY122" fmla="*/ 7398 h 10000"/>
                  <a:gd name="connsiteX123" fmla="*/ 5929 w 10000"/>
                  <a:gd name="connsiteY123" fmla="*/ 7487 h 10000"/>
                  <a:gd name="connsiteX124" fmla="*/ 5929 w 10000"/>
                  <a:gd name="connsiteY124" fmla="*/ 7585 h 10000"/>
                  <a:gd name="connsiteX125" fmla="*/ 5929 w 10000"/>
                  <a:gd name="connsiteY125" fmla="*/ 7672 h 10000"/>
                  <a:gd name="connsiteX126" fmla="*/ 5913 w 10000"/>
                  <a:gd name="connsiteY126" fmla="*/ 7754 h 10000"/>
                  <a:gd name="connsiteX127" fmla="*/ 5897 w 10000"/>
                  <a:gd name="connsiteY127" fmla="*/ 7831 h 10000"/>
                  <a:gd name="connsiteX128" fmla="*/ 5865 w 10000"/>
                  <a:gd name="connsiteY128" fmla="*/ 7915 h 10000"/>
                  <a:gd name="connsiteX129" fmla="*/ 5865 w 10000"/>
                  <a:gd name="connsiteY129" fmla="*/ 7997 h 10000"/>
                  <a:gd name="connsiteX130" fmla="*/ 5886 w 10000"/>
                  <a:gd name="connsiteY130" fmla="*/ 8073 h 10000"/>
                  <a:gd name="connsiteX131" fmla="*/ 5924 w 10000"/>
                  <a:gd name="connsiteY131" fmla="*/ 8147 h 10000"/>
                  <a:gd name="connsiteX132" fmla="*/ 5972 w 10000"/>
                  <a:gd name="connsiteY132" fmla="*/ 8216 h 10000"/>
                  <a:gd name="connsiteX133" fmla="*/ 6020 w 10000"/>
                  <a:gd name="connsiteY133" fmla="*/ 8282 h 10000"/>
                  <a:gd name="connsiteX134" fmla="*/ 6069 w 10000"/>
                  <a:gd name="connsiteY134" fmla="*/ 8343 h 10000"/>
                  <a:gd name="connsiteX135" fmla="*/ 6138 w 10000"/>
                  <a:gd name="connsiteY135" fmla="*/ 8551 h 10000"/>
                  <a:gd name="connsiteX136" fmla="*/ 6111 w 10000"/>
                  <a:gd name="connsiteY136" fmla="*/ 8572 h 10000"/>
                  <a:gd name="connsiteX137" fmla="*/ 6069 w 10000"/>
                  <a:gd name="connsiteY137" fmla="*/ 8585 h 10000"/>
                  <a:gd name="connsiteX138" fmla="*/ 6031 w 10000"/>
                  <a:gd name="connsiteY138" fmla="*/ 8599 h 10000"/>
                  <a:gd name="connsiteX139" fmla="*/ 5999 w 10000"/>
                  <a:gd name="connsiteY139" fmla="*/ 8620 h 10000"/>
                  <a:gd name="connsiteX140" fmla="*/ 6069 w 10000"/>
                  <a:gd name="connsiteY140" fmla="*/ 8630 h 10000"/>
                  <a:gd name="connsiteX141" fmla="*/ 6117 w 10000"/>
                  <a:gd name="connsiteY141" fmla="*/ 8643 h 10000"/>
                  <a:gd name="connsiteX142" fmla="*/ 6160 w 10000"/>
                  <a:gd name="connsiteY142" fmla="*/ 8670 h 10000"/>
                  <a:gd name="connsiteX143" fmla="*/ 6138 w 10000"/>
                  <a:gd name="connsiteY143" fmla="*/ 8720 h 10000"/>
                  <a:gd name="connsiteX144" fmla="*/ 6144 w 10000"/>
                  <a:gd name="connsiteY144" fmla="*/ 8770 h 10000"/>
                  <a:gd name="connsiteX145" fmla="*/ 6181 w 10000"/>
                  <a:gd name="connsiteY145" fmla="*/ 8826 h 10000"/>
                  <a:gd name="connsiteX146" fmla="*/ 6235 w 10000"/>
                  <a:gd name="connsiteY146" fmla="*/ 8873 h 10000"/>
                  <a:gd name="connsiteX147" fmla="*/ 6288 w 10000"/>
                  <a:gd name="connsiteY147" fmla="*/ 8918 h 10000"/>
                  <a:gd name="connsiteX148" fmla="*/ 6352 w 10000"/>
                  <a:gd name="connsiteY148" fmla="*/ 8952 h 10000"/>
                  <a:gd name="connsiteX149" fmla="*/ 6465 w 10000"/>
                  <a:gd name="connsiteY149" fmla="*/ 9005 h 10000"/>
                  <a:gd name="connsiteX150" fmla="*/ 6583 w 10000"/>
                  <a:gd name="connsiteY150" fmla="*/ 9063 h 10000"/>
                  <a:gd name="connsiteX151" fmla="*/ 6706 w 10000"/>
                  <a:gd name="connsiteY151" fmla="*/ 9116 h 10000"/>
                  <a:gd name="connsiteX152" fmla="*/ 6781 w 10000"/>
                  <a:gd name="connsiteY152" fmla="*/ 9140 h 10000"/>
                  <a:gd name="connsiteX153" fmla="*/ 6867 w 10000"/>
                  <a:gd name="connsiteY153" fmla="*/ 9161 h 10000"/>
                  <a:gd name="connsiteX154" fmla="*/ 6958 w 10000"/>
                  <a:gd name="connsiteY154" fmla="*/ 9179 h 10000"/>
                  <a:gd name="connsiteX155" fmla="*/ 7043 w 10000"/>
                  <a:gd name="connsiteY155" fmla="*/ 9200 h 10000"/>
                  <a:gd name="connsiteX156" fmla="*/ 7134 w 10000"/>
                  <a:gd name="connsiteY156" fmla="*/ 9224 h 10000"/>
                  <a:gd name="connsiteX157" fmla="*/ 7220 w 10000"/>
                  <a:gd name="connsiteY157" fmla="*/ 9248 h 10000"/>
                  <a:gd name="connsiteX158" fmla="*/ 7290 w 10000"/>
                  <a:gd name="connsiteY158" fmla="*/ 9279 h 10000"/>
                  <a:gd name="connsiteX159" fmla="*/ 7343 w 10000"/>
                  <a:gd name="connsiteY159" fmla="*/ 9314 h 10000"/>
                  <a:gd name="connsiteX160" fmla="*/ 7386 w 10000"/>
                  <a:gd name="connsiteY160" fmla="*/ 9359 h 10000"/>
                  <a:gd name="connsiteX161" fmla="*/ 7408 w 10000"/>
                  <a:gd name="connsiteY161" fmla="*/ 9409 h 10000"/>
                  <a:gd name="connsiteX162" fmla="*/ 7381 w 10000"/>
                  <a:gd name="connsiteY162" fmla="*/ 9433 h 10000"/>
                  <a:gd name="connsiteX163" fmla="*/ 7359 w 10000"/>
                  <a:gd name="connsiteY163" fmla="*/ 9464 h 10000"/>
                  <a:gd name="connsiteX164" fmla="*/ 7333 w 10000"/>
                  <a:gd name="connsiteY164" fmla="*/ 9493 h 10000"/>
                  <a:gd name="connsiteX165" fmla="*/ 7284 w 10000"/>
                  <a:gd name="connsiteY165" fmla="*/ 9522 h 10000"/>
                  <a:gd name="connsiteX166" fmla="*/ 7193 w 10000"/>
                  <a:gd name="connsiteY166" fmla="*/ 9546 h 10000"/>
                  <a:gd name="connsiteX167" fmla="*/ 7081 w 10000"/>
                  <a:gd name="connsiteY167" fmla="*/ 9559 h 10000"/>
                  <a:gd name="connsiteX168" fmla="*/ 6958 w 10000"/>
                  <a:gd name="connsiteY168" fmla="*/ 9562 h 10000"/>
                  <a:gd name="connsiteX169" fmla="*/ 6824 w 10000"/>
                  <a:gd name="connsiteY169" fmla="*/ 9559 h 10000"/>
                  <a:gd name="connsiteX170" fmla="*/ 6690 w 10000"/>
                  <a:gd name="connsiteY170" fmla="*/ 9551 h 10000"/>
                  <a:gd name="connsiteX171" fmla="*/ 6567 w 10000"/>
                  <a:gd name="connsiteY171" fmla="*/ 9546 h 10000"/>
                  <a:gd name="connsiteX172" fmla="*/ 6454 w 10000"/>
                  <a:gd name="connsiteY172" fmla="*/ 9538 h 10000"/>
                  <a:gd name="connsiteX173" fmla="*/ 6261 w 10000"/>
                  <a:gd name="connsiteY173" fmla="*/ 9525 h 10000"/>
                  <a:gd name="connsiteX174" fmla="*/ 6074 w 10000"/>
                  <a:gd name="connsiteY174" fmla="*/ 9493 h 10000"/>
                  <a:gd name="connsiteX175" fmla="*/ 5903 w 10000"/>
                  <a:gd name="connsiteY175" fmla="*/ 9454 h 10000"/>
                  <a:gd name="connsiteX176" fmla="*/ 5726 w 10000"/>
                  <a:gd name="connsiteY176" fmla="*/ 9401 h 10000"/>
                  <a:gd name="connsiteX177" fmla="*/ 5560 w 10000"/>
                  <a:gd name="connsiteY177" fmla="*/ 9351 h 10000"/>
                  <a:gd name="connsiteX178" fmla="*/ 5404 w 10000"/>
                  <a:gd name="connsiteY178" fmla="*/ 9295 h 10000"/>
                  <a:gd name="connsiteX179" fmla="*/ 5244 w 10000"/>
                  <a:gd name="connsiteY179" fmla="*/ 9245 h 10000"/>
                  <a:gd name="connsiteX180" fmla="*/ 5083 w 10000"/>
                  <a:gd name="connsiteY180" fmla="*/ 9250 h 10000"/>
                  <a:gd name="connsiteX181" fmla="*/ 5019 w 10000"/>
                  <a:gd name="connsiteY181" fmla="*/ 9245 h 10000"/>
                  <a:gd name="connsiteX182" fmla="*/ 4944 w 10000"/>
                  <a:gd name="connsiteY182" fmla="*/ 9227 h 10000"/>
                  <a:gd name="connsiteX183" fmla="*/ 4853 w 10000"/>
                  <a:gd name="connsiteY183" fmla="*/ 9211 h 10000"/>
                  <a:gd name="connsiteX184" fmla="*/ 4762 w 10000"/>
                  <a:gd name="connsiteY184" fmla="*/ 9187 h 10000"/>
                  <a:gd name="connsiteX185" fmla="*/ 4681 w 10000"/>
                  <a:gd name="connsiteY185" fmla="*/ 9163 h 10000"/>
                  <a:gd name="connsiteX186" fmla="*/ 4617 w 10000"/>
                  <a:gd name="connsiteY186" fmla="*/ 9134 h 10000"/>
                  <a:gd name="connsiteX187" fmla="*/ 4585 w 10000"/>
                  <a:gd name="connsiteY187" fmla="*/ 9105 h 10000"/>
                  <a:gd name="connsiteX188" fmla="*/ 4574 w 10000"/>
                  <a:gd name="connsiteY188" fmla="*/ 9060 h 10000"/>
                  <a:gd name="connsiteX189" fmla="*/ 4585 w 10000"/>
                  <a:gd name="connsiteY189" fmla="*/ 9005 h 10000"/>
                  <a:gd name="connsiteX190" fmla="*/ 4606 w 10000"/>
                  <a:gd name="connsiteY190" fmla="*/ 8947 h 10000"/>
                  <a:gd name="connsiteX191" fmla="*/ 4638 w 10000"/>
                  <a:gd name="connsiteY191" fmla="*/ 8884 h 10000"/>
                  <a:gd name="connsiteX192" fmla="*/ 4681 w 10000"/>
                  <a:gd name="connsiteY192" fmla="*/ 8820 h 10000"/>
                  <a:gd name="connsiteX193" fmla="*/ 4724 w 10000"/>
                  <a:gd name="connsiteY193" fmla="*/ 8757 h 10000"/>
                  <a:gd name="connsiteX194" fmla="*/ 4756 w 10000"/>
                  <a:gd name="connsiteY194" fmla="*/ 8699 h 10000"/>
                  <a:gd name="connsiteX195" fmla="*/ 4783 w 10000"/>
                  <a:gd name="connsiteY195" fmla="*/ 8646 h 10000"/>
                  <a:gd name="connsiteX196" fmla="*/ 4799 w 10000"/>
                  <a:gd name="connsiteY196" fmla="*/ 8604 h 10000"/>
                  <a:gd name="connsiteX197" fmla="*/ 4676 w 10000"/>
                  <a:gd name="connsiteY197" fmla="*/ 8572 h 10000"/>
                  <a:gd name="connsiteX198" fmla="*/ 4590 w 10000"/>
                  <a:gd name="connsiteY198" fmla="*/ 8538 h 10000"/>
                  <a:gd name="connsiteX199" fmla="*/ 4537 w 10000"/>
                  <a:gd name="connsiteY199" fmla="*/ 8501 h 10000"/>
                  <a:gd name="connsiteX200" fmla="*/ 4499 w 10000"/>
                  <a:gd name="connsiteY200" fmla="*/ 8459 h 10000"/>
                  <a:gd name="connsiteX201" fmla="*/ 4488 w 10000"/>
                  <a:gd name="connsiteY201" fmla="*/ 8414 h 10000"/>
                  <a:gd name="connsiteX202" fmla="*/ 4494 w 10000"/>
                  <a:gd name="connsiteY202" fmla="*/ 8366 h 10000"/>
                  <a:gd name="connsiteX203" fmla="*/ 4510 w 10000"/>
                  <a:gd name="connsiteY203" fmla="*/ 8316 h 10000"/>
                  <a:gd name="connsiteX204" fmla="*/ 4537 w 10000"/>
                  <a:gd name="connsiteY204" fmla="*/ 8263 h 10000"/>
                  <a:gd name="connsiteX205" fmla="*/ 4563 w 10000"/>
                  <a:gd name="connsiteY205" fmla="*/ 8211 h 10000"/>
                  <a:gd name="connsiteX206" fmla="*/ 4585 w 10000"/>
                  <a:gd name="connsiteY206" fmla="*/ 8155 h 10000"/>
                  <a:gd name="connsiteX207" fmla="*/ 4606 w 10000"/>
                  <a:gd name="connsiteY207" fmla="*/ 8097 h 10000"/>
                  <a:gd name="connsiteX208" fmla="*/ 4612 w 10000"/>
                  <a:gd name="connsiteY208" fmla="*/ 8042 h 10000"/>
                  <a:gd name="connsiteX209" fmla="*/ 4606 w 10000"/>
                  <a:gd name="connsiteY209" fmla="*/ 7984 h 10000"/>
                  <a:gd name="connsiteX210" fmla="*/ 4590 w 10000"/>
                  <a:gd name="connsiteY210" fmla="*/ 7920 h 10000"/>
                  <a:gd name="connsiteX211" fmla="*/ 4585 w 10000"/>
                  <a:gd name="connsiteY211" fmla="*/ 7838 h 10000"/>
                  <a:gd name="connsiteX212" fmla="*/ 4585 w 10000"/>
                  <a:gd name="connsiteY212" fmla="*/ 7746 h 10000"/>
                  <a:gd name="connsiteX213" fmla="*/ 4590 w 10000"/>
                  <a:gd name="connsiteY213" fmla="*/ 7646 h 10000"/>
                  <a:gd name="connsiteX214" fmla="*/ 4606 w 10000"/>
                  <a:gd name="connsiteY214" fmla="*/ 7551 h 10000"/>
                  <a:gd name="connsiteX215" fmla="*/ 4628 w 10000"/>
                  <a:gd name="connsiteY215" fmla="*/ 7464 h 10000"/>
                  <a:gd name="connsiteX216" fmla="*/ 4644 w 10000"/>
                  <a:gd name="connsiteY216" fmla="*/ 7324 h 10000"/>
                  <a:gd name="connsiteX217" fmla="*/ 4660 w 10000"/>
                  <a:gd name="connsiteY217" fmla="*/ 7173 h 10000"/>
                  <a:gd name="connsiteX218" fmla="*/ 4660 w 10000"/>
                  <a:gd name="connsiteY218" fmla="*/ 7018 h 10000"/>
                  <a:gd name="connsiteX219" fmla="*/ 4655 w 10000"/>
                  <a:gd name="connsiteY219" fmla="*/ 6854 h 10000"/>
                  <a:gd name="connsiteX220" fmla="*/ 4638 w 10000"/>
                  <a:gd name="connsiteY220" fmla="*/ 6693 h 10000"/>
                  <a:gd name="connsiteX221" fmla="*/ 4633 w 10000"/>
                  <a:gd name="connsiteY221" fmla="*/ 6540 h 10000"/>
                  <a:gd name="connsiteX222" fmla="*/ 4628 w 10000"/>
                  <a:gd name="connsiteY222" fmla="*/ 6395 h 10000"/>
                  <a:gd name="connsiteX223" fmla="*/ 4628 w 10000"/>
                  <a:gd name="connsiteY223" fmla="*/ 6310 h 10000"/>
                  <a:gd name="connsiteX224" fmla="*/ 4633 w 10000"/>
                  <a:gd name="connsiteY224" fmla="*/ 6226 h 10000"/>
                  <a:gd name="connsiteX225" fmla="*/ 4644 w 10000"/>
                  <a:gd name="connsiteY225" fmla="*/ 6139 h 10000"/>
                  <a:gd name="connsiteX226" fmla="*/ 4660 w 10000"/>
                  <a:gd name="connsiteY226" fmla="*/ 6054 h 10000"/>
                  <a:gd name="connsiteX227" fmla="*/ 4676 w 10000"/>
                  <a:gd name="connsiteY227" fmla="*/ 5967 h 10000"/>
                  <a:gd name="connsiteX228" fmla="*/ 4676 w 10000"/>
                  <a:gd name="connsiteY228" fmla="*/ 5891 h 10000"/>
                  <a:gd name="connsiteX229" fmla="*/ 4665 w 10000"/>
                  <a:gd name="connsiteY229" fmla="*/ 5817 h 10000"/>
                  <a:gd name="connsiteX230" fmla="*/ 4638 w 10000"/>
                  <a:gd name="connsiteY230" fmla="*/ 5751 h 10000"/>
                  <a:gd name="connsiteX231" fmla="*/ 4585 w 10000"/>
                  <a:gd name="connsiteY231" fmla="*/ 5693 h 10000"/>
                  <a:gd name="connsiteX232" fmla="*/ 4585 w 10000"/>
                  <a:gd name="connsiteY232" fmla="*/ 5709 h 10000"/>
                  <a:gd name="connsiteX233" fmla="*/ 4547 w 10000"/>
                  <a:gd name="connsiteY233" fmla="*/ 5740 h 10000"/>
                  <a:gd name="connsiteX234" fmla="*/ 4510 w 10000"/>
                  <a:gd name="connsiteY234" fmla="*/ 5785 h 10000"/>
                  <a:gd name="connsiteX235" fmla="*/ 4488 w 10000"/>
                  <a:gd name="connsiteY235" fmla="*/ 5827 h 10000"/>
                  <a:gd name="connsiteX236" fmla="*/ 4478 w 10000"/>
                  <a:gd name="connsiteY236" fmla="*/ 5872 h 10000"/>
                  <a:gd name="connsiteX237" fmla="*/ 4446 w 10000"/>
                  <a:gd name="connsiteY237" fmla="*/ 5885 h 10000"/>
                  <a:gd name="connsiteX238" fmla="*/ 4408 w 10000"/>
                  <a:gd name="connsiteY238" fmla="*/ 5914 h 10000"/>
                  <a:gd name="connsiteX239" fmla="*/ 4371 w 10000"/>
                  <a:gd name="connsiteY239" fmla="*/ 5954 h 10000"/>
                  <a:gd name="connsiteX240" fmla="*/ 4328 w 10000"/>
                  <a:gd name="connsiteY240" fmla="*/ 6002 h 10000"/>
                  <a:gd name="connsiteX241" fmla="*/ 4280 w 10000"/>
                  <a:gd name="connsiteY241" fmla="*/ 6057 h 10000"/>
                  <a:gd name="connsiteX242" fmla="*/ 4237 w 10000"/>
                  <a:gd name="connsiteY242" fmla="*/ 6112 h 10000"/>
                  <a:gd name="connsiteX243" fmla="*/ 4205 w 10000"/>
                  <a:gd name="connsiteY243" fmla="*/ 6165 h 10000"/>
                  <a:gd name="connsiteX244" fmla="*/ 4162 w 10000"/>
                  <a:gd name="connsiteY244" fmla="*/ 6215 h 10000"/>
                  <a:gd name="connsiteX245" fmla="*/ 4044 w 10000"/>
                  <a:gd name="connsiteY245" fmla="*/ 6358 h 10000"/>
                  <a:gd name="connsiteX246" fmla="*/ 3910 w 10000"/>
                  <a:gd name="connsiteY246" fmla="*/ 6500 h 10000"/>
                  <a:gd name="connsiteX247" fmla="*/ 3787 w 10000"/>
                  <a:gd name="connsiteY247" fmla="*/ 6646 h 10000"/>
                  <a:gd name="connsiteX248" fmla="*/ 3680 w 10000"/>
                  <a:gd name="connsiteY248" fmla="*/ 6788 h 10000"/>
                  <a:gd name="connsiteX249" fmla="*/ 3599 w 10000"/>
                  <a:gd name="connsiteY249" fmla="*/ 6925 h 10000"/>
                  <a:gd name="connsiteX250" fmla="*/ 3599 w 10000"/>
                  <a:gd name="connsiteY250" fmla="*/ 6928 h 10000"/>
                  <a:gd name="connsiteX251" fmla="*/ 3599 w 10000"/>
                  <a:gd name="connsiteY251" fmla="*/ 6931 h 10000"/>
                  <a:gd name="connsiteX252" fmla="*/ 3605 w 10000"/>
                  <a:gd name="connsiteY252" fmla="*/ 6936 h 10000"/>
                  <a:gd name="connsiteX253" fmla="*/ 3605 w 10000"/>
                  <a:gd name="connsiteY253" fmla="*/ 6941 h 10000"/>
                  <a:gd name="connsiteX254" fmla="*/ 3621 w 10000"/>
                  <a:gd name="connsiteY254" fmla="*/ 6952 h 10000"/>
                  <a:gd name="connsiteX255" fmla="*/ 3562 w 10000"/>
                  <a:gd name="connsiteY255" fmla="*/ 6941 h 10000"/>
                  <a:gd name="connsiteX256" fmla="*/ 3535 w 10000"/>
                  <a:gd name="connsiteY256" fmla="*/ 6997 h 10000"/>
                  <a:gd name="connsiteX257" fmla="*/ 3492 w 10000"/>
                  <a:gd name="connsiteY257" fmla="*/ 7052 h 10000"/>
                  <a:gd name="connsiteX258" fmla="*/ 3455 w 10000"/>
                  <a:gd name="connsiteY258" fmla="*/ 7102 h 10000"/>
                  <a:gd name="connsiteX259" fmla="*/ 3407 w 10000"/>
                  <a:gd name="connsiteY259" fmla="*/ 7150 h 10000"/>
                  <a:gd name="connsiteX260" fmla="*/ 3369 w 10000"/>
                  <a:gd name="connsiteY260" fmla="*/ 7184 h 10000"/>
                  <a:gd name="connsiteX261" fmla="*/ 3348 w 10000"/>
                  <a:gd name="connsiteY261" fmla="*/ 7226 h 10000"/>
                  <a:gd name="connsiteX262" fmla="*/ 3348 w 10000"/>
                  <a:gd name="connsiteY262" fmla="*/ 7266 h 10000"/>
                  <a:gd name="connsiteX263" fmla="*/ 3348 w 10000"/>
                  <a:gd name="connsiteY263" fmla="*/ 7308 h 10000"/>
                  <a:gd name="connsiteX264" fmla="*/ 3358 w 10000"/>
                  <a:gd name="connsiteY264" fmla="*/ 7345 h 10000"/>
                  <a:gd name="connsiteX265" fmla="*/ 3348 w 10000"/>
                  <a:gd name="connsiteY265" fmla="*/ 7377 h 10000"/>
                  <a:gd name="connsiteX266" fmla="*/ 3294 w 10000"/>
                  <a:gd name="connsiteY266" fmla="*/ 7474 h 10000"/>
                  <a:gd name="connsiteX267" fmla="*/ 3224 w 10000"/>
                  <a:gd name="connsiteY267" fmla="*/ 7575 h 10000"/>
                  <a:gd name="connsiteX268" fmla="*/ 3160 w 10000"/>
                  <a:gd name="connsiteY268" fmla="*/ 7672 h 10000"/>
                  <a:gd name="connsiteX269" fmla="*/ 3107 w 10000"/>
                  <a:gd name="connsiteY269" fmla="*/ 7770 h 10000"/>
                  <a:gd name="connsiteX270" fmla="*/ 3064 w 10000"/>
                  <a:gd name="connsiteY270" fmla="*/ 7868 h 10000"/>
                  <a:gd name="connsiteX271" fmla="*/ 3037 w 10000"/>
                  <a:gd name="connsiteY271" fmla="*/ 7970 h 10000"/>
                  <a:gd name="connsiteX272" fmla="*/ 3037 w 10000"/>
                  <a:gd name="connsiteY272" fmla="*/ 8076 h 10000"/>
                  <a:gd name="connsiteX273" fmla="*/ 3069 w 10000"/>
                  <a:gd name="connsiteY273" fmla="*/ 8187 h 10000"/>
                  <a:gd name="connsiteX274" fmla="*/ 3080 w 10000"/>
                  <a:gd name="connsiteY274" fmla="*/ 8245 h 10000"/>
                  <a:gd name="connsiteX275" fmla="*/ 3064 w 10000"/>
                  <a:gd name="connsiteY275" fmla="*/ 8303 h 10000"/>
                  <a:gd name="connsiteX276" fmla="*/ 3032 w 10000"/>
                  <a:gd name="connsiteY276" fmla="*/ 8356 h 10000"/>
                  <a:gd name="connsiteX277" fmla="*/ 2989 w 10000"/>
                  <a:gd name="connsiteY277" fmla="*/ 8409 h 10000"/>
                  <a:gd name="connsiteX278" fmla="*/ 2962 w 10000"/>
                  <a:gd name="connsiteY278" fmla="*/ 8456 h 10000"/>
                  <a:gd name="connsiteX279" fmla="*/ 2941 w 10000"/>
                  <a:gd name="connsiteY279" fmla="*/ 8496 h 10000"/>
                  <a:gd name="connsiteX280" fmla="*/ 2946 w 10000"/>
                  <a:gd name="connsiteY280" fmla="*/ 8530 h 10000"/>
                  <a:gd name="connsiteX281" fmla="*/ 3198 w 10000"/>
                  <a:gd name="connsiteY281" fmla="*/ 8767 h 10000"/>
                  <a:gd name="connsiteX282" fmla="*/ 3198 w 10000"/>
                  <a:gd name="connsiteY282" fmla="*/ 8836 h 10000"/>
                  <a:gd name="connsiteX283" fmla="*/ 3171 w 10000"/>
                  <a:gd name="connsiteY283" fmla="*/ 8884 h 10000"/>
                  <a:gd name="connsiteX284" fmla="*/ 3133 w 10000"/>
                  <a:gd name="connsiteY284" fmla="*/ 8934 h 10000"/>
                  <a:gd name="connsiteX285" fmla="*/ 3091 w 10000"/>
                  <a:gd name="connsiteY285" fmla="*/ 8989 h 10000"/>
                  <a:gd name="connsiteX286" fmla="*/ 3053 w 10000"/>
                  <a:gd name="connsiteY286" fmla="*/ 9045 h 10000"/>
                  <a:gd name="connsiteX287" fmla="*/ 3016 w 10000"/>
                  <a:gd name="connsiteY287" fmla="*/ 9097 h 10000"/>
                  <a:gd name="connsiteX288" fmla="*/ 2994 w 10000"/>
                  <a:gd name="connsiteY288" fmla="*/ 9145 h 10000"/>
                  <a:gd name="connsiteX289" fmla="*/ 2999 w 10000"/>
                  <a:gd name="connsiteY289" fmla="*/ 9184 h 10000"/>
                  <a:gd name="connsiteX290" fmla="*/ 3042 w 10000"/>
                  <a:gd name="connsiteY290" fmla="*/ 9272 h 10000"/>
                  <a:gd name="connsiteX291" fmla="*/ 3107 w 10000"/>
                  <a:gd name="connsiteY291" fmla="*/ 9364 h 10000"/>
                  <a:gd name="connsiteX292" fmla="*/ 3176 w 10000"/>
                  <a:gd name="connsiteY292" fmla="*/ 9454 h 10000"/>
                  <a:gd name="connsiteX293" fmla="*/ 3240 w 10000"/>
                  <a:gd name="connsiteY293" fmla="*/ 9549 h 10000"/>
                  <a:gd name="connsiteX294" fmla="*/ 3289 w 10000"/>
                  <a:gd name="connsiteY294" fmla="*/ 9644 h 10000"/>
                  <a:gd name="connsiteX295" fmla="*/ 3321 w 10000"/>
                  <a:gd name="connsiteY295" fmla="*/ 9741 h 10000"/>
                  <a:gd name="connsiteX296" fmla="*/ 3326 w 10000"/>
                  <a:gd name="connsiteY296" fmla="*/ 9839 h 10000"/>
                  <a:gd name="connsiteX297" fmla="*/ 3299 w 10000"/>
                  <a:gd name="connsiteY297" fmla="*/ 9939 h 10000"/>
                  <a:gd name="connsiteX298" fmla="*/ 3160 w 10000"/>
                  <a:gd name="connsiteY298" fmla="*/ 9974 h 10000"/>
                  <a:gd name="connsiteX299" fmla="*/ 3016 w 10000"/>
                  <a:gd name="connsiteY299" fmla="*/ 9992 h 10000"/>
                  <a:gd name="connsiteX300" fmla="*/ 2855 w 10000"/>
                  <a:gd name="connsiteY300" fmla="*/ 10000 h 10000"/>
                  <a:gd name="connsiteX301" fmla="*/ 2700 w 10000"/>
                  <a:gd name="connsiteY301" fmla="*/ 9997 h 10000"/>
                  <a:gd name="connsiteX302" fmla="*/ 2539 w 10000"/>
                  <a:gd name="connsiteY302" fmla="*/ 9979 h 10000"/>
                  <a:gd name="connsiteX303" fmla="*/ 2384 w 10000"/>
                  <a:gd name="connsiteY303" fmla="*/ 9955 h 10000"/>
                  <a:gd name="connsiteX304" fmla="*/ 2239 w 10000"/>
                  <a:gd name="connsiteY304" fmla="*/ 9921 h 10000"/>
                  <a:gd name="connsiteX305" fmla="*/ 2105 w 10000"/>
                  <a:gd name="connsiteY305" fmla="*/ 9881 h 10000"/>
                  <a:gd name="connsiteX306" fmla="*/ 1987 w 10000"/>
                  <a:gd name="connsiteY306" fmla="*/ 9834 h 10000"/>
                  <a:gd name="connsiteX307" fmla="*/ 1901 w 10000"/>
                  <a:gd name="connsiteY307" fmla="*/ 9781 h 10000"/>
                  <a:gd name="connsiteX308" fmla="*/ 1837 w 10000"/>
                  <a:gd name="connsiteY308" fmla="*/ 9723 h 10000"/>
                  <a:gd name="connsiteX309" fmla="*/ 1837 w 10000"/>
                  <a:gd name="connsiteY309" fmla="*/ 9514 h 10000"/>
                  <a:gd name="connsiteX310" fmla="*/ 1810 w 10000"/>
                  <a:gd name="connsiteY310" fmla="*/ 9480 h 10000"/>
                  <a:gd name="connsiteX311" fmla="*/ 1773 w 10000"/>
                  <a:gd name="connsiteY311" fmla="*/ 9435 h 10000"/>
                  <a:gd name="connsiteX312" fmla="*/ 1746 w 10000"/>
                  <a:gd name="connsiteY312" fmla="*/ 9382 h 10000"/>
                  <a:gd name="connsiteX313" fmla="*/ 1725 w 10000"/>
                  <a:gd name="connsiteY313" fmla="*/ 9316 h 10000"/>
                  <a:gd name="connsiteX314" fmla="*/ 1725 w 10000"/>
                  <a:gd name="connsiteY314" fmla="*/ 9248 h 10000"/>
                  <a:gd name="connsiteX315" fmla="*/ 1746 w 10000"/>
                  <a:gd name="connsiteY315" fmla="*/ 9177 h 10000"/>
                  <a:gd name="connsiteX316" fmla="*/ 1762 w 10000"/>
                  <a:gd name="connsiteY316" fmla="*/ 9126 h 10000"/>
                  <a:gd name="connsiteX317" fmla="*/ 1762 w 10000"/>
                  <a:gd name="connsiteY317" fmla="*/ 9071 h 10000"/>
                  <a:gd name="connsiteX318" fmla="*/ 1741 w 10000"/>
                  <a:gd name="connsiteY318" fmla="*/ 9013 h 10000"/>
                  <a:gd name="connsiteX319" fmla="*/ 1725 w 10000"/>
                  <a:gd name="connsiteY319" fmla="*/ 8952 h 10000"/>
                  <a:gd name="connsiteX320" fmla="*/ 1714 w 10000"/>
                  <a:gd name="connsiteY320" fmla="*/ 8884 h 10000"/>
                  <a:gd name="connsiteX321" fmla="*/ 1714 w 10000"/>
                  <a:gd name="connsiteY321" fmla="*/ 8810 h 10000"/>
                  <a:gd name="connsiteX322" fmla="*/ 1735 w 10000"/>
                  <a:gd name="connsiteY322" fmla="*/ 8733 h 10000"/>
                  <a:gd name="connsiteX323" fmla="*/ 1762 w 10000"/>
                  <a:gd name="connsiteY323" fmla="*/ 8667 h 10000"/>
                  <a:gd name="connsiteX324" fmla="*/ 1800 w 10000"/>
                  <a:gd name="connsiteY324" fmla="*/ 8606 h 10000"/>
                  <a:gd name="connsiteX325" fmla="*/ 1837 w 10000"/>
                  <a:gd name="connsiteY325" fmla="*/ 8546 h 10000"/>
                  <a:gd name="connsiteX326" fmla="*/ 1869 w 10000"/>
                  <a:gd name="connsiteY326" fmla="*/ 8472 h 10000"/>
                  <a:gd name="connsiteX327" fmla="*/ 1869 w 10000"/>
                  <a:gd name="connsiteY327" fmla="*/ 7820 h 10000"/>
                  <a:gd name="connsiteX328" fmla="*/ 1998 w 10000"/>
                  <a:gd name="connsiteY328" fmla="*/ 7020 h 10000"/>
                  <a:gd name="connsiteX329" fmla="*/ 2260 w 10000"/>
                  <a:gd name="connsiteY329" fmla="*/ 6577 h 10000"/>
                  <a:gd name="connsiteX330" fmla="*/ 2276 w 10000"/>
                  <a:gd name="connsiteY330" fmla="*/ 6221 h 10000"/>
                  <a:gd name="connsiteX331" fmla="*/ 2453 w 10000"/>
                  <a:gd name="connsiteY331" fmla="*/ 5735 h 10000"/>
                  <a:gd name="connsiteX332" fmla="*/ 2501 w 10000"/>
                  <a:gd name="connsiteY332" fmla="*/ 5606 h 10000"/>
                  <a:gd name="connsiteX333" fmla="*/ 2539 w 10000"/>
                  <a:gd name="connsiteY333" fmla="*/ 5484 h 10000"/>
                  <a:gd name="connsiteX334" fmla="*/ 2560 w 10000"/>
                  <a:gd name="connsiteY334" fmla="*/ 5363 h 10000"/>
                  <a:gd name="connsiteX335" fmla="*/ 2592 w 10000"/>
                  <a:gd name="connsiteY335" fmla="*/ 5247 h 10000"/>
                  <a:gd name="connsiteX336" fmla="*/ 2598 w 10000"/>
                  <a:gd name="connsiteY336" fmla="*/ 5202 h 10000"/>
                  <a:gd name="connsiteX337" fmla="*/ 2592 w 10000"/>
                  <a:gd name="connsiteY337" fmla="*/ 5154 h 10000"/>
                  <a:gd name="connsiteX338" fmla="*/ 2587 w 10000"/>
                  <a:gd name="connsiteY338" fmla="*/ 5107 h 10000"/>
                  <a:gd name="connsiteX339" fmla="*/ 2587 w 10000"/>
                  <a:gd name="connsiteY339" fmla="*/ 5059 h 10000"/>
                  <a:gd name="connsiteX340" fmla="*/ 2614 w 10000"/>
                  <a:gd name="connsiteY340" fmla="*/ 5015 h 10000"/>
                  <a:gd name="connsiteX341" fmla="*/ 2592 w 10000"/>
                  <a:gd name="connsiteY341" fmla="*/ 5015 h 10000"/>
                  <a:gd name="connsiteX342" fmla="*/ 2587 w 10000"/>
                  <a:gd name="connsiteY342" fmla="*/ 5015 h 10000"/>
                  <a:gd name="connsiteX343" fmla="*/ 2582 w 10000"/>
                  <a:gd name="connsiteY343" fmla="*/ 5015 h 10000"/>
                  <a:gd name="connsiteX344" fmla="*/ 2582 w 10000"/>
                  <a:gd name="connsiteY344" fmla="*/ 5020 h 10000"/>
                  <a:gd name="connsiteX345" fmla="*/ 2571 w 10000"/>
                  <a:gd name="connsiteY345" fmla="*/ 5020 h 10000"/>
                  <a:gd name="connsiteX346" fmla="*/ 2571 w 10000"/>
                  <a:gd name="connsiteY346" fmla="*/ 5015 h 10000"/>
                  <a:gd name="connsiteX347" fmla="*/ 2566 w 10000"/>
                  <a:gd name="connsiteY347" fmla="*/ 5012 h 10000"/>
                  <a:gd name="connsiteX348" fmla="*/ 2560 w 10000"/>
                  <a:gd name="connsiteY348" fmla="*/ 5004 h 10000"/>
                  <a:gd name="connsiteX349" fmla="*/ 2566 w 10000"/>
                  <a:gd name="connsiteY349" fmla="*/ 4980 h 10000"/>
                  <a:gd name="connsiteX350" fmla="*/ 2544 w 10000"/>
                  <a:gd name="connsiteY350" fmla="*/ 4964 h 10000"/>
                  <a:gd name="connsiteX351" fmla="*/ 2517 w 10000"/>
                  <a:gd name="connsiteY351" fmla="*/ 4946 h 10000"/>
                  <a:gd name="connsiteX352" fmla="*/ 2475 w 10000"/>
                  <a:gd name="connsiteY352" fmla="*/ 4933 h 10000"/>
                  <a:gd name="connsiteX353" fmla="*/ 2442 w 10000"/>
                  <a:gd name="connsiteY353" fmla="*/ 4917 h 10000"/>
                  <a:gd name="connsiteX354" fmla="*/ 2421 w 10000"/>
                  <a:gd name="connsiteY354" fmla="*/ 4904 h 10000"/>
                  <a:gd name="connsiteX355" fmla="*/ 2421 w 10000"/>
                  <a:gd name="connsiteY355" fmla="*/ 4605 h 10000"/>
                  <a:gd name="connsiteX356" fmla="*/ 2432 w 10000"/>
                  <a:gd name="connsiteY356" fmla="*/ 4120 h 10000"/>
                  <a:gd name="connsiteX357" fmla="*/ 2453 w 10000"/>
                  <a:gd name="connsiteY357" fmla="*/ 4014 h 10000"/>
                  <a:gd name="connsiteX358" fmla="*/ 2448 w 10000"/>
                  <a:gd name="connsiteY358" fmla="*/ 3911 h 10000"/>
                  <a:gd name="connsiteX359" fmla="*/ 2432 w 10000"/>
                  <a:gd name="connsiteY359" fmla="*/ 3808 h 10000"/>
                  <a:gd name="connsiteX360" fmla="*/ 2410 w 10000"/>
                  <a:gd name="connsiteY360" fmla="*/ 3703 h 10000"/>
                  <a:gd name="connsiteX361" fmla="*/ 2421 w 10000"/>
                  <a:gd name="connsiteY361" fmla="*/ 3597 h 10000"/>
                  <a:gd name="connsiteX362" fmla="*/ 2432 w 10000"/>
                  <a:gd name="connsiteY362" fmla="*/ 3481 h 10000"/>
                  <a:gd name="connsiteX363" fmla="*/ 2448 w 10000"/>
                  <a:gd name="connsiteY363" fmla="*/ 3362 h 10000"/>
                  <a:gd name="connsiteX364" fmla="*/ 2453 w 10000"/>
                  <a:gd name="connsiteY364" fmla="*/ 3238 h 10000"/>
                  <a:gd name="connsiteX365" fmla="*/ 2448 w 10000"/>
                  <a:gd name="connsiteY365" fmla="*/ 3122 h 10000"/>
                  <a:gd name="connsiteX366" fmla="*/ 2421 w 10000"/>
                  <a:gd name="connsiteY366" fmla="*/ 3017 h 10000"/>
                  <a:gd name="connsiteX367" fmla="*/ 2362 w 10000"/>
                  <a:gd name="connsiteY367" fmla="*/ 2703 h 10000"/>
                  <a:gd name="connsiteX368" fmla="*/ 2351 w 10000"/>
                  <a:gd name="connsiteY368" fmla="*/ 2753 h 10000"/>
                  <a:gd name="connsiteX369" fmla="*/ 2314 w 10000"/>
                  <a:gd name="connsiteY369" fmla="*/ 2790 h 10000"/>
                  <a:gd name="connsiteX370" fmla="*/ 2282 w 10000"/>
                  <a:gd name="connsiteY370" fmla="*/ 2821 h 10000"/>
                  <a:gd name="connsiteX371" fmla="*/ 2255 w 10000"/>
                  <a:gd name="connsiteY371" fmla="*/ 2848 h 10000"/>
                  <a:gd name="connsiteX372" fmla="*/ 2239 w 10000"/>
                  <a:gd name="connsiteY372" fmla="*/ 2877 h 10000"/>
                  <a:gd name="connsiteX373" fmla="*/ 2236 w 10000"/>
                  <a:gd name="connsiteY373" fmla="*/ 2903 h 10000"/>
                  <a:gd name="connsiteX374" fmla="*/ 2217 w 10000"/>
                  <a:gd name="connsiteY374" fmla="*/ 2922 h 10000"/>
                  <a:gd name="connsiteX375" fmla="*/ 2185 w 10000"/>
                  <a:gd name="connsiteY375" fmla="*/ 2956 h 10000"/>
                  <a:gd name="connsiteX376" fmla="*/ 2148 w 10000"/>
                  <a:gd name="connsiteY376" fmla="*/ 2996 h 10000"/>
                  <a:gd name="connsiteX377" fmla="*/ 2126 w 10000"/>
                  <a:gd name="connsiteY377" fmla="*/ 3040 h 10000"/>
                  <a:gd name="connsiteX378" fmla="*/ 2105 w 10000"/>
                  <a:gd name="connsiteY378" fmla="*/ 3088 h 10000"/>
                  <a:gd name="connsiteX379" fmla="*/ 2094 w 10000"/>
                  <a:gd name="connsiteY379" fmla="*/ 3125 h 10000"/>
                  <a:gd name="connsiteX380" fmla="*/ 2089 w 10000"/>
                  <a:gd name="connsiteY380" fmla="*/ 3154 h 10000"/>
                  <a:gd name="connsiteX381" fmla="*/ 2078 w 10000"/>
                  <a:gd name="connsiteY381" fmla="*/ 3164 h 10000"/>
                  <a:gd name="connsiteX382" fmla="*/ 1971 w 10000"/>
                  <a:gd name="connsiteY382" fmla="*/ 3215 h 10000"/>
                  <a:gd name="connsiteX383" fmla="*/ 1869 w 10000"/>
                  <a:gd name="connsiteY383" fmla="*/ 3257 h 10000"/>
                  <a:gd name="connsiteX384" fmla="*/ 1773 w 10000"/>
                  <a:gd name="connsiteY384" fmla="*/ 3296 h 10000"/>
                  <a:gd name="connsiteX385" fmla="*/ 1676 w 10000"/>
                  <a:gd name="connsiteY385" fmla="*/ 3331 h 10000"/>
                  <a:gd name="connsiteX386" fmla="*/ 1559 w 10000"/>
                  <a:gd name="connsiteY386" fmla="*/ 3362 h 10000"/>
                  <a:gd name="connsiteX387" fmla="*/ 1414 w 10000"/>
                  <a:gd name="connsiteY387" fmla="*/ 3389 h 10000"/>
                  <a:gd name="connsiteX388" fmla="*/ 1296 w 10000"/>
                  <a:gd name="connsiteY388" fmla="*/ 3399 h 10000"/>
                  <a:gd name="connsiteX389" fmla="*/ 1194 w 10000"/>
                  <a:gd name="connsiteY389" fmla="*/ 3391 h 10000"/>
                  <a:gd name="connsiteX390" fmla="*/ 1093 w 10000"/>
                  <a:gd name="connsiteY390" fmla="*/ 3376 h 10000"/>
                  <a:gd name="connsiteX391" fmla="*/ 1007 w 10000"/>
                  <a:gd name="connsiteY391" fmla="*/ 3344 h 10000"/>
                  <a:gd name="connsiteX392" fmla="*/ 921 w 10000"/>
                  <a:gd name="connsiteY392" fmla="*/ 3310 h 10000"/>
                  <a:gd name="connsiteX393" fmla="*/ 846 w 10000"/>
                  <a:gd name="connsiteY393" fmla="*/ 3270 h 10000"/>
                  <a:gd name="connsiteX394" fmla="*/ 777 w 10000"/>
                  <a:gd name="connsiteY394" fmla="*/ 3225 h 10000"/>
                  <a:gd name="connsiteX395" fmla="*/ 718 w 10000"/>
                  <a:gd name="connsiteY395" fmla="*/ 3183 h 10000"/>
                  <a:gd name="connsiteX396" fmla="*/ 664 w 10000"/>
                  <a:gd name="connsiteY396" fmla="*/ 3146 h 10000"/>
                  <a:gd name="connsiteX397" fmla="*/ 621 w 10000"/>
                  <a:gd name="connsiteY397" fmla="*/ 3114 h 10000"/>
                  <a:gd name="connsiteX398" fmla="*/ 584 w 10000"/>
                  <a:gd name="connsiteY398" fmla="*/ 3096 h 10000"/>
                  <a:gd name="connsiteX399" fmla="*/ 477 w 10000"/>
                  <a:gd name="connsiteY399" fmla="*/ 3032 h 10000"/>
                  <a:gd name="connsiteX400" fmla="*/ 386 w 10000"/>
                  <a:gd name="connsiteY400" fmla="*/ 2959 h 10000"/>
                  <a:gd name="connsiteX401" fmla="*/ 311 w 10000"/>
                  <a:gd name="connsiteY401" fmla="*/ 2869 h 10000"/>
                  <a:gd name="connsiteX402" fmla="*/ 257 w 10000"/>
                  <a:gd name="connsiteY402" fmla="*/ 2774 h 10000"/>
                  <a:gd name="connsiteX403" fmla="*/ 214 w 10000"/>
                  <a:gd name="connsiteY403" fmla="*/ 2668 h 10000"/>
                  <a:gd name="connsiteX404" fmla="*/ 198 w 10000"/>
                  <a:gd name="connsiteY404" fmla="*/ 2557 h 10000"/>
                  <a:gd name="connsiteX405" fmla="*/ 198 w 10000"/>
                  <a:gd name="connsiteY405" fmla="*/ 2449 h 10000"/>
                  <a:gd name="connsiteX406" fmla="*/ 225 w 10000"/>
                  <a:gd name="connsiteY406" fmla="*/ 2341 h 10000"/>
                  <a:gd name="connsiteX407" fmla="*/ 241 w 10000"/>
                  <a:gd name="connsiteY407" fmla="*/ 2291 h 10000"/>
                  <a:gd name="connsiteX408" fmla="*/ 236 w 10000"/>
                  <a:gd name="connsiteY408" fmla="*/ 2243 h 10000"/>
                  <a:gd name="connsiteX409" fmla="*/ 236 w 10000"/>
                  <a:gd name="connsiteY409" fmla="*/ 2196 h 10000"/>
                  <a:gd name="connsiteX410" fmla="*/ 236 w 10000"/>
                  <a:gd name="connsiteY410" fmla="*/ 2151 h 10000"/>
                  <a:gd name="connsiteX411" fmla="*/ 246 w 10000"/>
                  <a:gd name="connsiteY411" fmla="*/ 2114 h 10000"/>
                  <a:gd name="connsiteX412" fmla="*/ 193 w 10000"/>
                  <a:gd name="connsiteY412" fmla="*/ 2032 h 10000"/>
                  <a:gd name="connsiteX413" fmla="*/ 129 w 10000"/>
                  <a:gd name="connsiteY413" fmla="*/ 1942 h 10000"/>
                  <a:gd name="connsiteX414" fmla="*/ 75 w 10000"/>
                  <a:gd name="connsiteY414" fmla="*/ 1850 h 10000"/>
                  <a:gd name="connsiteX415" fmla="*/ 27 w 10000"/>
                  <a:gd name="connsiteY415" fmla="*/ 1760 h 10000"/>
                  <a:gd name="connsiteX416" fmla="*/ 0 w 10000"/>
                  <a:gd name="connsiteY416" fmla="*/ 1671 h 10000"/>
                  <a:gd name="connsiteX417" fmla="*/ 107 w 10000"/>
                  <a:gd name="connsiteY417" fmla="*/ 1618 h 10000"/>
                  <a:gd name="connsiteX418" fmla="*/ 257 w 10000"/>
                  <a:gd name="connsiteY418" fmla="*/ 1576 h 10000"/>
                  <a:gd name="connsiteX419" fmla="*/ 412 w 10000"/>
                  <a:gd name="connsiteY419" fmla="*/ 1541 h 10000"/>
                  <a:gd name="connsiteX420" fmla="*/ 595 w 10000"/>
                  <a:gd name="connsiteY420" fmla="*/ 1518 h 10000"/>
                  <a:gd name="connsiteX421" fmla="*/ 777 w 10000"/>
                  <a:gd name="connsiteY421" fmla="*/ 1507 h 10000"/>
                  <a:gd name="connsiteX422" fmla="*/ 825 w 10000"/>
                  <a:gd name="connsiteY422" fmla="*/ 1523 h 10000"/>
                  <a:gd name="connsiteX423" fmla="*/ 878 w 10000"/>
                  <a:gd name="connsiteY423" fmla="*/ 1533 h 10000"/>
                  <a:gd name="connsiteX424" fmla="*/ 937 w 10000"/>
                  <a:gd name="connsiteY424" fmla="*/ 1541 h 10000"/>
                  <a:gd name="connsiteX425" fmla="*/ 991 w 10000"/>
                  <a:gd name="connsiteY425" fmla="*/ 1554 h 10000"/>
                  <a:gd name="connsiteX426" fmla="*/ 1039 w 10000"/>
                  <a:gd name="connsiteY426" fmla="*/ 1576 h 10000"/>
                  <a:gd name="connsiteX427" fmla="*/ 1093 w 10000"/>
                  <a:gd name="connsiteY427" fmla="*/ 1615 h 10000"/>
                  <a:gd name="connsiteX428" fmla="*/ 1130 w 10000"/>
                  <a:gd name="connsiteY428" fmla="*/ 1660 h 10000"/>
                  <a:gd name="connsiteX429" fmla="*/ 1087 w 10000"/>
                  <a:gd name="connsiteY429" fmla="*/ 1694 h 10000"/>
                  <a:gd name="connsiteX430" fmla="*/ 1071 w 10000"/>
                  <a:gd name="connsiteY430" fmla="*/ 1729 h 10000"/>
                  <a:gd name="connsiteX431" fmla="*/ 1087 w 10000"/>
                  <a:gd name="connsiteY431" fmla="*/ 1763 h 10000"/>
                  <a:gd name="connsiteX432" fmla="*/ 1103 w 10000"/>
                  <a:gd name="connsiteY432" fmla="*/ 1797 h 10000"/>
                  <a:gd name="connsiteX433" fmla="*/ 1114 w 10000"/>
                  <a:gd name="connsiteY433" fmla="*/ 1834 h 10000"/>
                  <a:gd name="connsiteX434" fmla="*/ 1109 w 10000"/>
                  <a:gd name="connsiteY434" fmla="*/ 1871 h 10000"/>
                  <a:gd name="connsiteX435" fmla="*/ 1071 w 10000"/>
                  <a:gd name="connsiteY435" fmla="*/ 1913 h 10000"/>
                  <a:gd name="connsiteX436" fmla="*/ 900 w 10000"/>
                  <a:gd name="connsiteY436" fmla="*/ 1948 h 10000"/>
                  <a:gd name="connsiteX437" fmla="*/ 900 w 10000"/>
                  <a:gd name="connsiteY437" fmla="*/ 1985 h 10000"/>
                  <a:gd name="connsiteX438" fmla="*/ 905 w 10000"/>
                  <a:gd name="connsiteY438" fmla="*/ 2022 h 10000"/>
                  <a:gd name="connsiteX439" fmla="*/ 916 w 10000"/>
                  <a:gd name="connsiteY439" fmla="*/ 2064 h 10000"/>
                  <a:gd name="connsiteX440" fmla="*/ 916 w 10000"/>
                  <a:gd name="connsiteY440" fmla="*/ 2103 h 10000"/>
                  <a:gd name="connsiteX441" fmla="*/ 905 w 10000"/>
                  <a:gd name="connsiteY441" fmla="*/ 2143 h 10000"/>
                  <a:gd name="connsiteX442" fmla="*/ 889 w 10000"/>
                  <a:gd name="connsiteY442" fmla="*/ 2175 h 10000"/>
                  <a:gd name="connsiteX443" fmla="*/ 846 w 10000"/>
                  <a:gd name="connsiteY443" fmla="*/ 2201 h 10000"/>
                  <a:gd name="connsiteX444" fmla="*/ 889 w 10000"/>
                  <a:gd name="connsiteY444" fmla="*/ 2241 h 10000"/>
                  <a:gd name="connsiteX445" fmla="*/ 937 w 10000"/>
                  <a:gd name="connsiteY445" fmla="*/ 2278 h 10000"/>
                  <a:gd name="connsiteX446" fmla="*/ 991 w 10000"/>
                  <a:gd name="connsiteY446" fmla="*/ 2312 h 10000"/>
                  <a:gd name="connsiteX447" fmla="*/ 1044 w 10000"/>
                  <a:gd name="connsiteY447" fmla="*/ 2336 h 10000"/>
                  <a:gd name="connsiteX448" fmla="*/ 1093 w 10000"/>
                  <a:gd name="connsiteY448" fmla="*/ 2346 h 10000"/>
                  <a:gd name="connsiteX449" fmla="*/ 1130 w 10000"/>
                  <a:gd name="connsiteY449" fmla="*/ 2320 h 10000"/>
                  <a:gd name="connsiteX450" fmla="*/ 1157 w 10000"/>
                  <a:gd name="connsiteY450" fmla="*/ 2275 h 10000"/>
                  <a:gd name="connsiteX451" fmla="*/ 1194 w 10000"/>
                  <a:gd name="connsiteY451" fmla="*/ 2220 h 10000"/>
                  <a:gd name="connsiteX452" fmla="*/ 1227 w 10000"/>
                  <a:gd name="connsiteY452" fmla="*/ 2156 h 10000"/>
                  <a:gd name="connsiteX453" fmla="*/ 1248 w 10000"/>
                  <a:gd name="connsiteY453" fmla="*/ 2088 h 10000"/>
                  <a:gd name="connsiteX454" fmla="*/ 1275 w 10000"/>
                  <a:gd name="connsiteY454" fmla="*/ 2022 h 10000"/>
                  <a:gd name="connsiteX455" fmla="*/ 1291 w 10000"/>
                  <a:gd name="connsiteY455" fmla="*/ 1961 h 10000"/>
                  <a:gd name="connsiteX456" fmla="*/ 1296 w 10000"/>
                  <a:gd name="connsiteY456" fmla="*/ 1913 h 10000"/>
                  <a:gd name="connsiteX457" fmla="*/ 1291 w 10000"/>
                  <a:gd name="connsiteY457" fmla="*/ 1879 h 10000"/>
                  <a:gd name="connsiteX458" fmla="*/ 1318 w 10000"/>
                  <a:gd name="connsiteY458" fmla="*/ 1876 h 10000"/>
                  <a:gd name="connsiteX459" fmla="*/ 1328 w 10000"/>
                  <a:gd name="connsiteY459" fmla="*/ 1871 h 10000"/>
                  <a:gd name="connsiteX460" fmla="*/ 1344 w 10000"/>
                  <a:gd name="connsiteY460" fmla="*/ 1866 h 10000"/>
                  <a:gd name="connsiteX461" fmla="*/ 1350 w 10000"/>
                  <a:gd name="connsiteY461" fmla="*/ 1861 h 10000"/>
                  <a:gd name="connsiteX462" fmla="*/ 1360 w 10000"/>
                  <a:gd name="connsiteY462" fmla="*/ 1855 h 10000"/>
                  <a:gd name="connsiteX463" fmla="*/ 1366 w 10000"/>
                  <a:gd name="connsiteY463" fmla="*/ 1847 h 10000"/>
                  <a:gd name="connsiteX464" fmla="*/ 1377 w 10000"/>
                  <a:gd name="connsiteY464" fmla="*/ 1834 h 10000"/>
                  <a:gd name="connsiteX465" fmla="*/ 1366 w 10000"/>
                  <a:gd name="connsiteY465" fmla="*/ 1800 h 10000"/>
                  <a:gd name="connsiteX466" fmla="*/ 1377 w 10000"/>
                  <a:gd name="connsiteY466" fmla="*/ 1752 h 10000"/>
                  <a:gd name="connsiteX467" fmla="*/ 1398 w 10000"/>
                  <a:gd name="connsiteY467" fmla="*/ 1702 h 10000"/>
                  <a:gd name="connsiteX468" fmla="*/ 1430 w 10000"/>
                  <a:gd name="connsiteY468" fmla="*/ 1652 h 10000"/>
                  <a:gd name="connsiteX469" fmla="*/ 1462 w 10000"/>
                  <a:gd name="connsiteY469" fmla="*/ 1613 h 10000"/>
                  <a:gd name="connsiteX470" fmla="*/ 1505 w 10000"/>
                  <a:gd name="connsiteY470" fmla="*/ 1581 h 10000"/>
                  <a:gd name="connsiteX471" fmla="*/ 1575 w 10000"/>
                  <a:gd name="connsiteY471" fmla="*/ 1554 h 10000"/>
                  <a:gd name="connsiteX472" fmla="*/ 1666 w 10000"/>
                  <a:gd name="connsiteY472" fmla="*/ 1536 h 10000"/>
                  <a:gd name="connsiteX473" fmla="*/ 1762 w 10000"/>
                  <a:gd name="connsiteY473" fmla="*/ 1528 h 10000"/>
                  <a:gd name="connsiteX474" fmla="*/ 1864 w 10000"/>
                  <a:gd name="connsiteY474" fmla="*/ 1518 h 10000"/>
                  <a:gd name="connsiteX475" fmla="*/ 1971 w 10000"/>
                  <a:gd name="connsiteY475" fmla="*/ 1507 h 10000"/>
                  <a:gd name="connsiteX476" fmla="*/ 2067 w 10000"/>
                  <a:gd name="connsiteY476" fmla="*/ 1486 h 10000"/>
                  <a:gd name="connsiteX477" fmla="*/ 2266 w 10000"/>
                  <a:gd name="connsiteY477" fmla="*/ 1438 h 10000"/>
                  <a:gd name="connsiteX478" fmla="*/ 2480 w 10000"/>
                  <a:gd name="connsiteY478" fmla="*/ 1386 h 10000"/>
                  <a:gd name="connsiteX479" fmla="*/ 2700 w 10000"/>
                  <a:gd name="connsiteY479" fmla="*/ 1333 h 10000"/>
                  <a:gd name="connsiteX480" fmla="*/ 2892 w 10000"/>
                  <a:gd name="connsiteY480" fmla="*/ 1277 h 10000"/>
                  <a:gd name="connsiteX481" fmla="*/ 2855 w 10000"/>
                  <a:gd name="connsiteY481" fmla="*/ 1262 h 10000"/>
                  <a:gd name="connsiteX482" fmla="*/ 2935 w 10000"/>
                  <a:gd name="connsiteY482" fmla="*/ 1246 h 10000"/>
                  <a:gd name="connsiteX483" fmla="*/ 2994 w 10000"/>
                  <a:gd name="connsiteY483" fmla="*/ 1222 h 10000"/>
                  <a:gd name="connsiteX484" fmla="*/ 3053 w 10000"/>
                  <a:gd name="connsiteY484" fmla="*/ 1193 h 10000"/>
                  <a:gd name="connsiteX485" fmla="*/ 3101 w 10000"/>
                  <a:gd name="connsiteY485" fmla="*/ 1161 h 10000"/>
                  <a:gd name="connsiteX486" fmla="*/ 3155 w 10000"/>
                  <a:gd name="connsiteY486" fmla="*/ 1130 h 10000"/>
                  <a:gd name="connsiteX487" fmla="*/ 3208 w 10000"/>
                  <a:gd name="connsiteY487" fmla="*/ 1106 h 10000"/>
                  <a:gd name="connsiteX488" fmla="*/ 3240 w 10000"/>
                  <a:gd name="connsiteY488" fmla="*/ 1164 h 10000"/>
                  <a:gd name="connsiteX489" fmla="*/ 3294 w 10000"/>
                  <a:gd name="connsiteY489" fmla="*/ 1219 h 10000"/>
                  <a:gd name="connsiteX490" fmla="*/ 3364 w 10000"/>
                  <a:gd name="connsiteY490" fmla="*/ 1269 h 10000"/>
                  <a:gd name="connsiteX491" fmla="*/ 3433 w 10000"/>
                  <a:gd name="connsiteY491" fmla="*/ 1320 h 10000"/>
                  <a:gd name="connsiteX492" fmla="*/ 3492 w 10000"/>
                  <a:gd name="connsiteY492" fmla="*/ 1367 h 10000"/>
                  <a:gd name="connsiteX493" fmla="*/ 3610 w 10000"/>
                  <a:gd name="connsiteY493" fmla="*/ 1478 h 10000"/>
                  <a:gd name="connsiteX494" fmla="*/ 3717 w 10000"/>
                  <a:gd name="connsiteY494" fmla="*/ 1599 h 10000"/>
                  <a:gd name="connsiteX495" fmla="*/ 3814 w 10000"/>
                  <a:gd name="connsiteY495" fmla="*/ 1721 h 10000"/>
                  <a:gd name="connsiteX496" fmla="*/ 3937 w 10000"/>
                  <a:gd name="connsiteY496" fmla="*/ 1919 h 10000"/>
                  <a:gd name="connsiteX497" fmla="*/ 4049 w 10000"/>
                  <a:gd name="connsiteY497" fmla="*/ 2125 h 10000"/>
                  <a:gd name="connsiteX498" fmla="*/ 4140 w 10000"/>
                  <a:gd name="connsiteY498" fmla="*/ 2330 h 10000"/>
                  <a:gd name="connsiteX499" fmla="*/ 4221 w 10000"/>
                  <a:gd name="connsiteY499" fmla="*/ 2542 h 10000"/>
                  <a:gd name="connsiteX500" fmla="*/ 4312 w 10000"/>
                  <a:gd name="connsiteY500" fmla="*/ 2761 h 10000"/>
                  <a:gd name="connsiteX501" fmla="*/ 4408 w 10000"/>
                  <a:gd name="connsiteY501" fmla="*/ 2982 h 10000"/>
                  <a:gd name="connsiteX502" fmla="*/ 4472 w 10000"/>
                  <a:gd name="connsiteY502" fmla="*/ 3114 h 10000"/>
                  <a:gd name="connsiteX503" fmla="*/ 4537 w 10000"/>
                  <a:gd name="connsiteY503" fmla="*/ 3249 h 10000"/>
                  <a:gd name="connsiteX504" fmla="*/ 4585 w 10000"/>
                  <a:gd name="connsiteY504" fmla="*/ 3386 h 10000"/>
                  <a:gd name="connsiteX505" fmla="*/ 4628 w 10000"/>
                  <a:gd name="connsiteY505" fmla="*/ 3526 h 10000"/>
                  <a:gd name="connsiteX506" fmla="*/ 4660 w 10000"/>
                  <a:gd name="connsiteY506" fmla="*/ 3676 h 10000"/>
                  <a:gd name="connsiteX507" fmla="*/ 4676 w 10000"/>
                  <a:gd name="connsiteY507" fmla="*/ 3832 h 10000"/>
                  <a:gd name="connsiteX508" fmla="*/ 5083 w 10000"/>
                  <a:gd name="connsiteY508" fmla="*/ 3861 h 10000"/>
                  <a:gd name="connsiteX509" fmla="*/ 5153 w 10000"/>
                  <a:gd name="connsiteY509" fmla="*/ 3851 h 10000"/>
                  <a:gd name="connsiteX510" fmla="*/ 5233 w 10000"/>
                  <a:gd name="connsiteY510" fmla="*/ 3837 h 10000"/>
                  <a:gd name="connsiteX511" fmla="*/ 5319 w 10000"/>
                  <a:gd name="connsiteY511" fmla="*/ 3830 h 10000"/>
                  <a:gd name="connsiteX512" fmla="*/ 5404 w 10000"/>
                  <a:gd name="connsiteY512" fmla="*/ 3827 h 10000"/>
                  <a:gd name="connsiteX513" fmla="*/ 5479 w 10000"/>
                  <a:gd name="connsiteY513" fmla="*/ 3837 h 10000"/>
                  <a:gd name="connsiteX514" fmla="*/ 5554 w 10000"/>
                  <a:gd name="connsiteY514" fmla="*/ 3861 h 10000"/>
                  <a:gd name="connsiteX515" fmla="*/ 5624 w 10000"/>
                  <a:gd name="connsiteY515" fmla="*/ 3840 h 10000"/>
                  <a:gd name="connsiteX516" fmla="*/ 5710 w 10000"/>
                  <a:gd name="connsiteY516" fmla="*/ 3830 h 10000"/>
                  <a:gd name="connsiteX517" fmla="*/ 5790 w 10000"/>
                  <a:gd name="connsiteY517" fmla="*/ 3827 h 10000"/>
                  <a:gd name="connsiteX518" fmla="*/ 5881 w 10000"/>
                  <a:gd name="connsiteY518" fmla="*/ 3819 h 10000"/>
                  <a:gd name="connsiteX519" fmla="*/ 5961 w 10000"/>
                  <a:gd name="connsiteY519" fmla="*/ 3806 h 10000"/>
                  <a:gd name="connsiteX520" fmla="*/ 6149 w 10000"/>
                  <a:gd name="connsiteY520" fmla="*/ 3758 h 10000"/>
                  <a:gd name="connsiteX521" fmla="*/ 6347 w 10000"/>
                  <a:gd name="connsiteY521" fmla="*/ 3703 h 10000"/>
                  <a:gd name="connsiteX522" fmla="*/ 6545 w 10000"/>
                  <a:gd name="connsiteY522" fmla="*/ 3653 h 10000"/>
                  <a:gd name="connsiteX523" fmla="*/ 6535 w 10000"/>
                  <a:gd name="connsiteY523" fmla="*/ 3560 h 10000"/>
                  <a:gd name="connsiteX524" fmla="*/ 6497 w 10000"/>
                  <a:gd name="connsiteY524" fmla="*/ 3471 h 10000"/>
                  <a:gd name="connsiteX525" fmla="*/ 6438 w 10000"/>
                  <a:gd name="connsiteY525" fmla="*/ 3378 h 10000"/>
                  <a:gd name="connsiteX526" fmla="*/ 6358 w 10000"/>
                  <a:gd name="connsiteY526" fmla="*/ 3288 h 10000"/>
                  <a:gd name="connsiteX527" fmla="*/ 6277 w 10000"/>
                  <a:gd name="connsiteY527" fmla="*/ 3204 h 10000"/>
                  <a:gd name="connsiteX528" fmla="*/ 6192 w 10000"/>
                  <a:gd name="connsiteY528" fmla="*/ 3120 h 10000"/>
                  <a:gd name="connsiteX529" fmla="*/ 6122 w 10000"/>
                  <a:gd name="connsiteY529" fmla="*/ 3043 h 10000"/>
                  <a:gd name="connsiteX530" fmla="*/ 5908 w 10000"/>
                  <a:gd name="connsiteY530" fmla="*/ 2784 h 10000"/>
                  <a:gd name="connsiteX531" fmla="*/ 5710 w 10000"/>
                  <a:gd name="connsiteY531" fmla="*/ 2531 h 10000"/>
                  <a:gd name="connsiteX532" fmla="*/ 5522 w 10000"/>
                  <a:gd name="connsiteY532" fmla="*/ 2267 h 10000"/>
                  <a:gd name="connsiteX533" fmla="*/ 5201 w 10000"/>
                  <a:gd name="connsiteY533" fmla="*/ 1705 h 10000"/>
                  <a:gd name="connsiteX534" fmla="*/ 5104 w 10000"/>
                  <a:gd name="connsiteY534" fmla="*/ 1602 h 10000"/>
                  <a:gd name="connsiteX535" fmla="*/ 4992 w 10000"/>
                  <a:gd name="connsiteY535" fmla="*/ 1496 h 10000"/>
                  <a:gd name="connsiteX536" fmla="*/ 4879 w 10000"/>
                  <a:gd name="connsiteY536" fmla="*/ 1394 h 10000"/>
                  <a:gd name="connsiteX537" fmla="*/ 4778 w 10000"/>
                  <a:gd name="connsiteY537" fmla="*/ 1298 h 10000"/>
                  <a:gd name="connsiteX538" fmla="*/ 4692 w 10000"/>
                  <a:gd name="connsiteY538" fmla="*/ 1148 h 10000"/>
                  <a:gd name="connsiteX539" fmla="*/ 4746 w 10000"/>
                  <a:gd name="connsiteY539" fmla="*/ 1130 h 10000"/>
                  <a:gd name="connsiteX540" fmla="*/ 4783 w 10000"/>
                  <a:gd name="connsiteY540" fmla="*/ 1153 h 10000"/>
                  <a:gd name="connsiteX541" fmla="*/ 4847 w 10000"/>
                  <a:gd name="connsiteY541" fmla="*/ 1174 h 10000"/>
                  <a:gd name="connsiteX542" fmla="*/ 4901 w 10000"/>
                  <a:gd name="connsiteY542" fmla="*/ 1193 h 10000"/>
                  <a:gd name="connsiteX543" fmla="*/ 4960 w 10000"/>
                  <a:gd name="connsiteY543" fmla="*/ 1209 h 10000"/>
                  <a:gd name="connsiteX544" fmla="*/ 4938 w 10000"/>
                  <a:gd name="connsiteY544" fmla="*/ 1235 h 10000"/>
                  <a:gd name="connsiteX545" fmla="*/ 5099 w 10000"/>
                  <a:gd name="connsiteY545" fmla="*/ 1288 h 10000"/>
                  <a:gd name="connsiteX546" fmla="*/ 5206 w 10000"/>
                  <a:gd name="connsiteY546" fmla="*/ 1288 h 10000"/>
                  <a:gd name="connsiteX547" fmla="*/ 5345 w 10000"/>
                  <a:gd name="connsiteY547" fmla="*/ 1285 h 10000"/>
                  <a:gd name="connsiteX548" fmla="*/ 5506 w 10000"/>
                  <a:gd name="connsiteY548" fmla="*/ 1280 h 10000"/>
                  <a:gd name="connsiteX549" fmla="*/ 5672 w 10000"/>
                  <a:gd name="connsiteY549" fmla="*/ 1280 h 10000"/>
                  <a:gd name="connsiteX550" fmla="*/ 5838 w 10000"/>
                  <a:gd name="connsiteY550" fmla="*/ 1280 h 10000"/>
                  <a:gd name="connsiteX551" fmla="*/ 5994 w 10000"/>
                  <a:gd name="connsiteY551" fmla="*/ 1280 h 10000"/>
                  <a:gd name="connsiteX552" fmla="*/ 6133 w 10000"/>
                  <a:gd name="connsiteY552" fmla="*/ 1288 h 10000"/>
                  <a:gd name="connsiteX553" fmla="*/ 6240 w 10000"/>
                  <a:gd name="connsiteY553" fmla="*/ 1293 h 10000"/>
                  <a:gd name="connsiteX554" fmla="*/ 6315 w 10000"/>
                  <a:gd name="connsiteY554" fmla="*/ 1304 h 10000"/>
                  <a:gd name="connsiteX555" fmla="*/ 6395 w 10000"/>
                  <a:gd name="connsiteY555" fmla="*/ 1328 h 10000"/>
                  <a:gd name="connsiteX556" fmla="*/ 6443 w 10000"/>
                  <a:gd name="connsiteY556" fmla="*/ 1357 h 10000"/>
                  <a:gd name="connsiteX557" fmla="*/ 6470 w 10000"/>
                  <a:gd name="connsiteY557" fmla="*/ 1380 h 10000"/>
                  <a:gd name="connsiteX558" fmla="*/ 6492 w 10000"/>
                  <a:gd name="connsiteY558" fmla="*/ 1409 h 10000"/>
                  <a:gd name="connsiteX559" fmla="*/ 6518 w 10000"/>
                  <a:gd name="connsiteY559" fmla="*/ 1441 h 10000"/>
                  <a:gd name="connsiteX560" fmla="*/ 6561 w 10000"/>
                  <a:gd name="connsiteY560" fmla="*/ 1478 h 10000"/>
                  <a:gd name="connsiteX561" fmla="*/ 6593 w 10000"/>
                  <a:gd name="connsiteY561" fmla="*/ 1494 h 10000"/>
                  <a:gd name="connsiteX562" fmla="*/ 6636 w 10000"/>
                  <a:gd name="connsiteY562" fmla="*/ 1499 h 10000"/>
                  <a:gd name="connsiteX563" fmla="*/ 6685 w 10000"/>
                  <a:gd name="connsiteY563" fmla="*/ 1502 h 10000"/>
                  <a:gd name="connsiteX564" fmla="*/ 6738 w 10000"/>
                  <a:gd name="connsiteY564" fmla="*/ 1507 h 10000"/>
                  <a:gd name="connsiteX565" fmla="*/ 6792 w 10000"/>
                  <a:gd name="connsiteY565" fmla="*/ 1512 h 10000"/>
                  <a:gd name="connsiteX566" fmla="*/ 6845 w 10000"/>
                  <a:gd name="connsiteY566" fmla="*/ 1565 h 10000"/>
                  <a:gd name="connsiteX567" fmla="*/ 6877 w 10000"/>
                  <a:gd name="connsiteY567" fmla="*/ 1570 h 10000"/>
                  <a:gd name="connsiteX568" fmla="*/ 6947 w 10000"/>
                  <a:gd name="connsiteY568" fmla="*/ 1570 h 10000"/>
                  <a:gd name="connsiteX569" fmla="*/ 7038 w 10000"/>
                  <a:gd name="connsiteY569" fmla="*/ 1576 h 10000"/>
                  <a:gd name="connsiteX570" fmla="*/ 7134 w 10000"/>
                  <a:gd name="connsiteY570" fmla="*/ 1576 h 10000"/>
                  <a:gd name="connsiteX571" fmla="*/ 7225 w 10000"/>
                  <a:gd name="connsiteY571" fmla="*/ 1578 h 10000"/>
                  <a:gd name="connsiteX572" fmla="*/ 7300 w 10000"/>
                  <a:gd name="connsiteY572" fmla="*/ 1581 h 10000"/>
                  <a:gd name="connsiteX573" fmla="*/ 7392 w 10000"/>
                  <a:gd name="connsiteY573" fmla="*/ 1594 h 10000"/>
                  <a:gd name="connsiteX574" fmla="*/ 7504 w 10000"/>
                  <a:gd name="connsiteY574" fmla="*/ 1610 h 10000"/>
                  <a:gd name="connsiteX575" fmla="*/ 7616 w 10000"/>
                  <a:gd name="connsiteY575" fmla="*/ 1623 h 10000"/>
                  <a:gd name="connsiteX576" fmla="*/ 7724 w 10000"/>
                  <a:gd name="connsiteY576" fmla="*/ 1636 h 10000"/>
                  <a:gd name="connsiteX577" fmla="*/ 7815 w 10000"/>
                  <a:gd name="connsiteY577" fmla="*/ 1644 h 10000"/>
                  <a:gd name="connsiteX578" fmla="*/ 7922 w 10000"/>
                  <a:gd name="connsiteY578" fmla="*/ 1647 h 10000"/>
                  <a:gd name="connsiteX579" fmla="*/ 8040 w 10000"/>
                  <a:gd name="connsiteY579" fmla="*/ 1647 h 10000"/>
                  <a:gd name="connsiteX580" fmla="*/ 8163 w 10000"/>
                  <a:gd name="connsiteY580" fmla="*/ 1644 h 10000"/>
                  <a:gd name="connsiteX581" fmla="*/ 8275 w 10000"/>
                  <a:gd name="connsiteY581" fmla="*/ 1644 h 10000"/>
                  <a:gd name="connsiteX582" fmla="*/ 8377 w 10000"/>
                  <a:gd name="connsiteY582" fmla="*/ 1652 h 10000"/>
                  <a:gd name="connsiteX583" fmla="*/ 8404 w 10000"/>
                  <a:gd name="connsiteY583" fmla="*/ 1623 h 10000"/>
                  <a:gd name="connsiteX584" fmla="*/ 8447 w 10000"/>
                  <a:gd name="connsiteY584" fmla="*/ 1602 h 10000"/>
                  <a:gd name="connsiteX585" fmla="*/ 8490 w 10000"/>
                  <a:gd name="connsiteY585" fmla="*/ 1578 h 10000"/>
                  <a:gd name="connsiteX586" fmla="*/ 8516 w 10000"/>
                  <a:gd name="connsiteY586" fmla="*/ 1557 h 10000"/>
                  <a:gd name="connsiteX587" fmla="*/ 8543 w 10000"/>
                  <a:gd name="connsiteY587" fmla="*/ 1528 h 10000"/>
                  <a:gd name="connsiteX588" fmla="*/ 8548 w 10000"/>
                  <a:gd name="connsiteY588" fmla="*/ 1499 h 10000"/>
                  <a:gd name="connsiteX589" fmla="*/ 8543 w 10000"/>
                  <a:gd name="connsiteY589" fmla="*/ 1478 h 10000"/>
                  <a:gd name="connsiteX590" fmla="*/ 8543 w 10000"/>
                  <a:gd name="connsiteY590" fmla="*/ 1454 h 10000"/>
                  <a:gd name="connsiteX591" fmla="*/ 8548 w 10000"/>
                  <a:gd name="connsiteY591" fmla="*/ 1425 h 10000"/>
                  <a:gd name="connsiteX592" fmla="*/ 8570 w 10000"/>
                  <a:gd name="connsiteY592" fmla="*/ 1383 h 10000"/>
                  <a:gd name="connsiteX593" fmla="*/ 8629 w 10000"/>
                  <a:gd name="connsiteY593" fmla="*/ 1320 h 10000"/>
                  <a:gd name="connsiteX594" fmla="*/ 8698 w 10000"/>
                  <a:gd name="connsiteY594" fmla="*/ 1256 h 10000"/>
                  <a:gd name="connsiteX595" fmla="*/ 8747 w 10000"/>
                  <a:gd name="connsiteY595" fmla="*/ 1193 h 10000"/>
                  <a:gd name="connsiteX596" fmla="*/ 8768 w 10000"/>
                  <a:gd name="connsiteY596" fmla="*/ 1148 h 10000"/>
                  <a:gd name="connsiteX597" fmla="*/ 8790 w 10000"/>
                  <a:gd name="connsiteY597" fmla="*/ 1093 h 10000"/>
                  <a:gd name="connsiteX598" fmla="*/ 8800 w 10000"/>
                  <a:gd name="connsiteY598" fmla="*/ 1037 h 10000"/>
                  <a:gd name="connsiteX599" fmla="*/ 8822 w 10000"/>
                  <a:gd name="connsiteY599" fmla="*/ 984 h 10000"/>
                  <a:gd name="connsiteX600" fmla="*/ 8843 w 10000"/>
                  <a:gd name="connsiteY600" fmla="*/ 937 h 10000"/>
                  <a:gd name="connsiteX601" fmla="*/ 8870 w 10000"/>
                  <a:gd name="connsiteY601" fmla="*/ 897 h 10000"/>
                  <a:gd name="connsiteX602" fmla="*/ 8913 w 10000"/>
                  <a:gd name="connsiteY602" fmla="*/ 868 h 10000"/>
                  <a:gd name="connsiteX603" fmla="*/ 8961 w 10000"/>
                  <a:gd name="connsiteY603" fmla="*/ 837 h 10000"/>
                  <a:gd name="connsiteX604" fmla="*/ 8993 w 10000"/>
                  <a:gd name="connsiteY604" fmla="*/ 802 h 10000"/>
                  <a:gd name="connsiteX605" fmla="*/ 9014 w 10000"/>
                  <a:gd name="connsiteY605" fmla="*/ 757 h 10000"/>
                  <a:gd name="connsiteX606" fmla="*/ 9014 w 10000"/>
                  <a:gd name="connsiteY606" fmla="*/ 723 h 10000"/>
                  <a:gd name="connsiteX607" fmla="*/ 9014 w 10000"/>
                  <a:gd name="connsiteY607" fmla="*/ 694 h 10000"/>
                  <a:gd name="connsiteX608" fmla="*/ 9009 w 10000"/>
                  <a:gd name="connsiteY608" fmla="*/ 662 h 10000"/>
                  <a:gd name="connsiteX609" fmla="*/ 9004 w 10000"/>
                  <a:gd name="connsiteY609" fmla="*/ 631 h 10000"/>
                  <a:gd name="connsiteX610" fmla="*/ 9014 w 10000"/>
                  <a:gd name="connsiteY610" fmla="*/ 594 h 10000"/>
                  <a:gd name="connsiteX611" fmla="*/ 8886 w 10000"/>
                  <a:gd name="connsiteY611" fmla="*/ 538 h 10000"/>
                  <a:gd name="connsiteX612" fmla="*/ 8757 w 10000"/>
                  <a:gd name="connsiteY612" fmla="*/ 478 h 10000"/>
                  <a:gd name="connsiteX613" fmla="*/ 8650 w 10000"/>
                  <a:gd name="connsiteY613" fmla="*/ 412 h 10000"/>
                  <a:gd name="connsiteX614" fmla="*/ 8559 w 10000"/>
                  <a:gd name="connsiteY614" fmla="*/ 338 h 10000"/>
                  <a:gd name="connsiteX615" fmla="*/ 8484 w 10000"/>
                  <a:gd name="connsiteY615" fmla="*/ 253 h 10000"/>
                  <a:gd name="connsiteX616" fmla="*/ 8399 w 10000"/>
                  <a:gd name="connsiteY616" fmla="*/ 116 h 10000"/>
                  <a:gd name="connsiteX617" fmla="*/ 8468 w 10000"/>
                  <a:gd name="connsiteY617" fmla="*/ 92 h 10000"/>
                  <a:gd name="connsiteX618" fmla="*/ 8548 w 10000"/>
                  <a:gd name="connsiteY618" fmla="*/ 82 h 10000"/>
                  <a:gd name="connsiteX619" fmla="*/ 8640 w 10000"/>
                  <a:gd name="connsiteY619" fmla="*/ 61 h 10000"/>
                  <a:gd name="connsiteX620" fmla="*/ 8698 w 10000"/>
                  <a:gd name="connsiteY620" fmla="*/ 3 h 10000"/>
                  <a:gd name="connsiteX621" fmla="*/ 8779 w 10000"/>
                  <a:gd name="connsiteY62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Lst>
                <a:rect l="l" t="t" r="r" b="b"/>
                <a:pathLst>
                  <a:path w="10000" h="10000">
                    <a:moveTo>
                      <a:pt x="8779" y="0"/>
                    </a:moveTo>
                    <a:lnTo>
                      <a:pt x="8875" y="0"/>
                    </a:lnTo>
                    <a:lnTo>
                      <a:pt x="8993" y="3"/>
                    </a:lnTo>
                    <a:lnTo>
                      <a:pt x="9111" y="11"/>
                    </a:lnTo>
                    <a:lnTo>
                      <a:pt x="9239" y="24"/>
                    </a:lnTo>
                    <a:lnTo>
                      <a:pt x="9347" y="37"/>
                    </a:lnTo>
                    <a:lnTo>
                      <a:pt x="9448" y="58"/>
                    </a:lnTo>
                    <a:lnTo>
                      <a:pt x="9513" y="79"/>
                    </a:lnTo>
                    <a:lnTo>
                      <a:pt x="9555" y="106"/>
                    </a:lnTo>
                    <a:cubicBezTo>
                      <a:pt x="9561" y="111"/>
                      <a:pt x="9566" y="116"/>
                      <a:pt x="9572" y="121"/>
                    </a:cubicBezTo>
                    <a:cubicBezTo>
                      <a:pt x="9574" y="133"/>
                      <a:pt x="9575" y="144"/>
                      <a:pt x="9577" y="156"/>
                    </a:cubicBezTo>
                    <a:cubicBezTo>
                      <a:pt x="9582" y="171"/>
                      <a:pt x="9588" y="186"/>
                      <a:pt x="9593" y="201"/>
                    </a:cubicBezTo>
                    <a:cubicBezTo>
                      <a:pt x="9597" y="217"/>
                      <a:pt x="9600" y="232"/>
                      <a:pt x="9604" y="248"/>
                    </a:cubicBezTo>
                    <a:cubicBezTo>
                      <a:pt x="9609" y="267"/>
                      <a:pt x="9615" y="285"/>
                      <a:pt x="9620" y="304"/>
                    </a:cubicBezTo>
                    <a:cubicBezTo>
                      <a:pt x="9622" y="320"/>
                      <a:pt x="9623" y="335"/>
                      <a:pt x="9625" y="351"/>
                    </a:cubicBezTo>
                    <a:cubicBezTo>
                      <a:pt x="9629" y="366"/>
                      <a:pt x="9632" y="381"/>
                      <a:pt x="9636" y="396"/>
                    </a:cubicBezTo>
                    <a:lnTo>
                      <a:pt x="9636" y="428"/>
                    </a:lnTo>
                    <a:cubicBezTo>
                      <a:pt x="9623" y="452"/>
                      <a:pt x="9611" y="475"/>
                      <a:pt x="9598" y="499"/>
                    </a:cubicBezTo>
                    <a:cubicBezTo>
                      <a:pt x="9603" y="510"/>
                      <a:pt x="9609" y="522"/>
                      <a:pt x="9614" y="533"/>
                    </a:cubicBezTo>
                    <a:cubicBezTo>
                      <a:pt x="9621" y="549"/>
                      <a:pt x="9629" y="565"/>
                      <a:pt x="9636" y="581"/>
                    </a:cubicBezTo>
                    <a:cubicBezTo>
                      <a:pt x="9645" y="597"/>
                      <a:pt x="9654" y="612"/>
                      <a:pt x="9663" y="628"/>
                    </a:cubicBezTo>
                    <a:lnTo>
                      <a:pt x="9684" y="670"/>
                    </a:lnTo>
                    <a:cubicBezTo>
                      <a:pt x="9688" y="686"/>
                      <a:pt x="9691" y="702"/>
                      <a:pt x="9695" y="718"/>
                    </a:cubicBezTo>
                    <a:lnTo>
                      <a:pt x="9695" y="768"/>
                    </a:lnTo>
                    <a:lnTo>
                      <a:pt x="9689" y="816"/>
                    </a:lnTo>
                    <a:cubicBezTo>
                      <a:pt x="9687" y="831"/>
                      <a:pt x="9686" y="845"/>
                      <a:pt x="9684" y="860"/>
                    </a:cubicBezTo>
                    <a:lnTo>
                      <a:pt x="9684" y="903"/>
                    </a:lnTo>
                    <a:cubicBezTo>
                      <a:pt x="9689" y="913"/>
                      <a:pt x="9695" y="922"/>
                      <a:pt x="9700" y="932"/>
                    </a:cubicBezTo>
                    <a:cubicBezTo>
                      <a:pt x="9713" y="940"/>
                      <a:pt x="9725" y="947"/>
                      <a:pt x="9738" y="955"/>
                    </a:cubicBezTo>
                    <a:lnTo>
                      <a:pt x="9786" y="979"/>
                    </a:lnTo>
                    <a:lnTo>
                      <a:pt x="9839" y="1000"/>
                    </a:lnTo>
                    <a:cubicBezTo>
                      <a:pt x="9855" y="1006"/>
                      <a:pt x="9872" y="1013"/>
                      <a:pt x="9888" y="1019"/>
                    </a:cubicBezTo>
                    <a:lnTo>
                      <a:pt x="9936" y="1037"/>
                    </a:lnTo>
                    <a:cubicBezTo>
                      <a:pt x="9950" y="1047"/>
                      <a:pt x="9965" y="1056"/>
                      <a:pt x="9979" y="1066"/>
                    </a:cubicBezTo>
                    <a:cubicBezTo>
                      <a:pt x="9986" y="1079"/>
                      <a:pt x="9993" y="1093"/>
                      <a:pt x="10000" y="1106"/>
                    </a:cubicBezTo>
                    <a:lnTo>
                      <a:pt x="9898" y="1198"/>
                    </a:lnTo>
                    <a:cubicBezTo>
                      <a:pt x="9871" y="1232"/>
                      <a:pt x="9845" y="1267"/>
                      <a:pt x="9818" y="1301"/>
                    </a:cubicBezTo>
                    <a:cubicBezTo>
                      <a:pt x="9797" y="1336"/>
                      <a:pt x="9775" y="1372"/>
                      <a:pt x="9754" y="1407"/>
                    </a:cubicBezTo>
                    <a:cubicBezTo>
                      <a:pt x="9732" y="1444"/>
                      <a:pt x="9711" y="1481"/>
                      <a:pt x="9689" y="1518"/>
                    </a:cubicBezTo>
                    <a:lnTo>
                      <a:pt x="9620" y="1626"/>
                    </a:lnTo>
                    <a:lnTo>
                      <a:pt x="9545" y="1731"/>
                    </a:lnTo>
                    <a:cubicBezTo>
                      <a:pt x="9532" y="1750"/>
                      <a:pt x="9520" y="1768"/>
                      <a:pt x="9507" y="1787"/>
                    </a:cubicBezTo>
                    <a:cubicBezTo>
                      <a:pt x="9496" y="1807"/>
                      <a:pt x="9486" y="1827"/>
                      <a:pt x="9475" y="1847"/>
                    </a:cubicBezTo>
                    <a:cubicBezTo>
                      <a:pt x="9468" y="1867"/>
                      <a:pt x="9461" y="1888"/>
                      <a:pt x="9454" y="1908"/>
                    </a:cubicBezTo>
                    <a:cubicBezTo>
                      <a:pt x="9441" y="1930"/>
                      <a:pt x="9429" y="1952"/>
                      <a:pt x="9416" y="1974"/>
                    </a:cubicBezTo>
                    <a:cubicBezTo>
                      <a:pt x="9404" y="1994"/>
                      <a:pt x="9391" y="2015"/>
                      <a:pt x="9379" y="2035"/>
                    </a:cubicBezTo>
                    <a:lnTo>
                      <a:pt x="9314" y="2088"/>
                    </a:lnTo>
                    <a:cubicBezTo>
                      <a:pt x="9289" y="2099"/>
                      <a:pt x="9264" y="2111"/>
                      <a:pt x="9239" y="2122"/>
                    </a:cubicBezTo>
                    <a:lnTo>
                      <a:pt x="9143" y="2146"/>
                    </a:lnTo>
                    <a:cubicBezTo>
                      <a:pt x="9107" y="2151"/>
                      <a:pt x="9072" y="2157"/>
                      <a:pt x="9036" y="2162"/>
                    </a:cubicBezTo>
                    <a:lnTo>
                      <a:pt x="8918" y="2175"/>
                    </a:lnTo>
                    <a:lnTo>
                      <a:pt x="8795" y="2185"/>
                    </a:lnTo>
                    <a:lnTo>
                      <a:pt x="8677" y="2201"/>
                    </a:lnTo>
                    <a:lnTo>
                      <a:pt x="8468" y="2220"/>
                    </a:lnTo>
                    <a:lnTo>
                      <a:pt x="8232" y="2241"/>
                    </a:lnTo>
                    <a:lnTo>
                      <a:pt x="7975" y="2251"/>
                    </a:lnTo>
                    <a:lnTo>
                      <a:pt x="7702" y="2262"/>
                    </a:lnTo>
                    <a:lnTo>
                      <a:pt x="7429" y="2264"/>
                    </a:lnTo>
                    <a:lnTo>
                      <a:pt x="7145" y="2267"/>
                    </a:lnTo>
                    <a:lnTo>
                      <a:pt x="6861" y="2267"/>
                    </a:lnTo>
                    <a:cubicBezTo>
                      <a:pt x="6863" y="2328"/>
                      <a:pt x="6865" y="2388"/>
                      <a:pt x="6867" y="2449"/>
                    </a:cubicBezTo>
                    <a:cubicBezTo>
                      <a:pt x="6876" y="2512"/>
                      <a:pt x="6884" y="2574"/>
                      <a:pt x="6893" y="2637"/>
                    </a:cubicBezTo>
                    <a:cubicBezTo>
                      <a:pt x="6907" y="2698"/>
                      <a:pt x="6922" y="2760"/>
                      <a:pt x="6936" y="2821"/>
                    </a:cubicBezTo>
                    <a:cubicBezTo>
                      <a:pt x="6954" y="2879"/>
                      <a:pt x="6972" y="2938"/>
                      <a:pt x="6990" y="2996"/>
                    </a:cubicBezTo>
                    <a:cubicBezTo>
                      <a:pt x="7013" y="3050"/>
                      <a:pt x="7036" y="3105"/>
                      <a:pt x="7059" y="3159"/>
                    </a:cubicBezTo>
                    <a:cubicBezTo>
                      <a:pt x="7082" y="3207"/>
                      <a:pt x="7106" y="3256"/>
                      <a:pt x="7129" y="3304"/>
                    </a:cubicBezTo>
                    <a:cubicBezTo>
                      <a:pt x="7145" y="3344"/>
                      <a:pt x="7161" y="3383"/>
                      <a:pt x="7177" y="3423"/>
                    </a:cubicBezTo>
                    <a:lnTo>
                      <a:pt x="7225" y="3537"/>
                    </a:lnTo>
                    <a:cubicBezTo>
                      <a:pt x="7238" y="3576"/>
                      <a:pt x="7250" y="3614"/>
                      <a:pt x="7263" y="3653"/>
                    </a:cubicBezTo>
                    <a:cubicBezTo>
                      <a:pt x="7279" y="3692"/>
                      <a:pt x="7295" y="3730"/>
                      <a:pt x="7311" y="3769"/>
                    </a:cubicBezTo>
                    <a:cubicBezTo>
                      <a:pt x="7331" y="3808"/>
                      <a:pt x="7350" y="3846"/>
                      <a:pt x="7370" y="3885"/>
                    </a:cubicBezTo>
                    <a:lnTo>
                      <a:pt x="7450" y="3980"/>
                    </a:lnTo>
                    <a:cubicBezTo>
                      <a:pt x="7477" y="4012"/>
                      <a:pt x="7504" y="4043"/>
                      <a:pt x="7531" y="4075"/>
                    </a:cubicBezTo>
                    <a:cubicBezTo>
                      <a:pt x="7561" y="4107"/>
                      <a:pt x="7592" y="4138"/>
                      <a:pt x="7622" y="4170"/>
                    </a:cubicBezTo>
                    <a:lnTo>
                      <a:pt x="7702" y="4262"/>
                    </a:lnTo>
                    <a:cubicBezTo>
                      <a:pt x="7723" y="4293"/>
                      <a:pt x="7745" y="4324"/>
                      <a:pt x="7766" y="4355"/>
                    </a:cubicBezTo>
                    <a:cubicBezTo>
                      <a:pt x="7775" y="4386"/>
                      <a:pt x="7784" y="4416"/>
                      <a:pt x="7793" y="4447"/>
                    </a:cubicBezTo>
                    <a:cubicBezTo>
                      <a:pt x="7777" y="4457"/>
                      <a:pt x="7761" y="4466"/>
                      <a:pt x="7745" y="4476"/>
                    </a:cubicBezTo>
                    <a:lnTo>
                      <a:pt x="7697" y="4503"/>
                    </a:lnTo>
                    <a:cubicBezTo>
                      <a:pt x="7681" y="4513"/>
                      <a:pt x="7665" y="4524"/>
                      <a:pt x="7649" y="4534"/>
                    </a:cubicBezTo>
                    <a:cubicBezTo>
                      <a:pt x="7635" y="4542"/>
                      <a:pt x="7620" y="4550"/>
                      <a:pt x="7606" y="4558"/>
                    </a:cubicBezTo>
                    <a:cubicBezTo>
                      <a:pt x="7593" y="4562"/>
                      <a:pt x="7581" y="4567"/>
                      <a:pt x="7568" y="4571"/>
                    </a:cubicBezTo>
                    <a:cubicBezTo>
                      <a:pt x="7541" y="4575"/>
                      <a:pt x="7515" y="4578"/>
                      <a:pt x="7488" y="4582"/>
                    </a:cubicBezTo>
                    <a:lnTo>
                      <a:pt x="7413" y="4603"/>
                    </a:lnTo>
                    <a:cubicBezTo>
                      <a:pt x="7383" y="4612"/>
                      <a:pt x="7352" y="4620"/>
                      <a:pt x="7322" y="4629"/>
                    </a:cubicBezTo>
                    <a:cubicBezTo>
                      <a:pt x="7295" y="4640"/>
                      <a:pt x="7269" y="4652"/>
                      <a:pt x="7242" y="4663"/>
                    </a:cubicBezTo>
                    <a:cubicBezTo>
                      <a:pt x="7219" y="4675"/>
                      <a:pt x="7195" y="4686"/>
                      <a:pt x="7172" y="4698"/>
                    </a:cubicBezTo>
                    <a:cubicBezTo>
                      <a:pt x="7151" y="4708"/>
                      <a:pt x="7129" y="4717"/>
                      <a:pt x="7108" y="4727"/>
                    </a:cubicBezTo>
                    <a:cubicBezTo>
                      <a:pt x="7090" y="4724"/>
                      <a:pt x="7072" y="4722"/>
                      <a:pt x="7054" y="4719"/>
                    </a:cubicBezTo>
                    <a:cubicBezTo>
                      <a:pt x="7042" y="4623"/>
                      <a:pt x="7029" y="4527"/>
                      <a:pt x="7017" y="4431"/>
                    </a:cubicBezTo>
                    <a:lnTo>
                      <a:pt x="6947" y="4431"/>
                    </a:lnTo>
                    <a:lnTo>
                      <a:pt x="6893" y="4434"/>
                    </a:lnTo>
                    <a:lnTo>
                      <a:pt x="6840" y="4434"/>
                    </a:lnTo>
                    <a:lnTo>
                      <a:pt x="6770" y="4437"/>
                    </a:lnTo>
                    <a:lnTo>
                      <a:pt x="6663" y="4442"/>
                    </a:lnTo>
                    <a:cubicBezTo>
                      <a:pt x="6659" y="4490"/>
                      <a:pt x="6656" y="4539"/>
                      <a:pt x="6652" y="4587"/>
                    </a:cubicBezTo>
                    <a:cubicBezTo>
                      <a:pt x="6649" y="4637"/>
                      <a:pt x="6645" y="4687"/>
                      <a:pt x="6642" y="4737"/>
                    </a:cubicBezTo>
                    <a:cubicBezTo>
                      <a:pt x="6640" y="4786"/>
                      <a:pt x="6638" y="4836"/>
                      <a:pt x="6636" y="4885"/>
                    </a:cubicBezTo>
                    <a:cubicBezTo>
                      <a:pt x="6629" y="4934"/>
                      <a:pt x="6622" y="4984"/>
                      <a:pt x="6615" y="5033"/>
                    </a:cubicBezTo>
                    <a:cubicBezTo>
                      <a:pt x="6601" y="5069"/>
                      <a:pt x="6586" y="5105"/>
                      <a:pt x="6572" y="5141"/>
                    </a:cubicBezTo>
                    <a:lnTo>
                      <a:pt x="6524" y="5252"/>
                    </a:lnTo>
                    <a:cubicBezTo>
                      <a:pt x="6508" y="5285"/>
                      <a:pt x="6492" y="5319"/>
                      <a:pt x="6476" y="5352"/>
                    </a:cubicBezTo>
                    <a:cubicBezTo>
                      <a:pt x="6467" y="5386"/>
                      <a:pt x="6458" y="5421"/>
                      <a:pt x="6449" y="5455"/>
                    </a:cubicBezTo>
                    <a:cubicBezTo>
                      <a:pt x="6451" y="5487"/>
                      <a:pt x="6452" y="5518"/>
                      <a:pt x="6454" y="5550"/>
                    </a:cubicBezTo>
                    <a:cubicBezTo>
                      <a:pt x="6450" y="5552"/>
                      <a:pt x="6447" y="5554"/>
                      <a:pt x="6443" y="5556"/>
                    </a:cubicBezTo>
                    <a:lnTo>
                      <a:pt x="6427" y="5556"/>
                    </a:lnTo>
                    <a:lnTo>
                      <a:pt x="6427" y="5556"/>
                    </a:lnTo>
                    <a:cubicBezTo>
                      <a:pt x="6425" y="5557"/>
                      <a:pt x="6424" y="5557"/>
                      <a:pt x="6422" y="5558"/>
                    </a:cubicBezTo>
                    <a:lnTo>
                      <a:pt x="6422" y="5566"/>
                    </a:lnTo>
                    <a:lnTo>
                      <a:pt x="6422" y="5571"/>
                    </a:lnTo>
                    <a:lnTo>
                      <a:pt x="6422" y="5582"/>
                    </a:lnTo>
                    <a:lnTo>
                      <a:pt x="6422" y="5595"/>
                    </a:lnTo>
                    <a:lnTo>
                      <a:pt x="6347" y="5682"/>
                    </a:lnTo>
                    <a:cubicBezTo>
                      <a:pt x="6327" y="5713"/>
                      <a:pt x="6308" y="5744"/>
                      <a:pt x="6288" y="5775"/>
                    </a:cubicBezTo>
                    <a:cubicBezTo>
                      <a:pt x="6279" y="5807"/>
                      <a:pt x="6270" y="5840"/>
                      <a:pt x="6261" y="5872"/>
                    </a:cubicBezTo>
                    <a:cubicBezTo>
                      <a:pt x="6258" y="5907"/>
                      <a:pt x="6254" y="5943"/>
                      <a:pt x="6251" y="5978"/>
                    </a:cubicBezTo>
                    <a:cubicBezTo>
                      <a:pt x="6246" y="6013"/>
                      <a:pt x="6240" y="6048"/>
                      <a:pt x="6235" y="6083"/>
                    </a:cubicBezTo>
                    <a:lnTo>
                      <a:pt x="6229" y="6194"/>
                    </a:lnTo>
                    <a:lnTo>
                      <a:pt x="6208" y="6302"/>
                    </a:lnTo>
                    <a:cubicBezTo>
                      <a:pt x="6195" y="6339"/>
                      <a:pt x="6183" y="6376"/>
                      <a:pt x="6170" y="6413"/>
                    </a:cubicBezTo>
                    <a:lnTo>
                      <a:pt x="5978" y="7213"/>
                    </a:lnTo>
                    <a:lnTo>
                      <a:pt x="5951" y="7300"/>
                    </a:lnTo>
                    <a:cubicBezTo>
                      <a:pt x="5946" y="7333"/>
                      <a:pt x="5940" y="7365"/>
                      <a:pt x="5935" y="7398"/>
                    </a:cubicBezTo>
                    <a:cubicBezTo>
                      <a:pt x="5933" y="7428"/>
                      <a:pt x="5931" y="7457"/>
                      <a:pt x="5929" y="7487"/>
                    </a:cubicBezTo>
                    <a:lnTo>
                      <a:pt x="5929" y="7585"/>
                    </a:lnTo>
                    <a:lnTo>
                      <a:pt x="5929" y="7672"/>
                    </a:lnTo>
                    <a:cubicBezTo>
                      <a:pt x="5924" y="7699"/>
                      <a:pt x="5918" y="7727"/>
                      <a:pt x="5913" y="7754"/>
                    </a:cubicBezTo>
                    <a:cubicBezTo>
                      <a:pt x="5908" y="7780"/>
                      <a:pt x="5902" y="7805"/>
                      <a:pt x="5897" y="7831"/>
                    </a:cubicBezTo>
                    <a:cubicBezTo>
                      <a:pt x="5886" y="7859"/>
                      <a:pt x="5876" y="7887"/>
                      <a:pt x="5865" y="7915"/>
                    </a:cubicBezTo>
                    <a:lnTo>
                      <a:pt x="5865" y="7997"/>
                    </a:lnTo>
                    <a:cubicBezTo>
                      <a:pt x="5872" y="8022"/>
                      <a:pt x="5879" y="8048"/>
                      <a:pt x="5886" y="8073"/>
                    </a:cubicBezTo>
                    <a:cubicBezTo>
                      <a:pt x="5899" y="8098"/>
                      <a:pt x="5911" y="8122"/>
                      <a:pt x="5924" y="8147"/>
                    </a:cubicBezTo>
                    <a:lnTo>
                      <a:pt x="5972" y="8216"/>
                    </a:lnTo>
                    <a:lnTo>
                      <a:pt x="6020" y="8282"/>
                    </a:lnTo>
                    <a:lnTo>
                      <a:pt x="6069" y="8343"/>
                    </a:lnTo>
                    <a:cubicBezTo>
                      <a:pt x="6092" y="8412"/>
                      <a:pt x="6115" y="8482"/>
                      <a:pt x="6138" y="8551"/>
                    </a:cubicBezTo>
                    <a:lnTo>
                      <a:pt x="6111" y="8572"/>
                    </a:lnTo>
                    <a:cubicBezTo>
                      <a:pt x="6097" y="8576"/>
                      <a:pt x="6083" y="8581"/>
                      <a:pt x="6069" y="8585"/>
                    </a:cubicBezTo>
                    <a:cubicBezTo>
                      <a:pt x="6056" y="8590"/>
                      <a:pt x="6044" y="8594"/>
                      <a:pt x="6031" y="8599"/>
                    </a:cubicBezTo>
                    <a:cubicBezTo>
                      <a:pt x="6020" y="8606"/>
                      <a:pt x="6010" y="8613"/>
                      <a:pt x="5999" y="8620"/>
                    </a:cubicBezTo>
                    <a:cubicBezTo>
                      <a:pt x="6022" y="8623"/>
                      <a:pt x="6046" y="8627"/>
                      <a:pt x="6069" y="8630"/>
                    </a:cubicBezTo>
                    <a:cubicBezTo>
                      <a:pt x="6085" y="8634"/>
                      <a:pt x="6101" y="8639"/>
                      <a:pt x="6117" y="8643"/>
                    </a:cubicBezTo>
                    <a:cubicBezTo>
                      <a:pt x="6131" y="8652"/>
                      <a:pt x="6146" y="8661"/>
                      <a:pt x="6160" y="8670"/>
                    </a:cubicBezTo>
                    <a:cubicBezTo>
                      <a:pt x="6153" y="8687"/>
                      <a:pt x="6145" y="8703"/>
                      <a:pt x="6138" y="8720"/>
                    </a:cubicBezTo>
                    <a:cubicBezTo>
                      <a:pt x="6140" y="8737"/>
                      <a:pt x="6142" y="8753"/>
                      <a:pt x="6144" y="8770"/>
                    </a:cubicBezTo>
                    <a:cubicBezTo>
                      <a:pt x="6156" y="8789"/>
                      <a:pt x="6169" y="8807"/>
                      <a:pt x="6181" y="8826"/>
                    </a:cubicBezTo>
                    <a:cubicBezTo>
                      <a:pt x="6199" y="8842"/>
                      <a:pt x="6217" y="8857"/>
                      <a:pt x="6235" y="8873"/>
                    </a:cubicBezTo>
                    <a:cubicBezTo>
                      <a:pt x="6253" y="8888"/>
                      <a:pt x="6270" y="8903"/>
                      <a:pt x="6288" y="8918"/>
                    </a:cubicBezTo>
                    <a:lnTo>
                      <a:pt x="6352" y="8952"/>
                    </a:lnTo>
                    <a:lnTo>
                      <a:pt x="6465" y="9005"/>
                    </a:lnTo>
                    <a:lnTo>
                      <a:pt x="6583" y="9063"/>
                    </a:lnTo>
                    <a:lnTo>
                      <a:pt x="6706" y="9116"/>
                    </a:lnTo>
                    <a:lnTo>
                      <a:pt x="6781" y="9140"/>
                    </a:lnTo>
                    <a:lnTo>
                      <a:pt x="6867" y="9161"/>
                    </a:lnTo>
                    <a:lnTo>
                      <a:pt x="6958" y="9179"/>
                    </a:lnTo>
                    <a:lnTo>
                      <a:pt x="7043" y="9200"/>
                    </a:lnTo>
                    <a:lnTo>
                      <a:pt x="7134" y="9224"/>
                    </a:lnTo>
                    <a:lnTo>
                      <a:pt x="7220" y="9248"/>
                    </a:lnTo>
                    <a:lnTo>
                      <a:pt x="7290" y="9279"/>
                    </a:lnTo>
                    <a:lnTo>
                      <a:pt x="7343" y="9314"/>
                    </a:lnTo>
                    <a:cubicBezTo>
                      <a:pt x="7357" y="9329"/>
                      <a:pt x="7372" y="9344"/>
                      <a:pt x="7386" y="9359"/>
                    </a:cubicBezTo>
                    <a:cubicBezTo>
                      <a:pt x="7393" y="9376"/>
                      <a:pt x="7401" y="9392"/>
                      <a:pt x="7408" y="9409"/>
                    </a:cubicBezTo>
                    <a:lnTo>
                      <a:pt x="7381" y="9433"/>
                    </a:lnTo>
                    <a:cubicBezTo>
                      <a:pt x="7374" y="9443"/>
                      <a:pt x="7366" y="9454"/>
                      <a:pt x="7359" y="9464"/>
                    </a:cubicBezTo>
                    <a:lnTo>
                      <a:pt x="7333" y="9493"/>
                    </a:lnTo>
                    <a:cubicBezTo>
                      <a:pt x="7317" y="9503"/>
                      <a:pt x="7300" y="9512"/>
                      <a:pt x="7284" y="9522"/>
                    </a:cubicBezTo>
                    <a:lnTo>
                      <a:pt x="7193" y="9546"/>
                    </a:lnTo>
                    <a:lnTo>
                      <a:pt x="7081" y="9559"/>
                    </a:lnTo>
                    <a:lnTo>
                      <a:pt x="6958" y="9562"/>
                    </a:lnTo>
                    <a:lnTo>
                      <a:pt x="6824" y="9559"/>
                    </a:lnTo>
                    <a:lnTo>
                      <a:pt x="6690" y="9551"/>
                    </a:lnTo>
                    <a:lnTo>
                      <a:pt x="6567" y="9546"/>
                    </a:lnTo>
                    <a:lnTo>
                      <a:pt x="6454" y="9538"/>
                    </a:lnTo>
                    <a:lnTo>
                      <a:pt x="6261" y="9525"/>
                    </a:lnTo>
                    <a:lnTo>
                      <a:pt x="6074" y="9493"/>
                    </a:lnTo>
                    <a:lnTo>
                      <a:pt x="5903" y="9454"/>
                    </a:lnTo>
                    <a:lnTo>
                      <a:pt x="5726" y="9401"/>
                    </a:lnTo>
                    <a:lnTo>
                      <a:pt x="5560" y="9351"/>
                    </a:lnTo>
                    <a:lnTo>
                      <a:pt x="5404" y="9295"/>
                    </a:lnTo>
                    <a:lnTo>
                      <a:pt x="5244" y="9245"/>
                    </a:lnTo>
                    <a:lnTo>
                      <a:pt x="5083" y="9250"/>
                    </a:lnTo>
                    <a:cubicBezTo>
                      <a:pt x="5062" y="9248"/>
                      <a:pt x="5040" y="9247"/>
                      <a:pt x="5019" y="9245"/>
                    </a:cubicBezTo>
                    <a:lnTo>
                      <a:pt x="4944" y="9227"/>
                    </a:lnTo>
                    <a:lnTo>
                      <a:pt x="4853" y="9211"/>
                    </a:lnTo>
                    <a:lnTo>
                      <a:pt x="4762" y="9187"/>
                    </a:lnTo>
                    <a:lnTo>
                      <a:pt x="4681" y="9163"/>
                    </a:lnTo>
                    <a:cubicBezTo>
                      <a:pt x="4660" y="9153"/>
                      <a:pt x="4638" y="9144"/>
                      <a:pt x="4617" y="9134"/>
                    </a:cubicBezTo>
                    <a:lnTo>
                      <a:pt x="4585" y="9105"/>
                    </a:lnTo>
                    <a:cubicBezTo>
                      <a:pt x="4581" y="9090"/>
                      <a:pt x="4578" y="9075"/>
                      <a:pt x="4574" y="9060"/>
                    </a:cubicBezTo>
                    <a:cubicBezTo>
                      <a:pt x="4578" y="9042"/>
                      <a:pt x="4581" y="9023"/>
                      <a:pt x="4585" y="9005"/>
                    </a:cubicBezTo>
                    <a:cubicBezTo>
                      <a:pt x="4592" y="8986"/>
                      <a:pt x="4599" y="8966"/>
                      <a:pt x="4606" y="8947"/>
                    </a:cubicBezTo>
                    <a:cubicBezTo>
                      <a:pt x="4617" y="8926"/>
                      <a:pt x="4627" y="8905"/>
                      <a:pt x="4638" y="8884"/>
                    </a:cubicBezTo>
                    <a:cubicBezTo>
                      <a:pt x="4652" y="8863"/>
                      <a:pt x="4667" y="8841"/>
                      <a:pt x="4681" y="8820"/>
                    </a:cubicBezTo>
                    <a:cubicBezTo>
                      <a:pt x="4695" y="8799"/>
                      <a:pt x="4710" y="8778"/>
                      <a:pt x="4724" y="8757"/>
                    </a:cubicBezTo>
                    <a:cubicBezTo>
                      <a:pt x="4735" y="8738"/>
                      <a:pt x="4745" y="8718"/>
                      <a:pt x="4756" y="8699"/>
                    </a:cubicBezTo>
                    <a:cubicBezTo>
                      <a:pt x="4765" y="8681"/>
                      <a:pt x="4774" y="8664"/>
                      <a:pt x="4783" y="8646"/>
                    </a:cubicBezTo>
                    <a:cubicBezTo>
                      <a:pt x="4788" y="8632"/>
                      <a:pt x="4794" y="8618"/>
                      <a:pt x="4799" y="8604"/>
                    </a:cubicBezTo>
                    <a:lnTo>
                      <a:pt x="4676" y="8572"/>
                    </a:lnTo>
                    <a:cubicBezTo>
                      <a:pt x="4647" y="8561"/>
                      <a:pt x="4619" y="8549"/>
                      <a:pt x="4590" y="8538"/>
                    </a:cubicBezTo>
                    <a:cubicBezTo>
                      <a:pt x="4572" y="8526"/>
                      <a:pt x="4555" y="8513"/>
                      <a:pt x="4537" y="8501"/>
                    </a:cubicBezTo>
                    <a:cubicBezTo>
                      <a:pt x="4524" y="8487"/>
                      <a:pt x="4512" y="8473"/>
                      <a:pt x="4499" y="8459"/>
                    </a:cubicBezTo>
                    <a:cubicBezTo>
                      <a:pt x="4495" y="8444"/>
                      <a:pt x="4492" y="8429"/>
                      <a:pt x="4488" y="8414"/>
                    </a:cubicBezTo>
                    <a:lnTo>
                      <a:pt x="4494" y="8366"/>
                    </a:lnTo>
                    <a:cubicBezTo>
                      <a:pt x="4499" y="8349"/>
                      <a:pt x="4505" y="8333"/>
                      <a:pt x="4510" y="8316"/>
                    </a:cubicBezTo>
                    <a:cubicBezTo>
                      <a:pt x="4519" y="8298"/>
                      <a:pt x="4528" y="8281"/>
                      <a:pt x="4537" y="8263"/>
                    </a:cubicBezTo>
                    <a:cubicBezTo>
                      <a:pt x="4546" y="8246"/>
                      <a:pt x="4554" y="8228"/>
                      <a:pt x="4563" y="8211"/>
                    </a:cubicBezTo>
                    <a:cubicBezTo>
                      <a:pt x="4570" y="8192"/>
                      <a:pt x="4578" y="8174"/>
                      <a:pt x="4585" y="8155"/>
                    </a:cubicBezTo>
                    <a:cubicBezTo>
                      <a:pt x="4592" y="8136"/>
                      <a:pt x="4599" y="8116"/>
                      <a:pt x="4606" y="8097"/>
                    </a:cubicBezTo>
                    <a:cubicBezTo>
                      <a:pt x="4608" y="8079"/>
                      <a:pt x="4610" y="8060"/>
                      <a:pt x="4612" y="8042"/>
                    </a:cubicBezTo>
                    <a:cubicBezTo>
                      <a:pt x="4610" y="8023"/>
                      <a:pt x="4608" y="8003"/>
                      <a:pt x="4606" y="7984"/>
                    </a:cubicBezTo>
                    <a:cubicBezTo>
                      <a:pt x="4601" y="7963"/>
                      <a:pt x="4595" y="7941"/>
                      <a:pt x="4590" y="7920"/>
                    </a:cubicBezTo>
                    <a:cubicBezTo>
                      <a:pt x="4588" y="7893"/>
                      <a:pt x="4587" y="7865"/>
                      <a:pt x="4585" y="7838"/>
                    </a:cubicBezTo>
                    <a:lnTo>
                      <a:pt x="4585" y="7746"/>
                    </a:lnTo>
                    <a:cubicBezTo>
                      <a:pt x="4587" y="7713"/>
                      <a:pt x="4588" y="7679"/>
                      <a:pt x="4590" y="7646"/>
                    </a:cubicBezTo>
                    <a:cubicBezTo>
                      <a:pt x="4595" y="7614"/>
                      <a:pt x="4601" y="7583"/>
                      <a:pt x="4606" y="7551"/>
                    </a:cubicBezTo>
                    <a:cubicBezTo>
                      <a:pt x="4613" y="7522"/>
                      <a:pt x="4621" y="7493"/>
                      <a:pt x="4628" y="7464"/>
                    </a:cubicBezTo>
                    <a:cubicBezTo>
                      <a:pt x="4633" y="7417"/>
                      <a:pt x="4639" y="7371"/>
                      <a:pt x="4644" y="7324"/>
                    </a:cubicBezTo>
                    <a:cubicBezTo>
                      <a:pt x="4649" y="7274"/>
                      <a:pt x="4655" y="7223"/>
                      <a:pt x="4660" y="7173"/>
                    </a:cubicBezTo>
                    <a:lnTo>
                      <a:pt x="4660" y="7018"/>
                    </a:lnTo>
                    <a:cubicBezTo>
                      <a:pt x="4658" y="6963"/>
                      <a:pt x="4657" y="6909"/>
                      <a:pt x="4655" y="6854"/>
                    </a:cubicBezTo>
                    <a:cubicBezTo>
                      <a:pt x="4649" y="6800"/>
                      <a:pt x="4644" y="6747"/>
                      <a:pt x="4638" y="6693"/>
                    </a:cubicBezTo>
                    <a:cubicBezTo>
                      <a:pt x="4636" y="6642"/>
                      <a:pt x="4635" y="6591"/>
                      <a:pt x="4633" y="6540"/>
                    </a:cubicBezTo>
                    <a:cubicBezTo>
                      <a:pt x="4631" y="6492"/>
                      <a:pt x="4630" y="6443"/>
                      <a:pt x="4628" y="6395"/>
                    </a:cubicBezTo>
                    <a:lnTo>
                      <a:pt x="4628" y="6310"/>
                    </a:lnTo>
                    <a:cubicBezTo>
                      <a:pt x="4630" y="6282"/>
                      <a:pt x="4631" y="6254"/>
                      <a:pt x="4633" y="6226"/>
                    </a:cubicBezTo>
                    <a:cubicBezTo>
                      <a:pt x="4637" y="6197"/>
                      <a:pt x="4640" y="6168"/>
                      <a:pt x="4644" y="6139"/>
                    </a:cubicBezTo>
                    <a:cubicBezTo>
                      <a:pt x="4649" y="6111"/>
                      <a:pt x="4655" y="6082"/>
                      <a:pt x="4660" y="6054"/>
                    </a:cubicBezTo>
                    <a:cubicBezTo>
                      <a:pt x="4665" y="6025"/>
                      <a:pt x="4671" y="5996"/>
                      <a:pt x="4676" y="5967"/>
                    </a:cubicBezTo>
                    <a:lnTo>
                      <a:pt x="4676" y="5891"/>
                    </a:lnTo>
                    <a:cubicBezTo>
                      <a:pt x="4672" y="5866"/>
                      <a:pt x="4669" y="5842"/>
                      <a:pt x="4665" y="5817"/>
                    </a:cubicBezTo>
                    <a:lnTo>
                      <a:pt x="4638" y="5751"/>
                    </a:lnTo>
                    <a:cubicBezTo>
                      <a:pt x="4620" y="5732"/>
                      <a:pt x="4603" y="5712"/>
                      <a:pt x="4585" y="5693"/>
                    </a:cubicBezTo>
                    <a:lnTo>
                      <a:pt x="4585" y="5709"/>
                    </a:lnTo>
                    <a:cubicBezTo>
                      <a:pt x="4572" y="5719"/>
                      <a:pt x="4560" y="5730"/>
                      <a:pt x="4547" y="5740"/>
                    </a:cubicBezTo>
                    <a:cubicBezTo>
                      <a:pt x="4535" y="5755"/>
                      <a:pt x="4522" y="5770"/>
                      <a:pt x="4510" y="5785"/>
                    </a:cubicBezTo>
                    <a:cubicBezTo>
                      <a:pt x="4503" y="5799"/>
                      <a:pt x="4495" y="5813"/>
                      <a:pt x="4488" y="5827"/>
                    </a:cubicBezTo>
                    <a:cubicBezTo>
                      <a:pt x="4485" y="5842"/>
                      <a:pt x="4481" y="5857"/>
                      <a:pt x="4478" y="5872"/>
                    </a:cubicBezTo>
                    <a:cubicBezTo>
                      <a:pt x="4467" y="5876"/>
                      <a:pt x="4457" y="5881"/>
                      <a:pt x="4446" y="5885"/>
                    </a:cubicBezTo>
                    <a:lnTo>
                      <a:pt x="4408" y="5914"/>
                    </a:lnTo>
                    <a:lnTo>
                      <a:pt x="4371" y="5954"/>
                    </a:lnTo>
                    <a:cubicBezTo>
                      <a:pt x="4357" y="5970"/>
                      <a:pt x="4342" y="5986"/>
                      <a:pt x="4328" y="6002"/>
                    </a:cubicBezTo>
                    <a:cubicBezTo>
                      <a:pt x="4312" y="6020"/>
                      <a:pt x="4296" y="6039"/>
                      <a:pt x="4280" y="6057"/>
                    </a:cubicBezTo>
                    <a:lnTo>
                      <a:pt x="4237" y="6112"/>
                    </a:lnTo>
                    <a:cubicBezTo>
                      <a:pt x="4226" y="6130"/>
                      <a:pt x="4216" y="6147"/>
                      <a:pt x="4205" y="6165"/>
                    </a:cubicBezTo>
                    <a:cubicBezTo>
                      <a:pt x="4191" y="6182"/>
                      <a:pt x="4176" y="6198"/>
                      <a:pt x="4162" y="6215"/>
                    </a:cubicBezTo>
                    <a:cubicBezTo>
                      <a:pt x="4123" y="6263"/>
                      <a:pt x="4083" y="6310"/>
                      <a:pt x="4044" y="6358"/>
                    </a:cubicBezTo>
                    <a:cubicBezTo>
                      <a:pt x="3999" y="6405"/>
                      <a:pt x="3955" y="6453"/>
                      <a:pt x="3910" y="6500"/>
                    </a:cubicBezTo>
                    <a:lnTo>
                      <a:pt x="3787" y="6646"/>
                    </a:lnTo>
                    <a:cubicBezTo>
                      <a:pt x="3751" y="6693"/>
                      <a:pt x="3716" y="6741"/>
                      <a:pt x="3680" y="6788"/>
                    </a:cubicBezTo>
                    <a:cubicBezTo>
                      <a:pt x="3653" y="6834"/>
                      <a:pt x="3626" y="6879"/>
                      <a:pt x="3599" y="6925"/>
                    </a:cubicBezTo>
                    <a:lnTo>
                      <a:pt x="3599" y="6928"/>
                    </a:lnTo>
                    <a:lnTo>
                      <a:pt x="3599" y="6931"/>
                    </a:lnTo>
                    <a:cubicBezTo>
                      <a:pt x="3601" y="6933"/>
                      <a:pt x="3603" y="6934"/>
                      <a:pt x="3605" y="6936"/>
                    </a:cubicBezTo>
                    <a:lnTo>
                      <a:pt x="3605" y="6941"/>
                    </a:lnTo>
                    <a:cubicBezTo>
                      <a:pt x="3610" y="6945"/>
                      <a:pt x="3616" y="6948"/>
                      <a:pt x="3621" y="6952"/>
                    </a:cubicBezTo>
                    <a:cubicBezTo>
                      <a:pt x="3601" y="6948"/>
                      <a:pt x="3582" y="6945"/>
                      <a:pt x="3562" y="6941"/>
                    </a:cubicBezTo>
                    <a:cubicBezTo>
                      <a:pt x="3553" y="6960"/>
                      <a:pt x="3544" y="6978"/>
                      <a:pt x="3535" y="6997"/>
                    </a:cubicBezTo>
                    <a:lnTo>
                      <a:pt x="3492" y="7052"/>
                    </a:lnTo>
                    <a:cubicBezTo>
                      <a:pt x="3480" y="7069"/>
                      <a:pt x="3467" y="7085"/>
                      <a:pt x="3455" y="7102"/>
                    </a:cubicBezTo>
                    <a:lnTo>
                      <a:pt x="3407" y="7150"/>
                    </a:lnTo>
                    <a:cubicBezTo>
                      <a:pt x="3394" y="7161"/>
                      <a:pt x="3382" y="7173"/>
                      <a:pt x="3369" y="7184"/>
                    </a:cubicBezTo>
                    <a:lnTo>
                      <a:pt x="3348" y="7226"/>
                    </a:lnTo>
                    <a:lnTo>
                      <a:pt x="3348" y="7266"/>
                    </a:lnTo>
                    <a:lnTo>
                      <a:pt x="3348" y="7308"/>
                    </a:lnTo>
                    <a:cubicBezTo>
                      <a:pt x="3351" y="7320"/>
                      <a:pt x="3355" y="7333"/>
                      <a:pt x="3358" y="7345"/>
                    </a:cubicBezTo>
                    <a:cubicBezTo>
                      <a:pt x="3355" y="7356"/>
                      <a:pt x="3351" y="7366"/>
                      <a:pt x="3348" y="7377"/>
                    </a:cubicBezTo>
                    <a:cubicBezTo>
                      <a:pt x="3330" y="7409"/>
                      <a:pt x="3312" y="7442"/>
                      <a:pt x="3294" y="7474"/>
                    </a:cubicBezTo>
                    <a:cubicBezTo>
                      <a:pt x="3271" y="7508"/>
                      <a:pt x="3247" y="7541"/>
                      <a:pt x="3224" y="7575"/>
                    </a:cubicBezTo>
                    <a:lnTo>
                      <a:pt x="3160" y="7672"/>
                    </a:lnTo>
                    <a:cubicBezTo>
                      <a:pt x="3142" y="7705"/>
                      <a:pt x="3125" y="7737"/>
                      <a:pt x="3107" y="7770"/>
                    </a:cubicBezTo>
                    <a:cubicBezTo>
                      <a:pt x="3093" y="7803"/>
                      <a:pt x="3078" y="7835"/>
                      <a:pt x="3064" y="7868"/>
                    </a:cubicBezTo>
                    <a:lnTo>
                      <a:pt x="3037" y="7970"/>
                    </a:lnTo>
                    <a:lnTo>
                      <a:pt x="3037" y="8076"/>
                    </a:lnTo>
                    <a:cubicBezTo>
                      <a:pt x="3048" y="8113"/>
                      <a:pt x="3058" y="8150"/>
                      <a:pt x="3069" y="8187"/>
                    </a:cubicBezTo>
                    <a:cubicBezTo>
                      <a:pt x="3073" y="8206"/>
                      <a:pt x="3076" y="8226"/>
                      <a:pt x="3080" y="8245"/>
                    </a:cubicBezTo>
                    <a:cubicBezTo>
                      <a:pt x="3075" y="8264"/>
                      <a:pt x="3069" y="8284"/>
                      <a:pt x="3064" y="8303"/>
                    </a:cubicBezTo>
                    <a:cubicBezTo>
                      <a:pt x="3053" y="8321"/>
                      <a:pt x="3043" y="8338"/>
                      <a:pt x="3032" y="8356"/>
                    </a:cubicBezTo>
                    <a:cubicBezTo>
                      <a:pt x="3018" y="8374"/>
                      <a:pt x="3003" y="8391"/>
                      <a:pt x="2989" y="8409"/>
                    </a:cubicBezTo>
                    <a:cubicBezTo>
                      <a:pt x="2980" y="8425"/>
                      <a:pt x="2971" y="8440"/>
                      <a:pt x="2962" y="8456"/>
                    </a:cubicBezTo>
                    <a:cubicBezTo>
                      <a:pt x="2955" y="8469"/>
                      <a:pt x="2948" y="8483"/>
                      <a:pt x="2941" y="8496"/>
                    </a:cubicBezTo>
                    <a:cubicBezTo>
                      <a:pt x="2943" y="8507"/>
                      <a:pt x="2944" y="8519"/>
                      <a:pt x="2946" y="8530"/>
                    </a:cubicBezTo>
                    <a:lnTo>
                      <a:pt x="3198" y="8767"/>
                    </a:lnTo>
                    <a:lnTo>
                      <a:pt x="3198" y="8836"/>
                    </a:lnTo>
                    <a:lnTo>
                      <a:pt x="3171" y="8884"/>
                    </a:lnTo>
                    <a:lnTo>
                      <a:pt x="3133" y="8934"/>
                    </a:lnTo>
                    <a:cubicBezTo>
                      <a:pt x="3119" y="8952"/>
                      <a:pt x="3105" y="8971"/>
                      <a:pt x="3091" y="8989"/>
                    </a:cubicBezTo>
                    <a:cubicBezTo>
                      <a:pt x="3078" y="9008"/>
                      <a:pt x="3066" y="9026"/>
                      <a:pt x="3053" y="9045"/>
                    </a:cubicBezTo>
                    <a:cubicBezTo>
                      <a:pt x="3041" y="9062"/>
                      <a:pt x="3028" y="9080"/>
                      <a:pt x="3016" y="9097"/>
                    </a:cubicBezTo>
                    <a:cubicBezTo>
                      <a:pt x="3009" y="9113"/>
                      <a:pt x="3001" y="9129"/>
                      <a:pt x="2994" y="9145"/>
                    </a:cubicBezTo>
                    <a:cubicBezTo>
                      <a:pt x="2996" y="9158"/>
                      <a:pt x="2997" y="9171"/>
                      <a:pt x="2999" y="9184"/>
                    </a:cubicBezTo>
                    <a:cubicBezTo>
                      <a:pt x="3013" y="9213"/>
                      <a:pt x="3028" y="9243"/>
                      <a:pt x="3042" y="9272"/>
                    </a:cubicBezTo>
                    <a:lnTo>
                      <a:pt x="3107" y="9364"/>
                    </a:lnTo>
                    <a:lnTo>
                      <a:pt x="3176" y="9454"/>
                    </a:lnTo>
                    <a:cubicBezTo>
                      <a:pt x="3197" y="9486"/>
                      <a:pt x="3219" y="9517"/>
                      <a:pt x="3240" y="9549"/>
                    </a:cubicBezTo>
                    <a:cubicBezTo>
                      <a:pt x="3256" y="9581"/>
                      <a:pt x="3273" y="9612"/>
                      <a:pt x="3289" y="9644"/>
                    </a:cubicBezTo>
                    <a:cubicBezTo>
                      <a:pt x="3300" y="9676"/>
                      <a:pt x="3310" y="9709"/>
                      <a:pt x="3321" y="9741"/>
                    </a:cubicBezTo>
                    <a:cubicBezTo>
                      <a:pt x="3323" y="9774"/>
                      <a:pt x="3324" y="9806"/>
                      <a:pt x="3326" y="9839"/>
                    </a:cubicBezTo>
                    <a:cubicBezTo>
                      <a:pt x="3317" y="9872"/>
                      <a:pt x="3308" y="9906"/>
                      <a:pt x="3299" y="9939"/>
                    </a:cubicBezTo>
                    <a:lnTo>
                      <a:pt x="3160" y="9974"/>
                    </a:lnTo>
                    <a:lnTo>
                      <a:pt x="3016" y="9992"/>
                    </a:lnTo>
                    <a:lnTo>
                      <a:pt x="2855" y="10000"/>
                    </a:lnTo>
                    <a:lnTo>
                      <a:pt x="2700" y="9997"/>
                    </a:lnTo>
                    <a:lnTo>
                      <a:pt x="2539" y="9979"/>
                    </a:lnTo>
                    <a:lnTo>
                      <a:pt x="2384" y="9955"/>
                    </a:lnTo>
                    <a:lnTo>
                      <a:pt x="2239" y="9921"/>
                    </a:lnTo>
                    <a:lnTo>
                      <a:pt x="2105" y="9881"/>
                    </a:lnTo>
                    <a:cubicBezTo>
                      <a:pt x="2066" y="9865"/>
                      <a:pt x="2026" y="9850"/>
                      <a:pt x="1987" y="9834"/>
                    </a:cubicBezTo>
                    <a:lnTo>
                      <a:pt x="1901" y="9781"/>
                    </a:lnTo>
                    <a:lnTo>
                      <a:pt x="1837" y="9723"/>
                    </a:lnTo>
                    <a:lnTo>
                      <a:pt x="1837" y="9514"/>
                    </a:lnTo>
                    <a:cubicBezTo>
                      <a:pt x="1828" y="9503"/>
                      <a:pt x="1819" y="9491"/>
                      <a:pt x="1810" y="9480"/>
                    </a:cubicBezTo>
                    <a:cubicBezTo>
                      <a:pt x="1798" y="9465"/>
                      <a:pt x="1785" y="9450"/>
                      <a:pt x="1773" y="9435"/>
                    </a:cubicBezTo>
                    <a:cubicBezTo>
                      <a:pt x="1764" y="9417"/>
                      <a:pt x="1755" y="9400"/>
                      <a:pt x="1746" y="9382"/>
                    </a:cubicBezTo>
                    <a:lnTo>
                      <a:pt x="1725" y="9316"/>
                    </a:lnTo>
                    <a:lnTo>
                      <a:pt x="1725" y="9248"/>
                    </a:lnTo>
                    <a:cubicBezTo>
                      <a:pt x="1732" y="9224"/>
                      <a:pt x="1739" y="9201"/>
                      <a:pt x="1746" y="9177"/>
                    </a:cubicBezTo>
                    <a:cubicBezTo>
                      <a:pt x="1751" y="9160"/>
                      <a:pt x="1757" y="9143"/>
                      <a:pt x="1762" y="9126"/>
                    </a:cubicBezTo>
                    <a:lnTo>
                      <a:pt x="1762" y="9071"/>
                    </a:lnTo>
                    <a:cubicBezTo>
                      <a:pt x="1755" y="9052"/>
                      <a:pt x="1748" y="9032"/>
                      <a:pt x="1741" y="9013"/>
                    </a:cubicBezTo>
                    <a:cubicBezTo>
                      <a:pt x="1736" y="8993"/>
                      <a:pt x="1730" y="8972"/>
                      <a:pt x="1725" y="8952"/>
                    </a:cubicBezTo>
                    <a:cubicBezTo>
                      <a:pt x="1721" y="8929"/>
                      <a:pt x="1718" y="8907"/>
                      <a:pt x="1714" y="8884"/>
                    </a:cubicBezTo>
                    <a:lnTo>
                      <a:pt x="1714" y="8810"/>
                    </a:lnTo>
                    <a:cubicBezTo>
                      <a:pt x="1721" y="8784"/>
                      <a:pt x="1728" y="8759"/>
                      <a:pt x="1735" y="8733"/>
                    </a:cubicBezTo>
                    <a:lnTo>
                      <a:pt x="1762" y="8667"/>
                    </a:lnTo>
                    <a:cubicBezTo>
                      <a:pt x="1775" y="8647"/>
                      <a:pt x="1787" y="8626"/>
                      <a:pt x="1800" y="8606"/>
                    </a:cubicBezTo>
                    <a:cubicBezTo>
                      <a:pt x="1812" y="8586"/>
                      <a:pt x="1825" y="8566"/>
                      <a:pt x="1837" y="8546"/>
                    </a:cubicBezTo>
                    <a:cubicBezTo>
                      <a:pt x="1848" y="8521"/>
                      <a:pt x="1858" y="8497"/>
                      <a:pt x="1869" y="8472"/>
                    </a:cubicBezTo>
                    <a:lnTo>
                      <a:pt x="1869" y="7820"/>
                    </a:lnTo>
                    <a:lnTo>
                      <a:pt x="1998" y="7020"/>
                    </a:lnTo>
                    <a:cubicBezTo>
                      <a:pt x="2085" y="6872"/>
                      <a:pt x="2173" y="6725"/>
                      <a:pt x="2260" y="6577"/>
                    </a:cubicBezTo>
                    <a:cubicBezTo>
                      <a:pt x="2265" y="6458"/>
                      <a:pt x="2271" y="6340"/>
                      <a:pt x="2276" y="6221"/>
                    </a:cubicBezTo>
                    <a:lnTo>
                      <a:pt x="2453" y="5735"/>
                    </a:lnTo>
                    <a:lnTo>
                      <a:pt x="2501" y="5606"/>
                    </a:lnTo>
                    <a:cubicBezTo>
                      <a:pt x="2514" y="5565"/>
                      <a:pt x="2526" y="5525"/>
                      <a:pt x="2539" y="5484"/>
                    </a:cubicBezTo>
                    <a:cubicBezTo>
                      <a:pt x="2546" y="5444"/>
                      <a:pt x="2553" y="5403"/>
                      <a:pt x="2560" y="5363"/>
                    </a:cubicBezTo>
                    <a:cubicBezTo>
                      <a:pt x="2571" y="5324"/>
                      <a:pt x="2581" y="5286"/>
                      <a:pt x="2592" y="5247"/>
                    </a:cubicBezTo>
                    <a:lnTo>
                      <a:pt x="2598" y="5202"/>
                    </a:lnTo>
                    <a:lnTo>
                      <a:pt x="2592" y="5154"/>
                    </a:lnTo>
                    <a:cubicBezTo>
                      <a:pt x="2590" y="5138"/>
                      <a:pt x="2589" y="5123"/>
                      <a:pt x="2587" y="5107"/>
                    </a:cubicBezTo>
                    <a:lnTo>
                      <a:pt x="2587" y="5059"/>
                    </a:lnTo>
                    <a:cubicBezTo>
                      <a:pt x="2596" y="5044"/>
                      <a:pt x="2605" y="5030"/>
                      <a:pt x="2614" y="5015"/>
                    </a:cubicBezTo>
                    <a:lnTo>
                      <a:pt x="2592" y="5015"/>
                    </a:lnTo>
                    <a:lnTo>
                      <a:pt x="2587" y="5015"/>
                    </a:lnTo>
                    <a:lnTo>
                      <a:pt x="2582" y="5015"/>
                    </a:lnTo>
                    <a:lnTo>
                      <a:pt x="2582" y="5020"/>
                    </a:lnTo>
                    <a:lnTo>
                      <a:pt x="2571" y="5020"/>
                    </a:lnTo>
                    <a:lnTo>
                      <a:pt x="2571" y="5015"/>
                    </a:lnTo>
                    <a:cubicBezTo>
                      <a:pt x="2569" y="5014"/>
                      <a:pt x="2568" y="5013"/>
                      <a:pt x="2566" y="5012"/>
                    </a:cubicBezTo>
                    <a:cubicBezTo>
                      <a:pt x="2564" y="5009"/>
                      <a:pt x="2562" y="5007"/>
                      <a:pt x="2560" y="5004"/>
                    </a:cubicBezTo>
                    <a:lnTo>
                      <a:pt x="2566" y="4980"/>
                    </a:lnTo>
                    <a:cubicBezTo>
                      <a:pt x="2559" y="4975"/>
                      <a:pt x="2551" y="4969"/>
                      <a:pt x="2544" y="4964"/>
                    </a:cubicBezTo>
                    <a:lnTo>
                      <a:pt x="2517" y="4946"/>
                    </a:lnTo>
                    <a:cubicBezTo>
                      <a:pt x="2503" y="4942"/>
                      <a:pt x="2489" y="4937"/>
                      <a:pt x="2475" y="4933"/>
                    </a:cubicBezTo>
                    <a:cubicBezTo>
                      <a:pt x="2464" y="4928"/>
                      <a:pt x="2453" y="4922"/>
                      <a:pt x="2442" y="4917"/>
                    </a:cubicBezTo>
                    <a:cubicBezTo>
                      <a:pt x="2435" y="4913"/>
                      <a:pt x="2428" y="4908"/>
                      <a:pt x="2421" y="4904"/>
                    </a:cubicBezTo>
                    <a:lnTo>
                      <a:pt x="2421" y="4605"/>
                    </a:lnTo>
                    <a:cubicBezTo>
                      <a:pt x="2425" y="4443"/>
                      <a:pt x="2428" y="4282"/>
                      <a:pt x="2432" y="4120"/>
                    </a:cubicBezTo>
                    <a:cubicBezTo>
                      <a:pt x="2439" y="4085"/>
                      <a:pt x="2446" y="4049"/>
                      <a:pt x="2453" y="4014"/>
                    </a:cubicBezTo>
                    <a:cubicBezTo>
                      <a:pt x="2451" y="3980"/>
                      <a:pt x="2450" y="3945"/>
                      <a:pt x="2448" y="3911"/>
                    </a:cubicBezTo>
                    <a:cubicBezTo>
                      <a:pt x="2443" y="3877"/>
                      <a:pt x="2437" y="3842"/>
                      <a:pt x="2432" y="3808"/>
                    </a:cubicBezTo>
                    <a:cubicBezTo>
                      <a:pt x="2425" y="3773"/>
                      <a:pt x="2417" y="3738"/>
                      <a:pt x="2410" y="3703"/>
                    </a:cubicBezTo>
                    <a:cubicBezTo>
                      <a:pt x="2414" y="3668"/>
                      <a:pt x="2417" y="3632"/>
                      <a:pt x="2421" y="3597"/>
                    </a:cubicBezTo>
                    <a:cubicBezTo>
                      <a:pt x="2425" y="3558"/>
                      <a:pt x="2428" y="3520"/>
                      <a:pt x="2432" y="3481"/>
                    </a:cubicBezTo>
                    <a:cubicBezTo>
                      <a:pt x="2437" y="3441"/>
                      <a:pt x="2443" y="3402"/>
                      <a:pt x="2448" y="3362"/>
                    </a:cubicBezTo>
                    <a:cubicBezTo>
                      <a:pt x="2450" y="3321"/>
                      <a:pt x="2451" y="3279"/>
                      <a:pt x="2453" y="3238"/>
                    </a:cubicBezTo>
                    <a:cubicBezTo>
                      <a:pt x="2451" y="3199"/>
                      <a:pt x="2450" y="3161"/>
                      <a:pt x="2448" y="3122"/>
                    </a:cubicBezTo>
                    <a:lnTo>
                      <a:pt x="2421" y="3017"/>
                    </a:lnTo>
                    <a:cubicBezTo>
                      <a:pt x="2401" y="2912"/>
                      <a:pt x="2382" y="2808"/>
                      <a:pt x="2362" y="2703"/>
                    </a:cubicBezTo>
                    <a:cubicBezTo>
                      <a:pt x="2358" y="2720"/>
                      <a:pt x="2355" y="2736"/>
                      <a:pt x="2351" y="2753"/>
                    </a:cubicBezTo>
                    <a:lnTo>
                      <a:pt x="2314" y="2790"/>
                    </a:lnTo>
                    <a:cubicBezTo>
                      <a:pt x="2303" y="2800"/>
                      <a:pt x="2293" y="2811"/>
                      <a:pt x="2282" y="2821"/>
                    </a:cubicBezTo>
                    <a:lnTo>
                      <a:pt x="2255" y="2848"/>
                    </a:lnTo>
                    <a:cubicBezTo>
                      <a:pt x="2250" y="2858"/>
                      <a:pt x="2244" y="2867"/>
                      <a:pt x="2239" y="2877"/>
                    </a:cubicBezTo>
                    <a:cubicBezTo>
                      <a:pt x="2238" y="2886"/>
                      <a:pt x="2237" y="2894"/>
                      <a:pt x="2236" y="2903"/>
                    </a:cubicBezTo>
                    <a:lnTo>
                      <a:pt x="2217" y="2922"/>
                    </a:lnTo>
                    <a:cubicBezTo>
                      <a:pt x="2206" y="2933"/>
                      <a:pt x="2196" y="2945"/>
                      <a:pt x="2185" y="2956"/>
                    </a:cubicBezTo>
                    <a:lnTo>
                      <a:pt x="2148" y="2996"/>
                    </a:lnTo>
                    <a:cubicBezTo>
                      <a:pt x="2141" y="3011"/>
                      <a:pt x="2133" y="3025"/>
                      <a:pt x="2126" y="3040"/>
                    </a:cubicBezTo>
                    <a:lnTo>
                      <a:pt x="2105" y="3088"/>
                    </a:lnTo>
                    <a:cubicBezTo>
                      <a:pt x="2101" y="3100"/>
                      <a:pt x="2098" y="3113"/>
                      <a:pt x="2094" y="3125"/>
                    </a:cubicBezTo>
                    <a:cubicBezTo>
                      <a:pt x="2092" y="3135"/>
                      <a:pt x="2091" y="3144"/>
                      <a:pt x="2089" y="3154"/>
                    </a:cubicBezTo>
                    <a:cubicBezTo>
                      <a:pt x="2085" y="3157"/>
                      <a:pt x="2082" y="3161"/>
                      <a:pt x="2078" y="3164"/>
                    </a:cubicBezTo>
                    <a:lnTo>
                      <a:pt x="1971" y="3215"/>
                    </a:lnTo>
                    <a:lnTo>
                      <a:pt x="1869" y="3257"/>
                    </a:lnTo>
                    <a:lnTo>
                      <a:pt x="1773" y="3296"/>
                    </a:lnTo>
                    <a:cubicBezTo>
                      <a:pt x="1741" y="3308"/>
                      <a:pt x="1708" y="3319"/>
                      <a:pt x="1676" y="3331"/>
                    </a:cubicBezTo>
                    <a:lnTo>
                      <a:pt x="1559" y="3362"/>
                    </a:lnTo>
                    <a:lnTo>
                      <a:pt x="1414" y="3389"/>
                    </a:lnTo>
                    <a:lnTo>
                      <a:pt x="1296" y="3399"/>
                    </a:lnTo>
                    <a:lnTo>
                      <a:pt x="1194" y="3391"/>
                    </a:lnTo>
                    <a:lnTo>
                      <a:pt x="1093" y="3376"/>
                    </a:lnTo>
                    <a:lnTo>
                      <a:pt x="1007" y="3344"/>
                    </a:lnTo>
                    <a:cubicBezTo>
                      <a:pt x="978" y="3333"/>
                      <a:pt x="950" y="3321"/>
                      <a:pt x="921" y="3310"/>
                    </a:cubicBezTo>
                    <a:cubicBezTo>
                      <a:pt x="896" y="3297"/>
                      <a:pt x="871" y="3283"/>
                      <a:pt x="846" y="3270"/>
                    </a:cubicBezTo>
                    <a:lnTo>
                      <a:pt x="777" y="3225"/>
                    </a:lnTo>
                    <a:cubicBezTo>
                      <a:pt x="757" y="3211"/>
                      <a:pt x="738" y="3197"/>
                      <a:pt x="718" y="3183"/>
                    </a:cubicBezTo>
                    <a:cubicBezTo>
                      <a:pt x="700" y="3171"/>
                      <a:pt x="682" y="3158"/>
                      <a:pt x="664" y="3146"/>
                    </a:cubicBezTo>
                    <a:cubicBezTo>
                      <a:pt x="650" y="3135"/>
                      <a:pt x="635" y="3125"/>
                      <a:pt x="621" y="3114"/>
                    </a:cubicBezTo>
                    <a:cubicBezTo>
                      <a:pt x="609" y="3108"/>
                      <a:pt x="596" y="3102"/>
                      <a:pt x="584" y="3096"/>
                    </a:cubicBezTo>
                    <a:cubicBezTo>
                      <a:pt x="548" y="3075"/>
                      <a:pt x="513" y="3053"/>
                      <a:pt x="477" y="3032"/>
                    </a:cubicBezTo>
                    <a:lnTo>
                      <a:pt x="386" y="2959"/>
                    </a:lnTo>
                    <a:lnTo>
                      <a:pt x="311" y="2869"/>
                    </a:lnTo>
                    <a:cubicBezTo>
                      <a:pt x="293" y="2837"/>
                      <a:pt x="275" y="2806"/>
                      <a:pt x="257" y="2774"/>
                    </a:cubicBezTo>
                    <a:cubicBezTo>
                      <a:pt x="243" y="2739"/>
                      <a:pt x="228" y="2703"/>
                      <a:pt x="214" y="2668"/>
                    </a:cubicBezTo>
                    <a:cubicBezTo>
                      <a:pt x="209" y="2631"/>
                      <a:pt x="203" y="2594"/>
                      <a:pt x="198" y="2557"/>
                    </a:cubicBezTo>
                    <a:lnTo>
                      <a:pt x="198" y="2449"/>
                    </a:lnTo>
                    <a:lnTo>
                      <a:pt x="225" y="2341"/>
                    </a:lnTo>
                    <a:cubicBezTo>
                      <a:pt x="230" y="2324"/>
                      <a:pt x="236" y="2308"/>
                      <a:pt x="241" y="2291"/>
                    </a:cubicBezTo>
                    <a:cubicBezTo>
                      <a:pt x="239" y="2275"/>
                      <a:pt x="238" y="2259"/>
                      <a:pt x="236" y="2243"/>
                    </a:cubicBezTo>
                    <a:lnTo>
                      <a:pt x="236" y="2196"/>
                    </a:lnTo>
                    <a:lnTo>
                      <a:pt x="236" y="2151"/>
                    </a:lnTo>
                    <a:cubicBezTo>
                      <a:pt x="239" y="2139"/>
                      <a:pt x="243" y="2126"/>
                      <a:pt x="246" y="2114"/>
                    </a:cubicBezTo>
                    <a:cubicBezTo>
                      <a:pt x="228" y="2087"/>
                      <a:pt x="211" y="2059"/>
                      <a:pt x="193" y="2032"/>
                    </a:cubicBezTo>
                    <a:cubicBezTo>
                      <a:pt x="172" y="2002"/>
                      <a:pt x="150" y="1972"/>
                      <a:pt x="129" y="1942"/>
                    </a:cubicBezTo>
                    <a:cubicBezTo>
                      <a:pt x="111" y="1911"/>
                      <a:pt x="93" y="1881"/>
                      <a:pt x="75" y="1850"/>
                    </a:cubicBezTo>
                    <a:lnTo>
                      <a:pt x="27" y="1760"/>
                    </a:lnTo>
                    <a:cubicBezTo>
                      <a:pt x="18" y="1730"/>
                      <a:pt x="9" y="1701"/>
                      <a:pt x="0" y="1671"/>
                    </a:cubicBezTo>
                    <a:lnTo>
                      <a:pt x="107" y="1618"/>
                    </a:lnTo>
                    <a:lnTo>
                      <a:pt x="257" y="1576"/>
                    </a:lnTo>
                    <a:lnTo>
                      <a:pt x="412" y="1541"/>
                    </a:lnTo>
                    <a:lnTo>
                      <a:pt x="595" y="1518"/>
                    </a:lnTo>
                    <a:lnTo>
                      <a:pt x="777" y="1507"/>
                    </a:lnTo>
                    <a:cubicBezTo>
                      <a:pt x="793" y="1512"/>
                      <a:pt x="809" y="1518"/>
                      <a:pt x="825" y="1523"/>
                    </a:cubicBezTo>
                    <a:cubicBezTo>
                      <a:pt x="843" y="1526"/>
                      <a:pt x="860" y="1530"/>
                      <a:pt x="878" y="1533"/>
                    </a:cubicBezTo>
                    <a:cubicBezTo>
                      <a:pt x="898" y="1536"/>
                      <a:pt x="917" y="1538"/>
                      <a:pt x="937" y="1541"/>
                    </a:cubicBezTo>
                    <a:cubicBezTo>
                      <a:pt x="955" y="1545"/>
                      <a:pt x="973" y="1550"/>
                      <a:pt x="991" y="1554"/>
                    </a:cubicBezTo>
                    <a:cubicBezTo>
                      <a:pt x="1007" y="1561"/>
                      <a:pt x="1023" y="1569"/>
                      <a:pt x="1039" y="1576"/>
                    </a:cubicBezTo>
                    <a:lnTo>
                      <a:pt x="1093" y="1615"/>
                    </a:lnTo>
                    <a:cubicBezTo>
                      <a:pt x="1105" y="1630"/>
                      <a:pt x="1118" y="1645"/>
                      <a:pt x="1130" y="1660"/>
                    </a:cubicBezTo>
                    <a:lnTo>
                      <a:pt x="1087" y="1694"/>
                    </a:lnTo>
                    <a:cubicBezTo>
                      <a:pt x="1082" y="1706"/>
                      <a:pt x="1076" y="1717"/>
                      <a:pt x="1071" y="1729"/>
                    </a:cubicBezTo>
                    <a:cubicBezTo>
                      <a:pt x="1076" y="1740"/>
                      <a:pt x="1082" y="1752"/>
                      <a:pt x="1087" y="1763"/>
                    </a:cubicBezTo>
                    <a:cubicBezTo>
                      <a:pt x="1092" y="1774"/>
                      <a:pt x="1098" y="1786"/>
                      <a:pt x="1103" y="1797"/>
                    </a:cubicBezTo>
                    <a:cubicBezTo>
                      <a:pt x="1107" y="1809"/>
                      <a:pt x="1110" y="1822"/>
                      <a:pt x="1114" y="1834"/>
                    </a:cubicBezTo>
                    <a:cubicBezTo>
                      <a:pt x="1112" y="1846"/>
                      <a:pt x="1111" y="1859"/>
                      <a:pt x="1109" y="1871"/>
                    </a:cubicBezTo>
                    <a:cubicBezTo>
                      <a:pt x="1096" y="1885"/>
                      <a:pt x="1084" y="1899"/>
                      <a:pt x="1071" y="1913"/>
                    </a:cubicBezTo>
                    <a:lnTo>
                      <a:pt x="900" y="1948"/>
                    </a:lnTo>
                    <a:lnTo>
                      <a:pt x="900" y="1985"/>
                    </a:lnTo>
                    <a:cubicBezTo>
                      <a:pt x="902" y="1997"/>
                      <a:pt x="903" y="2010"/>
                      <a:pt x="905" y="2022"/>
                    </a:cubicBezTo>
                    <a:cubicBezTo>
                      <a:pt x="909" y="2036"/>
                      <a:pt x="912" y="2050"/>
                      <a:pt x="916" y="2064"/>
                    </a:cubicBezTo>
                    <a:lnTo>
                      <a:pt x="916" y="2103"/>
                    </a:lnTo>
                    <a:cubicBezTo>
                      <a:pt x="912" y="2116"/>
                      <a:pt x="909" y="2130"/>
                      <a:pt x="905" y="2143"/>
                    </a:cubicBezTo>
                    <a:cubicBezTo>
                      <a:pt x="900" y="2154"/>
                      <a:pt x="894" y="2164"/>
                      <a:pt x="889" y="2175"/>
                    </a:cubicBezTo>
                    <a:cubicBezTo>
                      <a:pt x="875" y="2184"/>
                      <a:pt x="860" y="2192"/>
                      <a:pt x="846" y="2201"/>
                    </a:cubicBezTo>
                    <a:lnTo>
                      <a:pt x="889" y="2241"/>
                    </a:lnTo>
                    <a:cubicBezTo>
                      <a:pt x="905" y="2253"/>
                      <a:pt x="921" y="2266"/>
                      <a:pt x="937" y="2278"/>
                    </a:cubicBezTo>
                    <a:cubicBezTo>
                      <a:pt x="955" y="2289"/>
                      <a:pt x="973" y="2301"/>
                      <a:pt x="991" y="2312"/>
                    </a:cubicBezTo>
                    <a:lnTo>
                      <a:pt x="1044" y="2336"/>
                    </a:lnTo>
                    <a:cubicBezTo>
                      <a:pt x="1060" y="2339"/>
                      <a:pt x="1077" y="2343"/>
                      <a:pt x="1093" y="2346"/>
                    </a:cubicBezTo>
                    <a:cubicBezTo>
                      <a:pt x="1105" y="2337"/>
                      <a:pt x="1118" y="2329"/>
                      <a:pt x="1130" y="2320"/>
                    </a:cubicBezTo>
                    <a:lnTo>
                      <a:pt x="1157" y="2275"/>
                    </a:lnTo>
                    <a:cubicBezTo>
                      <a:pt x="1169" y="2257"/>
                      <a:pt x="1182" y="2238"/>
                      <a:pt x="1194" y="2220"/>
                    </a:cubicBezTo>
                    <a:cubicBezTo>
                      <a:pt x="1205" y="2199"/>
                      <a:pt x="1216" y="2177"/>
                      <a:pt x="1227" y="2156"/>
                    </a:cubicBezTo>
                    <a:cubicBezTo>
                      <a:pt x="1234" y="2133"/>
                      <a:pt x="1241" y="2111"/>
                      <a:pt x="1248" y="2088"/>
                    </a:cubicBezTo>
                    <a:lnTo>
                      <a:pt x="1275" y="2022"/>
                    </a:lnTo>
                    <a:cubicBezTo>
                      <a:pt x="1280" y="2002"/>
                      <a:pt x="1286" y="1981"/>
                      <a:pt x="1291" y="1961"/>
                    </a:cubicBezTo>
                    <a:cubicBezTo>
                      <a:pt x="1293" y="1945"/>
                      <a:pt x="1294" y="1929"/>
                      <a:pt x="1296" y="1913"/>
                    </a:cubicBezTo>
                    <a:cubicBezTo>
                      <a:pt x="1294" y="1902"/>
                      <a:pt x="1293" y="1890"/>
                      <a:pt x="1291" y="1879"/>
                    </a:cubicBezTo>
                    <a:lnTo>
                      <a:pt x="1318" y="1876"/>
                    </a:lnTo>
                    <a:cubicBezTo>
                      <a:pt x="1321" y="1874"/>
                      <a:pt x="1325" y="1873"/>
                      <a:pt x="1328" y="1871"/>
                    </a:cubicBezTo>
                    <a:cubicBezTo>
                      <a:pt x="1333" y="1869"/>
                      <a:pt x="1339" y="1868"/>
                      <a:pt x="1344" y="1866"/>
                    </a:cubicBezTo>
                    <a:cubicBezTo>
                      <a:pt x="1346" y="1864"/>
                      <a:pt x="1348" y="1863"/>
                      <a:pt x="1350" y="1861"/>
                    </a:cubicBezTo>
                    <a:cubicBezTo>
                      <a:pt x="1353" y="1859"/>
                      <a:pt x="1357" y="1857"/>
                      <a:pt x="1360" y="1855"/>
                    </a:cubicBezTo>
                    <a:cubicBezTo>
                      <a:pt x="1362" y="1852"/>
                      <a:pt x="1364" y="1850"/>
                      <a:pt x="1366" y="1847"/>
                    </a:cubicBezTo>
                    <a:cubicBezTo>
                      <a:pt x="1370" y="1843"/>
                      <a:pt x="1373" y="1838"/>
                      <a:pt x="1377" y="1834"/>
                    </a:cubicBezTo>
                    <a:cubicBezTo>
                      <a:pt x="1373" y="1823"/>
                      <a:pt x="1370" y="1811"/>
                      <a:pt x="1366" y="1800"/>
                    </a:cubicBezTo>
                    <a:cubicBezTo>
                      <a:pt x="1370" y="1784"/>
                      <a:pt x="1373" y="1768"/>
                      <a:pt x="1377" y="1752"/>
                    </a:cubicBezTo>
                    <a:cubicBezTo>
                      <a:pt x="1384" y="1735"/>
                      <a:pt x="1391" y="1719"/>
                      <a:pt x="1398" y="1702"/>
                    </a:cubicBezTo>
                    <a:cubicBezTo>
                      <a:pt x="1409" y="1685"/>
                      <a:pt x="1419" y="1669"/>
                      <a:pt x="1430" y="1652"/>
                    </a:cubicBezTo>
                    <a:cubicBezTo>
                      <a:pt x="1441" y="1639"/>
                      <a:pt x="1451" y="1626"/>
                      <a:pt x="1462" y="1613"/>
                    </a:cubicBezTo>
                    <a:cubicBezTo>
                      <a:pt x="1476" y="1602"/>
                      <a:pt x="1491" y="1592"/>
                      <a:pt x="1505" y="1581"/>
                    </a:cubicBezTo>
                    <a:lnTo>
                      <a:pt x="1575" y="1554"/>
                    </a:lnTo>
                    <a:lnTo>
                      <a:pt x="1666" y="1536"/>
                    </a:lnTo>
                    <a:cubicBezTo>
                      <a:pt x="1698" y="1533"/>
                      <a:pt x="1730" y="1531"/>
                      <a:pt x="1762" y="1528"/>
                    </a:cubicBezTo>
                    <a:lnTo>
                      <a:pt x="1864" y="1518"/>
                    </a:lnTo>
                    <a:lnTo>
                      <a:pt x="1971" y="1507"/>
                    </a:lnTo>
                    <a:lnTo>
                      <a:pt x="2067" y="1486"/>
                    </a:lnTo>
                    <a:lnTo>
                      <a:pt x="2266" y="1438"/>
                    </a:lnTo>
                    <a:lnTo>
                      <a:pt x="2480" y="1386"/>
                    </a:lnTo>
                    <a:lnTo>
                      <a:pt x="2700" y="1333"/>
                    </a:lnTo>
                    <a:lnTo>
                      <a:pt x="2892" y="1277"/>
                    </a:lnTo>
                    <a:cubicBezTo>
                      <a:pt x="2880" y="1272"/>
                      <a:pt x="2867" y="1267"/>
                      <a:pt x="2855" y="1262"/>
                    </a:cubicBezTo>
                    <a:cubicBezTo>
                      <a:pt x="2882" y="1257"/>
                      <a:pt x="2908" y="1251"/>
                      <a:pt x="2935" y="1246"/>
                    </a:cubicBezTo>
                    <a:lnTo>
                      <a:pt x="2994" y="1222"/>
                    </a:lnTo>
                    <a:lnTo>
                      <a:pt x="3053" y="1193"/>
                    </a:lnTo>
                    <a:cubicBezTo>
                      <a:pt x="3069" y="1182"/>
                      <a:pt x="3085" y="1172"/>
                      <a:pt x="3101" y="1161"/>
                    </a:cubicBezTo>
                    <a:cubicBezTo>
                      <a:pt x="3119" y="1151"/>
                      <a:pt x="3137" y="1140"/>
                      <a:pt x="3155" y="1130"/>
                    </a:cubicBezTo>
                    <a:lnTo>
                      <a:pt x="3208" y="1106"/>
                    </a:lnTo>
                    <a:cubicBezTo>
                      <a:pt x="3219" y="1125"/>
                      <a:pt x="3229" y="1145"/>
                      <a:pt x="3240" y="1164"/>
                    </a:cubicBezTo>
                    <a:cubicBezTo>
                      <a:pt x="3258" y="1182"/>
                      <a:pt x="3276" y="1201"/>
                      <a:pt x="3294" y="1219"/>
                    </a:cubicBezTo>
                    <a:cubicBezTo>
                      <a:pt x="3317" y="1236"/>
                      <a:pt x="3341" y="1252"/>
                      <a:pt x="3364" y="1269"/>
                    </a:cubicBezTo>
                    <a:lnTo>
                      <a:pt x="3433" y="1320"/>
                    </a:lnTo>
                    <a:lnTo>
                      <a:pt x="3492" y="1367"/>
                    </a:lnTo>
                    <a:lnTo>
                      <a:pt x="3610" y="1478"/>
                    </a:lnTo>
                    <a:cubicBezTo>
                      <a:pt x="3646" y="1518"/>
                      <a:pt x="3681" y="1559"/>
                      <a:pt x="3717" y="1599"/>
                    </a:cubicBezTo>
                    <a:cubicBezTo>
                      <a:pt x="3749" y="1640"/>
                      <a:pt x="3782" y="1680"/>
                      <a:pt x="3814" y="1721"/>
                    </a:cubicBezTo>
                    <a:lnTo>
                      <a:pt x="3937" y="1919"/>
                    </a:lnTo>
                    <a:cubicBezTo>
                      <a:pt x="3974" y="1988"/>
                      <a:pt x="4012" y="2056"/>
                      <a:pt x="4049" y="2125"/>
                    </a:cubicBezTo>
                    <a:cubicBezTo>
                      <a:pt x="4079" y="2193"/>
                      <a:pt x="4110" y="2262"/>
                      <a:pt x="4140" y="2330"/>
                    </a:cubicBezTo>
                    <a:cubicBezTo>
                      <a:pt x="4167" y="2401"/>
                      <a:pt x="4194" y="2471"/>
                      <a:pt x="4221" y="2542"/>
                    </a:cubicBezTo>
                    <a:cubicBezTo>
                      <a:pt x="4251" y="2615"/>
                      <a:pt x="4282" y="2688"/>
                      <a:pt x="4312" y="2761"/>
                    </a:cubicBezTo>
                    <a:cubicBezTo>
                      <a:pt x="4344" y="2835"/>
                      <a:pt x="4376" y="2908"/>
                      <a:pt x="4408" y="2982"/>
                    </a:cubicBezTo>
                    <a:cubicBezTo>
                      <a:pt x="4429" y="3026"/>
                      <a:pt x="4451" y="3070"/>
                      <a:pt x="4472" y="3114"/>
                    </a:cubicBezTo>
                    <a:cubicBezTo>
                      <a:pt x="4494" y="3159"/>
                      <a:pt x="4515" y="3204"/>
                      <a:pt x="4537" y="3249"/>
                    </a:cubicBezTo>
                    <a:cubicBezTo>
                      <a:pt x="4553" y="3295"/>
                      <a:pt x="4569" y="3340"/>
                      <a:pt x="4585" y="3386"/>
                    </a:cubicBezTo>
                    <a:cubicBezTo>
                      <a:pt x="4599" y="3433"/>
                      <a:pt x="4614" y="3479"/>
                      <a:pt x="4628" y="3526"/>
                    </a:cubicBezTo>
                    <a:cubicBezTo>
                      <a:pt x="4639" y="3576"/>
                      <a:pt x="4649" y="3626"/>
                      <a:pt x="4660" y="3676"/>
                    </a:cubicBezTo>
                    <a:cubicBezTo>
                      <a:pt x="4665" y="3728"/>
                      <a:pt x="4671" y="3780"/>
                      <a:pt x="4676" y="3832"/>
                    </a:cubicBezTo>
                    <a:lnTo>
                      <a:pt x="5083" y="3861"/>
                    </a:lnTo>
                    <a:cubicBezTo>
                      <a:pt x="5106" y="3858"/>
                      <a:pt x="5130" y="3854"/>
                      <a:pt x="5153" y="3851"/>
                    </a:cubicBezTo>
                    <a:cubicBezTo>
                      <a:pt x="5180" y="3846"/>
                      <a:pt x="5206" y="3842"/>
                      <a:pt x="5233" y="3837"/>
                    </a:cubicBezTo>
                    <a:cubicBezTo>
                      <a:pt x="5262" y="3835"/>
                      <a:pt x="5290" y="3832"/>
                      <a:pt x="5319" y="3830"/>
                    </a:cubicBezTo>
                    <a:lnTo>
                      <a:pt x="5404" y="3827"/>
                    </a:lnTo>
                    <a:cubicBezTo>
                      <a:pt x="5429" y="3830"/>
                      <a:pt x="5454" y="3834"/>
                      <a:pt x="5479" y="3837"/>
                    </a:cubicBezTo>
                    <a:lnTo>
                      <a:pt x="5554" y="3861"/>
                    </a:lnTo>
                    <a:lnTo>
                      <a:pt x="5624" y="3840"/>
                    </a:lnTo>
                    <a:cubicBezTo>
                      <a:pt x="5653" y="3837"/>
                      <a:pt x="5681" y="3833"/>
                      <a:pt x="5710" y="3830"/>
                    </a:cubicBezTo>
                    <a:lnTo>
                      <a:pt x="5790" y="3827"/>
                    </a:lnTo>
                    <a:cubicBezTo>
                      <a:pt x="5820" y="3824"/>
                      <a:pt x="5851" y="3822"/>
                      <a:pt x="5881" y="3819"/>
                    </a:cubicBezTo>
                    <a:cubicBezTo>
                      <a:pt x="5908" y="3815"/>
                      <a:pt x="5934" y="3810"/>
                      <a:pt x="5961" y="3806"/>
                    </a:cubicBezTo>
                    <a:lnTo>
                      <a:pt x="6149" y="3758"/>
                    </a:lnTo>
                    <a:lnTo>
                      <a:pt x="6347" y="3703"/>
                    </a:lnTo>
                    <a:lnTo>
                      <a:pt x="6545" y="3653"/>
                    </a:lnTo>
                    <a:cubicBezTo>
                      <a:pt x="6542" y="3622"/>
                      <a:pt x="6538" y="3591"/>
                      <a:pt x="6535" y="3560"/>
                    </a:cubicBezTo>
                    <a:cubicBezTo>
                      <a:pt x="6522" y="3530"/>
                      <a:pt x="6510" y="3501"/>
                      <a:pt x="6497" y="3471"/>
                    </a:cubicBezTo>
                    <a:cubicBezTo>
                      <a:pt x="6477" y="3440"/>
                      <a:pt x="6458" y="3409"/>
                      <a:pt x="6438" y="3378"/>
                    </a:cubicBezTo>
                    <a:cubicBezTo>
                      <a:pt x="6411" y="3348"/>
                      <a:pt x="6385" y="3318"/>
                      <a:pt x="6358" y="3288"/>
                    </a:cubicBezTo>
                    <a:lnTo>
                      <a:pt x="6277" y="3204"/>
                    </a:lnTo>
                    <a:cubicBezTo>
                      <a:pt x="6249" y="3176"/>
                      <a:pt x="6220" y="3148"/>
                      <a:pt x="6192" y="3120"/>
                    </a:cubicBezTo>
                    <a:cubicBezTo>
                      <a:pt x="6169" y="3094"/>
                      <a:pt x="6145" y="3069"/>
                      <a:pt x="6122" y="3043"/>
                    </a:cubicBezTo>
                    <a:lnTo>
                      <a:pt x="5908" y="2784"/>
                    </a:lnTo>
                    <a:lnTo>
                      <a:pt x="5710" y="2531"/>
                    </a:lnTo>
                    <a:lnTo>
                      <a:pt x="5522" y="2267"/>
                    </a:lnTo>
                    <a:lnTo>
                      <a:pt x="5201" y="1705"/>
                    </a:lnTo>
                    <a:lnTo>
                      <a:pt x="5104" y="1602"/>
                    </a:lnTo>
                    <a:lnTo>
                      <a:pt x="4992" y="1496"/>
                    </a:lnTo>
                    <a:lnTo>
                      <a:pt x="4879" y="1394"/>
                    </a:lnTo>
                    <a:lnTo>
                      <a:pt x="4778" y="1298"/>
                    </a:lnTo>
                    <a:cubicBezTo>
                      <a:pt x="4749" y="1248"/>
                      <a:pt x="4721" y="1198"/>
                      <a:pt x="4692" y="1148"/>
                    </a:cubicBezTo>
                    <a:lnTo>
                      <a:pt x="4746" y="1130"/>
                    </a:lnTo>
                    <a:cubicBezTo>
                      <a:pt x="4758" y="1138"/>
                      <a:pt x="4771" y="1145"/>
                      <a:pt x="4783" y="1153"/>
                    </a:cubicBezTo>
                    <a:lnTo>
                      <a:pt x="4847" y="1174"/>
                    </a:lnTo>
                    <a:cubicBezTo>
                      <a:pt x="4865" y="1180"/>
                      <a:pt x="4883" y="1187"/>
                      <a:pt x="4901" y="1193"/>
                    </a:cubicBezTo>
                    <a:cubicBezTo>
                      <a:pt x="4921" y="1198"/>
                      <a:pt x="4940" y="1204"/>
                      <a:pt x="4960" y="1209"/>
                    </a:cubicBezTo>
                    <a:cubicBezTo>
                      <a:pt x="4953" y="1218"/>
                      <a:pt x="4945" y="1226"/>
                      <a:pt x="4938" y="1235"/>
                    </a:cubicBezTo>
                    <a:lnTo>
                      <a:pt x="5099" y="1288"/>
                    </a:lnTo>
                    <a:lnTo>
                      <a:pt x="5206" y="1288"/>
                    </a:lnTo>
                    <a:lnTo>
                      <a:pt x="5345" y="1285"/>
                    </a:lnTo>
                    <a:lnTo>
                      <a:pt x="5506" y="1280"/>
                    </a:lnTo>
                    <a:lnTo>
                      <a:pt x="5672" y="1280"/>
                    </a:lnTo>
                    <a:lnTo>
                      <a:pt x="5838" y="1280"/>
                    </a:lnTo>
                    <a:lnTo>
                      <a:pt x="5994" y="1280"/>
                    </a:lnTo>
                    <a:lnTo>
                      <a:pt x="6133" y="1288"/>
                    </a:lnTo>
                    <a:lnTo>
                      <a:pt x="6240" y="1293"/>
                    </a:lnTo>
                    <a:cubicBezTo>
                      <a:pt x="6265" y="1297"/>
                      <a:pt x="6290" y="1300"/>
                      <a:pt x="6315" y="1304"/>
                    </a:cubicBezTo>
                    <a:lnTo>
                      <a:pt x="6395" y="1328"/>
                    </a:lnTo>
                    <a:cubicBezTo>
                      <a:pt x="6411" y="1338"/>
                      <a:pt x="6427" y="1347"/>
                      <a:pt x="6443" y="1357"/>
                    </a:cubicBezTo>
                    <a:cubicBezTo>
                      <a:pt x="6452" y="1365"/>
                      <a:pt x="6461" y="1372"/>
                      <a:pt x="6470" y="1380"/>
                    </a:cubicBezTo>
                    <a:cubicBezTo>
                      <a:pt x="6477" y="1390"/>
                      <a:pt x="6485" y="1399"/>
                      <a:pt x="6492" y="1409"/>
                    </a:cubicBezTo>
                    <a:lnTo>
                      <a:pt x="6518" y="1441"/>
                    </a:lnTo>
                    <a:lnTo>
                      <a:pt x="6561" y="1478"/>
                    </a:lnTo>
                    <a:cubicBezTo>
                      <a:pt x="6572" y="1483"/>
                      <a:pt x="6582" y="1489"/>
                      <a:pt x="6593" y="1494"/>
                    </a:cubicBezTo>
                    <a:cubicBezTo>
                      <a:pt x="6607" y="1496"/>
                      <a:pt x="6622" y="1497"/>
                      <a:pt x="6636" y="1499"/>
                    </a:cubicBezTo>
                    <a:lnTo>
                      <a:pt x="6685" y="1502"/>
                    </a:lnTo>
                    <a:cubicBezTo>
                      <a:pt x="6703" y="1504"/>
                      <a:pt x="6720" y="1505"/>
                      <a:pt x="6738" y="1507"/>
                    </a:cubicBezTo>
                    <a:cubicBezTo>
                      <a:pt x="6756" y="1509"/>
                      <a:pt x="6774" y="1510"/>
                      <a:pt x="6792" y="1512"/>
                    </a:cubicBezTo>
                    <a:lnTo>
                      <a:pt x="6845" y="1565"/>
                    </a:lnTo>
                    <a:cubicBezTo>
                      <a:pt x="6856" y="1567"/>
                      <a:pt x="6866" y="1568"/>
                      <a:pt x="6877" y="1570"/>
                    </a:cubicBezTo>
                    <a:lnTo>
                      <a:pt x="6947" y="1570"/>
                    </a:lnTo>
                    <a:lnTo>
                      <a:pt x="7038" y="1576"/>
                    </a:lnTo>
                    <a:lnTo>
                      <a:pt x="7134" y="1576"/>
                    </a:lnTo>
                    <a:cubicBezTo>
                      <a:pt x="7164" y="1577"/>
                      <a:pt x="7195" y="1577"/>
                      <a:pt x="7225" y="1578"/>
                    </a:cubicBezTo>
                    <a:lnTo>
                      <a:pt x="7300" y="1581"/>
                    </a:lnTo>
                    <a:cubicBezTo>
                      <a:pt x="7331" y="1585"/>
                      <a:pt x="7361" y="1590"/>
                      <a:pt x="7392" y="1594"/>
                    </a:cubicBezTo>
                    <a:lnTo>
                      <a:pt x="7504" y="1610"/>
                    </a:lnTo>
                    <a:lnTo>
                      <a:pt x="7616" y="1623"/>
                    </a:lnTo>
                    <a:lnTo>
                      <a:pt x="7724" y="1636"/>
                    </a:lnTo>
                    <a:cubicBezTo>
                      <a:pt x="7754" y="1639"/>
                      <a:pt x="7785" y="1641"/>
                      <a:pt x="7815" y="1644"/>
                    </a:cubicBezTo>
                    <a:lnTo>
                      <a:pt x="7922" y="1647"/>
                    </a:lnTo>
                    <a:lnTo>
                      <a:pt x="8040" y="1647"/>
                    </a:lnTo>
                    <a:lnTo>
                      <a:pt x="8163" y="1644"/>
                    </a:lnTo>
                    <a:lnTo>
                      <a:pt x="8275" y="1644"/>
                    </a:lnTo>
                    <a:lnTo>
                      <a:pt x="8377" y="1652"/>
                    </a:lnTo>
                    <a:cubicBezTo>
                      <a:pt x="8386" y="1642"/>
                      <a:pt x="8395" y="1633"/>
                      <a:pt x="8404" y="1623"/>
                    </a:cubicBezTo>
                    <a:cubicBezTo>
                      <a:pt x="8418" y="1616"/>
                      <a:pt x="8433" y="1609"/>
                      <a:pt x="8447" y="1602"/>
                    </a:cubicBezTo>
                    <a:cubicBezTo>
                      <a:pt x="8461" y="1594"/>
                      <a:pt x="8476" y="1586"/>
                      <a:pt x="8490" y="1578"/>
                    </a:cubicBezTo>
                    <a:cubicBezTo>
                      <a:pt x="8499" y="1571"/>
                      <a:pt x="8507" y="1564"/>
                      <a:pt x="8516" y="1557"/>
                    </a:cubicBezTo>
                    <a:cubicBezTo>
                      <a:pt x="8525" y="1547"/>
                      <a:pt x="8534" y="1538"/>
                      <a:pt x="8543" y="1528"/>
                    </a:cubicBezTo>
                    <a:cubicBezTo>
                      <a:pt x="8545" y="1518"/>
                      <a:pt x="8546" y="1509"/>
                      <a:pt x="8548" y="1499"/>
                    </a:cubicBezTo>
                    <a:cubicBezTo>
                      <a:pt x="8546" y="1492"/>
                      <a:pt x="8545" y="1485"/>
                      <a:pt x="8543" y="1478"/>
                    </a:cubicBezTo>
                    <a:lnTo>
                      <a:pt x="8543" y="1454"/>
                    </a:lnTo>
                    <a:cubicBezTo>
                      <a:pt x="8545" y="1444"/>
                      <a:pt x="8546" y="1435"/>
                      <a:pt x="8548" y="1425"/>
                    </a:cubicBezTo>
                    <a:cubicBezTo>
                      <a:pt x="8555" y="1411"/>
                      <a:pt x="8563" y="1397"/>
                      <a:pt x="8570" y="1383"/>
                    </a:cubicBezTo>
                    <a:cubicBezTo>
                      <a:pt x="8590" y="1362"/>
                      <a:pt x="8609" y="1341"/>
                      <a:pt x="8629" y="1320"/>
                    </a:cubicBezTo>
                    <a:cubicBezTo>
                      <a:pt x="8652" y="1299"/>
                      <a:pt x="8675" y="1277"/>
                      <a:pt x="8698" y="1256"/>
                    </a:cubicBezTo>
                    <a:cubicBezTo>
                      <a:pt x="8714" y="1235"/>
                      <a:pt x="8731" y="1214"/>
                      <a:pt x="8747" y="1193"/>
                    </a:cubicBezTo>
                    <a:lnTo>
                      <a:pt x="8768" y="1148"/>
                    </a:lnTo>
                    <a:cubicBezTo>
                      <a:pt x="8775" y="1130"/>
                      <a:pt x="8783" y="1111"/>
                      <a:pt x="8790" y="1093"/>
                    </a:cubicBezTo>
                    <a:cubicBezTo>
                      <a:pt x="8793" y="1074"/>
                      <a:pt x="8797" y="1056"/>
                      <a:pt x="8800" y="1037"/>
                    </a:cubicBezTo>
                    <a:cubicBezTo>
                      <a:pt x="8807" y="1019"/>
                      <a:pt x="8815" y="1002"/>
                      <a:pt x="8822" y="984"/>
                    </a:cubicBezTo>
                    <a:cubicBezTo>
                      <a:pt x="8829" y="968"/>
                      <a:pt x="8836" y="953"/>
                      <a:pt x="8843" y="937"/>
                    </a:cubicBezTo>
                    <a:cubicBezTo>
                      <a:pt x="8852" y="924"/>
                      <a:pt x="8861" y="910"/>
                      <a:pt x="8870" y="897"/>
                    </a:cubicBezTo>
                    <a:cubicBezTo>
                      <a:pt x="8884" y="887"/>
                      <a:pt x="8899" y="878"/>
                      <a:pt x="8913" y="868"/>
                    </a:cubicBezTo>
                    <a:cubicBezTo>
                      <a:pt x="8929" y="858"/>
                      <a:pt x="8945" y="847"/>
                      <a:pt x="8961" y="837"/>
                    </a:cubicBezTo>
                    <a:lnTo>
                      <a:pt x="8993" y="802"/>
                    </a:lnTo>
                    <a:lnTo>
                      <a:pt x="9014" y="757"/>
                    </a:lnTo>
                    <a:lnTo>
                      <a:pt x="9014" y="723"/>
                    </a:lnTo>
                    <a:lnTo>
                      <a:pt x="9014" y="694"/>
                    </a:lnTo>
                    <a:cubicBezTo>
                      <a:pt x="9012" y="683"/>
                      <a:pt x="9011" y="673"/>
                      <a:pt x="9009" y="662"/>
                    </a:cubicBezTo>
                    <a:cubicBezTo>
                      <a:pt x="9007" y="652"/>
                      <a:pt x="9006" y="641"/>
                      <a:pt x="9004" y="631"/>
                    </a:cubicBezTo>
                    <a:cubicBezTo>
                      <a:pt x="9007" y="619"/>
                      <a:pt x="9011" y="606"/>
                      <a:pt x="9014" y="594"/>
                    </a:cubicBezTo>
                    <a:lnTo>
                      <a:pt x="8886" y="538"/>
                    </a:lnTo>
                    <a:lnTo>
                      <a:pt x="8757" y="478"/>
                    </a:lnTo>
                    <a:lnTo>
                      <a:pt x="8650" y="412"/>
                    </a:lnTo>
                    <a:cubicBezTo>
                      <a:pt x="8620" y="387"/>
                      <a:pt x="8589" y="363"/>
                      <a:pt x="8559" y="338"/>
                    </a:cubicBezTo>
                    <a:cubicBezTo>
                      <a:pt x="8534" y="310"/>
                      <a:pt x="8509" y="281"/>
                      <a:pt x="8484" y="253"/>
                    </a:cubicBezTo>
                    <a:cubicBezTo>
                      <a:pt x="8456" y="207"/>
                      <a:pt x="8427" y="162"/>
                      <a:pt x="8399" y="116"/>
                    </a:cubicBezTo>
                    <a:lnTo>
                      <a:pt x="8468" y="92"/>
                    </a:lnTo>
                    <a:cubicBezTo>
                      <a:pt x="8495" y="89"/>
                      <a:pt x="8521" y="85"/>
                      <a:pt x="8548" y="82"/>
                    </a:cubicBezTo>
                    <a:lnTo>
                      <a:pt x="8640" y="61"/>
                    </a:lnTo>
                    <a:lnTo>
                      <a:pt x="8698" y="3"/>
                    </a:lnTo>
                    <a:lnTo>
                      <a:pt x="87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10" name="Freeform 19">
                <a:extLst>
                  <a:ext uri="{FF2B5EF4-FFF2-40B4-BE49-F238E27FC236}">
                    <a16:creationId xmlns:a16="http://schemas.microsoft.com/office/drawing/2014/main" id="{EE5D2075-DB53-4E83-A609-C89DB45EB9E0}"/>
                  </a:ext>
                </a:extLst>
              </p:cNvPr>
              <p:cNvSpPr>
                <a:spLocks/>
              </p:cNvSpPr>
              <p:nvPr/>
            </p:nvSpPr>
            <p:spPr bwMode="auto">
              <a:xfrm>
                <a:off x="3618318" y="1512649"/>
                <a:ext cx="554512" cy="743794"/>
              </a:xfrm>
              <a:custGeom>
                <a:avLst/>
                <a:gdLst>
                  <a:gd name="T0" fmla="*/ 273 w 417"/>
                  <a:gd name="T1" fmla="*/ 17 h 560"/>
                  <a:gd name="T2" fmla="*/ 290 w 417"/>
                  <a:gd name="T3" fmla="*/ 37 h 560"/>
                  <a:gd name="T4" fmla="*/ 301 w 417"/>
                  <a:gd name="T5" fmla="*/ 61 h 560"/>
                  <a:gd name="T6" fmla="*/ 339 w 417"/>
                  <a:gd name="T7" fmla="*/ 92 h 560"/>
                  <a:gd name="T8" fmla="*/ 364 w 417"/>
                  <a:gd name="T9" fmla="*/ 121 h 560"/>
                  <a:gd name="T10" fmla="*/ 385 w 417"/>
                  <a:gd name="T11" fmla="*/ 160 h 560"/>
                  <a:gd name="T12" fmla="*/ 393 w 417"/>
                  <a:gd name="T13" fmla="*/ 224 h 560"/>
                  <a:gd name="T14" fmla="*/ 402 w 417"/>
                  <a:gd name="T15" fmla="*/ 251 h 560"/>
                  <a:gd name="T16" fmla="*/ 411 w 417"/>
                  <a:gd name="T17" fmla="*/ 272 h 560"/>
                  <a:gd name="T18" fmla="*/ 417 w 417"/>
                  <a:gd name="T19" fmla="*/ 292 h 560"/>
                  <a:gd name="T20" fmla="*/ 416 w 417"/>
                  <a:gd name="T21" fmla="*/ 321 h 560"/>
                  <a:gd name="T22" fmla="*/ 408 w 417"/>
                  <a:gd name="T23" fmla="*/ 365 h 560"/>
                  <a:gd name="T24" fmla="*/ 408 w 417"/>
                  <a:gd name="T25" fmla="*/ 400 h 560"/>
                  <a:gd name="T26" fmla="*/ 409 w 417"/>
                  <a:gd name="T27" fmla="*/ 426 h 560"/>
                  <a:gd name="T28" fmla="*/ 402 w 417"/>
                  <a:gd name="T29" fmla="*/ 448 h 560"/>
                  <a:gd name="T30" fmla="*/ 372 w 417"/>
                  <a:gd name="T31" fmla="*/ 474 h 560"/>
                  <a:gd name="T32" fmla="*/ 380 w 417"/>
                  <a:gd name="T33" fmla="*/ 510 h 560"/>
                  <a:gd name="T34" fmla="*/ 382 w 417"/>
                  <a:gd name="T35" fmla="*/ 521 h 560"/>
                  <a:gd name="T36" fmla="*/ 374 w 417"/>
                  <a:gd name="T37" fmla="*/ 539 h 560"/>
                  <a:gd name="T38" fmla="*/ 361 w 417"/>
                  <a:gd name="T39" fmla="*/ 554 h 560"/>
                  <a:gd name="T40" fmla="*/ 336 w 417"/>
                  <a:gd name="T41" fmla="*/ 552 h 560"/>
                  <a:gd name="T42" fmla="*/ 288 w 417"/>
                  <a:gd name="T43" fmla="*/ 539 h 560"/>
                  <a:gd name="T44" fmla="*/ 232 w 417"/>
                  <a:gd name="T45" fmla="*/ 526 h 560"/>
                  <a:gd name="T46" fmla="*/ 179 w 417"/>
                  <a:gd name="T47" fmla="*/ 512 h 560"/>
                  <a:gd name="T48" fmla="*/ 141 w 417"/>
                  <a:gd name="T49" fmla="*/ 494 h 560"/>
                  <a:gd name="T50" fmla="*/ 130 w 417"/>
                  <a:gd name="T51" fmla="*/ 474 h 560"/>
                  <a:gd name="T52" fmla="*/ 130 w 417"/>
                  <a:gd name="T53" fmla="*/ 457 h 560"/>
                  <a:gd name="T54" fmla="*/ 115 w 417"/>
                  <a:gd name="T55" fmla="*/ 431 h 560"/>
                  <a:gd name="T56" fmla="*/ 75 w 417"/>
                  <a:gd name="T57" fmla="*/ 390 h 560"/>
                  <a:gd name="T58" fmla="*/ 36 w 417"/>
                  <a:gd name="T59" fmla="*/ 352 h 560"/>
                  <a:gd name="T60" fmla="*/ 12 w 417"/>
                  <a:gd name="T61" fmla="*/ 307 h 560"/>
                  <a:gd name="T62" fmla="*/ 0 w 417"/>
                  <a:gd name="T63" fmla="*/ 248 h 560"/>
                  <a:gd name="T64" fmla="*/ 4 w 417"/>
                  <a:gd name="T65" fmla="*/ 187 h 560"/>
                  <a:gd name="T66" fmla="*/ 20 w 417"/>
                  <a:gd name="T67" fmla="*/ 135 h 560"/>
                  <a:gd name="T68" fmla="*/ 26 w 417"/>
                  <a:gd name="T69" fmla="*/ 105 h 560"/>
                  <a:gd name="T70" fmla="*/ 39 w 417"/>
                  <a:gd name="T71" fmla="*/ 101 h 560"/>
                  <a:gd name="T72" fmla="*/ 51 w 417"/>
                  <a:gd name="T73" fmla="*/ 84 h 560"/>
                  <a:gd name="T74" fmla="*/ 62 w 417"/>
                  <a:gd name="T75" fmla="*/ 70 h 560"/>
                  <a:gd name="T76" fmla="*/ 104 w 417"/>
                  <a:gd name="T77" fmla="*/ 51 h 560"/>
                  <a:gd name="T78" fmla="*/ 128 w 417"/>
                  <a:gd name="T79" fmla="*/ 40 h 560"/>
                  <a:gd name="T80" fmla="*/ 141 w 417"/>
                  <a:gd name="T81" fmla="*/ 25 h 560"/>
                  <a:gd name="T82" fmla="*/ 154 w 417"/>
                  <a:gd name="T83" fmla="*/ 27 h 560"/>
                  <a:gd name="T84" fmla="*/ 163 w 417"/>
                  <a:gd name="T85" fmla="*/ 25 h 560"/>
                  <a:gd name="T86" fmla="*/ 166 w 417"/>
                  <a:gd name="T87" fmla="*/ 18 h 560"/>
                  <a:gd name="T88" fmla="*/ 171 w 417"/>
                  <a:gd name="T89" fmla="*/ 16 h 560"/>
                  <a:gd name="T90" fmla="*/ 181 w 417"/>
                  <a:gd name="T91" fmla="*/ 13 h 560"/>
                  <a:gd name="T92" fmla="*/ 207 w 417"/>
                  <a:gd name="T93" fmla="*/ 5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7" h="560">
                    <a:moveTo>
                      <a:pt x="220" y="0"/>
                    </a:moveTo>
                    <a:lnTo>
                      <a:pt x="273" y="17"/>
                    </a:lnTo>
                    <a:lnTo>
                      <a:pt x="284" y="25"/>
                    </a:lnTo>
                    <a:lnTo>
                      <a:pt x="290" y="37"/>
                    </a:lnTo>
                    <a:lnTo>
                      <a:pt x="295" y="48"/>
                    </a:lnTo>
                    <a:lnTo>
                      <a:pt x="301" y="61"/>
                    </a:lnTo>
                    <a:lnTo>
                      <a:pt x="306" y="73"/>
                    </a:lnTo>
                    <a:lnTo>
                      <a:pt x="339" y="92"/>
                    </a:lnTo>
                    <a:lnTo>
                      <a:pt x="351" y="104"/>
                    </a:lnTo>
                    <a:lnTo>
                      <a:pt x="364" y="121"/>
                    </a:lnTo>
                    <a:lnTo>
                      <a:pt x="376" y="140"/>
                    </a:lnTo>
                    <a:lnTo>
                      <a:pt x="385" y="160"/>
                    </a:lnTo>
                    <a:lnTo>
                      <a:pt x="393" y="175"/>
                    </a:lnTo>
                    <a:lnTo>
                      <a:pt x="393" y="224"/>
                    </a:lnTo>
                    <a:lnTo>
                      <a:pt x="396" y="240"/>
                    </a:lnTo>
                    <a:lnTo>
                      <a:pt x="402" y="251"/>
                    </a:lnTo>
                    <a:lnTo>
                      <a:pt x="407" y="262"/>
                    </a:lnTo>
                    <a:lnTo>
                      <a:pt x="411" y="272"/>
                    </a:lnTo>
                    <a:lnTo>
                      <a:pt x="415" y="281"/>
                    </a:lnTo>
                    <a:lnTo>
                      <a:pt x="417" y="292"/>
                    </a:lnTo>
                    <a:lnTo>
                      <a:pt x="417" y="305"/>
                    </a:lnTo>
                    <a:lnTo>
                      <a:pt x="416" y="321"/>
                    </a:lnTo>
                    <a:lnTo>
                      <a:pt x="412" y="343"/>
                    </a:lnTo>
                    <a:lnTo>
                      <a:pt x="408" y="365"/>
                    </a:lnTo>
                    <a:lnTo>
                      <a:pt x="408" y="385"/>
                    </a:lnTo>
                    <a:lnTo>
                      <a:pt x="408" y="400"/>
                    </a:lnTo>
                    <a:lnTo>
                      <a:pt x="409" y="413"/>
                    </a:lnTo>
                    <a:lnTo>
                      <a:pt x="409" y="426"/>
                    </a:lnTo>
                    <a:lnTo>
                      <a:pt x="407" y="437"/>
                    </a:lnTo>
                    <a:lnTo>
                      <a:pt x="402" y="448"/>
                    </a:lnTo>
                    <a:lnTo>
                      <a:pt x="390" y="460"/>
                    </a:lnTo>
                    <a:lnTo>
                      <a:pt x="372" y="474"/>
                    </a:lnTo>
                    <a:lnTo>
                      <a:pt x="372" y="508"/>
                    </a:lnTo>
                    <a:lnTo>
                      <a:pt x="380" y="510"/>
                    </a:lnTo>
                    <a:lnTo>
                      <a:pt x="382" y="514"/>
                    </a:lnTo>
                    <a:lnTo>
                      <a:pt x="382" y="521"/>
                    </a:lnTo>
                    <a:lnTo>
                      <a:pt x="382" y="530"/>
                    </a:lnTo>
                    <a:lnTo>
                      <a:pt x="374" y="539"/>
                    </a:lnTo>
                    <a:lnTo>
                      <a:pt x="369" y="547"/>
                    </a:lnTo>
                    <a:lnTo>
                      <a:pt x="361" y="554"/>
                    </a:lnTo>
                    <a:lnTo>
                      <a:pt x="352" y="560"/>
                    </a:lnTo>
                    <a:lnTo>
                      <a:pt x="336" y="552"/>
                    </a:lnTo>
                    <a:lnTo>
                      <a:pt x="314" y="545"/>
                    </a:lnTo>
                    <a:lnTo>
                      <a:pt x="288" y="539"/>
                    </a:lnTo>
                    <a:lnTo>
                      <a:pt x="260" y="532"/>
                    </a:lnTo>
                    <a:lnTo>
                      <a:pt x="232" y="526"/>
                    </a:lnTo>
                    <a:lnTo>
                      <a:pt x="205" y="519"/>
                    </a:lnTo>
                    <a:lnTo>
                      <a:pt x="179" y="512"/>
                    </a:lnTo>
                    <a:lnTo>
                      <a:pt x="158" y="503"/>
                    </a:lnTo>
                    <a:lnTo>
                      <a:pt x="141" y="494"/>
                    </a:lnTo>
                    <a:lnTo>
                      <a:pt x="132" y="481"/>
                    </a:lnTo>
                    <a:lnTo>
                      <a:pt x="130" y="474"/>
                    </a:lnTo>
                    <a:lnTo>
                      <a:pt x="130" y="465"/>
                    </a:lnTo>
                    <a:lnTo>
                      <a:pt x="130" y="457"/>
                    </a:lnTo>
                    <a:lnTo>
                      <a:pt x="128" y="451"/>
                    </a:lnTo>
                    <a:lnTo>
                      <a:pt x="115" y="431"/>
                    </a:lnTo>
                    <a:lnTo>
                      <a:pt x="96" y="411"/>
                    </a:lnTo>
                    <a:lnTo>
                      <a:pt x="75" y="390"/>
                    </a:lnTo>
                    <a:lnTo>
                      <a:pt x="53" y="371"/>
                    </a:lnTo>
                    <a:lnTo>
                      <a:pt x="36" y="352"/>
                    </a:lnTo>
                    <a:lnTo>
                      <a:pt x="22" y="332"/>
                    </a:lnTo>
                    <a:lnTo>
                      <a:pt x="12" y="307"/>
                    </a:lnTo>
                    <a:lnTo>
                      <a:pt x="4" y="279"/>
                    </a:lnTo>
                    <a:lnTo>
                      <a:pt x="0" y="248"/>
                    </a:lnTo>
                    <a:lnTo>
                      <a:pt x="0" y="216"/>
                    </a:lnTo>
                    <a:lnTo>
                      <a:pt x="4" y="187"/>
                    </a:lnTo>
                    <a:lnTo>
                      <a:pt x="11" y="158"/>
                    </a:lnTo>
                    <a:lnTo>
                      <a:pt x="20" y="135"/>
                    </a:lnTo>
                    <a:lnTo>
                      <a:pt x="33" y="116"/>
                    </a:lnTo>
                    <a:lnTo>
                      <a:pt x="26" y="105"/>
                    </a:lnTo>
                    <a:lnTo>
                      <a:pt x="30" y="105"/>
                    </a:lnTo>
                    <a:lnTo>
                      <a:pt x="39" y="101"/>
                    </a:lnTo>
                    <a:lnTo>
                      <a:pt x="45" y="93"/>
                    </a:lnTo>
                    <a:lnTo>
                      <a:pt x="51" y="84"/>
                    </a:lnTo>
                    <a:lnTo>
                      <a:pt x="56" y="77"/>
                    </a:lnTo>
                    <a:lnTo>
                      <a:pt x="62" y="70"/>
                    </a:lnTo>
                    <a:lnTo>
                      <a:pt x="83" y="59"/>
                    </a:lnTo>
                    <a:lnTo>
                      <a:pt x="104" y="51"/>
                    </a:lnTo>
                    <a:lnTo>
                      <a:pt x="126" y="40"/>
                    </a:lnTo>
                    <a:lnTo>
                      <a:pt x="128" y="40"/>
                    </a:lnTo>
                    <a:lnTo>
                      <a:pt x="132" y="24"/>
                    </a:lnTo>
                    <a:lnTo>
                      <a:pt x="141" y="25"/>
                    </a:lnTo>
                    <a:lnTo>
                      <a:pt x="148" y="26"/>
                    </a:lnTo>
                    <a:lnTo>
                      <a:pt x="154" y="27"/>
                    </a:lnTo>
                    <a:lnTo>
                      <a:pt x="162" y="30"/>
                    </a:lnTo>
                    <a:lnTo>
                      <a:pt x="163" y="25"/>
                    </a:lnTo>
                    <a:lnTo>
                      <a:pt x="165" y="21"/>
                    </a:lnTo>
                    <a:lnTo>
                      <a:pt x="166" y="18"/>
                    </a:lnTo>
                    <a:lnTo>
                      <a:pt x="168" y="17"/>
                    </a:lnTo>
                    <a:lnTo>
                      <a:pt x="171" y="16"/>
                    </a:lnTo>
                    <a:lnTo>
                      <a:pt x="175" y="15"/>
                    </a:lnTo>
                    <a:lnTo>
                      <a:pt x="181" y="13"/>
                    </a:lnTo>
                    <a:lnTo>
                      <a:pt x="194" y="9"/>
                    </a:lnTo>
                    <a:lnTo>
                      <a:pt x="207" y="5"/>
                    </a:lnTo>
                    <a:lnTo>
                      <a:pt x="2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11" name="Freeform 28">
                <a:extLst>
                  <a:ext uri="{FF2B5EF4-FFF2-40B4-BE49-F238E27FC236}">
                    <a16:creationId xmlns:a16="http://schemas.microsoft.com/office/drawing/2014/main" id="{F275865E-387C-4EF8-99EF-F5F7886D24B6}"/>
                  </a:ext>
                </a:extLst>
              </p:cNvPr>
              <p:cNvSpPr>
                <a:spLocks/>
              </p:cNvSpPr>
              <p:nvPr/>
            </p:nvSpPr>
            <p:spPr bwMode="auto">
              <a:xfrm>
                <a:off x="3996221" y="2265968"/>
                <a:ext cx="449091" cy="1324957"/>
              </a:xfrm>
              <a:custGeom>
                <a:avLst/>
                <a:gdLst>
                  <a:gd name="T0" fmla="*/ 83 w 323"/>
                  <a:gd name="T1" fmla="*/ 8 h 952"/>
                  <a:gd name="T2" fmla="*/ 95 w 323"/>
                  <a:gd name="T3" fmla="*/ 19 h 952"/>
                  <a:gd name="T4" fmla="*/ 91 w 323"/>
                  <a:gd name="T5" fmla="*/ 37 h 952"/>
                  <a:gd name="T6" fmla="*/ 88 w 323"/>
                  <a:gd name="T7" fmla="*/ 55 h 952"/>
                  <a:gd name="T8" fmla="*/ 88 w 323"/>
                  <a:gd name="T9" fmla="*/ 60 h 952"/>
                  <a:gd name="T10" fmla="*/ 96 w 323"/>
                  <a:gd name="T11" fmla="*/ 90 h 952"/>
                  <a:gd name="T12" fmla="*/ 110 w 323"/>
                  <a:gd name="T13" fmla="*/ 113 h 952"/>
                  <a:gd name="T14" fmla="*/ 118 w 323"/>
                  <a:gd name="T15" fmla="*/ 122 h 952"/>
                  <a:gd name="T16" fmla="*/ 141 w 323"/>
                  <a:gd name="T17" fmla="*/ 148 h 952"/>
                  <a:gd name="T18" fmla="*/ 148 w 323"/>
                  <a:gd name="T19" fmla="*/ 158 h 952"/>
                  <a:gd name="T20" fmla="*/ 174 w 323"/>
                  <a:gd name="T21" fmla="*/ 215 h 952"/>
                  <a:gd name="T22" fmla="*/ 198 w 323"/>
                  <a:gd name="T23" fmla="*/ 275 h 952"/>
                  <a:gd name="T24" fmla="*/ 219 w 323"/>
                  <a:gd name="T25" fmla="*/ 333 h 952"/>
                  <a:gd name="T26" fmla="*/ 236 w 323"/>
                  <a:gd name="T27" fmla="*/ 382 h 952"/>
                  <a:gd name="T28" fmla="*/ 246 w 323"/>
                  <a:gd name="T29" fmla="*/ 416 h 952"/>
                  <a:gd name="T30" fmla="*/ 250 w 323"/>
                  <a:gd name="T31" fmla="*/ 429 h 952"/>
                  <a:gd name="T32" fmla="*/ 264 w 323"/>
                  <a:gd name="T33" fmla="*/ 481 h 952"/>
                  <a:gd name="T34" fmla="*/ 279 w 323"/>
                  <a:gd name="T35" fmla="*/ 548 h 952"/>
                  <a:gd name="T36" fmla="*/ 292 w 323"/>
                  <a:gd name="T37" fmla="*/ 623 h 952"/>
                  <a:gd name="T38" fmla="*/ 302 w 323"/>
                  <a:gd name="T39" fmla="*/ 698 h 952"/>
                  <a:gd name="T40" fmla="*/ 312 w 323"/>
                  <a:gd name="T41" fmla="*/ 767 h 952"/>
                  <a:gd name="T42" fmla="*/ 319 w 323"/>
                  <a:gd name="T43" fmla="*/ 820 h 952"/>
                  <a:gd name="T44" fmla="*/ 323 w 323"/>
                  <a:gd name="T45" fmla="*/ 850 h 952"/>
                  <a:gd name="T46" fmla="*/ 273 w 323"/>
                  <a:gd name="T47" fmla="*/ 952 h 952"/>
                  <a:gd name="T48" fmla="*/ 178 w 323"/>
                  <a:gd name="T49" fmla="*/ 860 h 952"/>
                  <a:gd name="T50" fmla="*/ 165 w 323"/>
                  <a:gd name="T51" fmla="*/ 709 h 952"/>
                  <a:gd name="T52" fmla="*/ 158 w 323"/>
                  <a:gd name="T53" fmla="*/ 630 h 952"/>
                  <a:gd name="T54" fmla="*/ 152 w 323"/>
                  <a:gd name="T55" fmla="*/ 565 h 952"/>
                  <a:gd name="T56" fmla="*/ 147 w 323"/>
                  <a:gd name="T57" fmla="*/ 521 h 952"/>
                  <a:gd name="T58" fmla="*/ 145 w 323"/>
                  <a:gd name="T59" fmla="*/ 504 h 952"/>
                  <a:gd name="T60" fmla="*/ 137 w 323"/>
                  <a:gd name="T61" fmla="*/ 461 h 952"/>
                  <a:gd name="T62" fmla="*/ 127 w 323"/>
                  <a:gd name="T63" fmla="*/ 420 h 952"/>
                  <a:gd name="T64" fmla="*/ 118 w 323"/>
                  <a:gd name="T65" fmla="*/ 389 h 952"/>
                  <a:gd name="T66" fmla="*/ 115 w 323"/>
                  <a:gd name="T67" fmla="*/ 376 h 952"/>
                  <a:gd name="T68" fmla="*/ 58 w 323"/>
                  <a:gd name="T69" fmla="*/ 209 h 952"/>
                  <a:gd name="T70" fmla="*/ 48 w 323"/>
                  <a:gd name="T71" fmla="*/ 169 h 952"/>
                  <a:gd name="T72" fmla="*/ 46 w 323"/>
                  <a:gd name="T73" fmla="*/ 129 h 952"/>
                  <a:gd name="T74" fmla="*/ 48 w 323"/>
                  <a:gd name="T75" fmla="*/ 96 h 952"/>
                  <a:gd name="T76" fmla="*/ 49 w 323"/>
                  <a:gd name="T77" fmla="*/ 83 h 952"/>
                  <a:gd name="T78" fmla="*/ 26 w 323"/>
                  <a:gd name="T79" fmla="*/ 63 h 952"/>
                  <a:gd name="T80" fmla="*/ 8 w 323"/>
                  <a:gd name="T81" fmla="*/ 45 h 952"/>
                  <a:gd name="T82" fmla="*/ 0 w 323"/>
                  <a:gd name="T83" fmla="*/ 37 h 952"/>
                  <a:gd name="T84" fmla="*/ 17 w 323"/>
                  <a:gd name="T85" fmla="*/ 13 h 952"/>
                  <a:gd name="T86" fmla="*/ 24 w 323"/>
                  <a:gd name="T87" fmla="*/ 7 h 952"/>
                  <a:gd name="T88" fmla="*/ 53 w 323"/>
                  <a:gd name="T89" fmla="*/ 7 h 952"/>
                  <a:gd name="T90" fmla="*/ 66 w 323"/>
                  <a:gd name="T91" fmla="*/ 3 h 952"/>
                  <a:gd name="T92" fmla="*/ 69 w 323"/>
                  <a:gd name="T93" fmla="*/ 0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3" h="952">
                    <a:moveTo>
                      <a:pt x="69" y="0"/>
                    </a:moveTo>
                    <a:lnTo>
                      <a:pt x="83" y="8"/>
                    </a:lnTo>
                    <a:lnTo>
                      <a:pt x="91" y="15"/>
                    </a:lnTo>
                    <a:lnTo>
                      <a:pt x="95" y="19"/>
                    </a:lnTo>
                    <a:lnTo>
                      <a:pt x="95" y="21"/>
                    </a:lnTo>
                    <a:lnTo>
                      <a:pt x="91" y="37"/>
                    </a:lnTo>
                    <a:lnTo>
                      <a:pt x="90" y="48"/>
                    </a:lnTo>
                    <a:lnTo>
                      <a:pt x="88" y="55"/>
                    </a:lnTo>
                    <a:lnTo>
                      <a:pt x="88" y="59"/>
                    </a:lnTo>
                    <a:lnTo>
                      <a:pt x="88" y="60"/>
                    </a:lnTo>
                    <a:lnTo>
                      <a:pt x="92" y="73"/>
                    </a:lnTo>
                    <a:lnTo>
                      <a:pt x="96" y="90"/>
                    </a:lnTo>
                    <a:lnTo>
                      <a:pt x="104" y="103"/>
                    </a:lnTo>
                    <a:lnTo>
                      <a:pt x="110" y="113"/>
                    </a:lnTo>
                    <a:lnTo>
                      <a:pt x="115" y="121"/>
                    </a:lnTo>
                    <a:lnTo>
                      <a:pt x="118" y="122"/>
                    </a:lnTo>
                    <a:lnTo>
                      <a:pt x="132" y="138"/>
                    </a:lnTo>
                    <a:lnTo>
                      <a:pt x="141" y="148"/>
                    </a:lnTo>
                    <a:lnTo>
                      <a:pt x="147" y="156"/>
                    </a:lnTo>
                    <a:lnTo>
                      <a:pt x="148" y="158"/>
                    </a:lnTo>
                    <a:lnTo>
                      <a:pt x="161" y="186"/>
                    </a:lnTo>
                    <a:lnTo>
                      <a:pt x="174" y="215"/>
                    </a:lnTo>
                    <a:lnTo>
                      <a:pt x="187" y="245"/>
                    </a:lnTo>
                    <a:lnTo>
                      <a:pt x="198" y="275"/>
                    </a:lnTo>
                    <a:lnTo>
                      <a:pt x="209" y="305"/>
                    </a:lnTo>
                    <a:lnTo>
                      <a:pt x="219" y="333"/>
                    </a:lnTo>
                    <a:lnTo>
                      <a:pt x="228" y="359"/>
                    </a:lnTo>
                    <a:lnTo>
                      <a:pt x="236" y="382"/>
                    </a:lnTo>
                    <a:lnTo>
                      <a:pt x="241" y="402"/>
                    </a:lnTo>
                    <a:lnTo>
                      <a:pt x="246" y="416"/>
                    </a:lnTo>
                    <a:lnTo>
                      <a:pt x="249" y="425"/>
                    </a:lnTo>
                    <a:lnTo>
                      <a:pt x="250" y="429"/>
                    </a:lnTo>
                    <a:lnTo>
                      <a:pt x="258" y="452"/>
                    </a:lnTo>
                    <a:lnTo>
                      <a:pt x="264" y="481"/>
                    </a:lnTo>
                    <a:lnTo>
                      <a:pt x="272" y="513"/>
                    </a:lnTo>
                    <a:lnTo>
                      <a:pt x="279" y="548"/>
                    </a:lnTo>
                    <a:lnTo>
                      <a:pt x="285" y="586"/>
                    </a:lnTo>
                    <a:lnTo>
                      <a:pt x="292" y="623"/>
                    </a:lnTo>
                    <a:lnTo>
                      <a:pt x="297" y="662"/>
                    </a:lnTo>
                    <a:lnTo>
                      <a:pt x="302" y="698"/>
                    </a:lnTo>
                    <a:lnTo>
                      <a:pt x="307" y="735"/>
                    </a:lnTo>
                    <a:lnTo>
                      <a:pt x="312" y="767"/>
                    </a:lnTo>
                    <a:lnTo>
                      <a:pt x="315" y="795"/>
                    </a:lnTo>
                    <a:lnTo>
                      <a:pt x="319" y="820"/>
                    </a:lnTo>
                    <a:lnTo>
                      <a:pt x="320" y="838"/>
                    </a:lnTo>
                    <a:lnTo>
                      <a:pt x="323" y="850"/>
                    </a:lnTo>
                    <a:lnTo>
                      <a:pt x="323" y="854"/>
                    </a:lnTo>
                    <a:lnTo>
                      <a:pt x="273" y="952"/>
                    </a:lnTo>
                    <a:lnTo>
                      <a:pt x="182" y="879"/>
                    </a:lnTo>
                    <a:lnTo>
                      <a:pt x="178" y="860"/>
                    </a:lnTo>
                    <a:lnTo>
                      <a:pt x="171" y="798"/>
                    </a:lnTo>
                    <a:lnTo>
                      <a:pt x="165" y="709"/>
                    </a:lnTo>
                    <a:lnTo>
                      <a:pt x="162" y="668"/>
                    </a:lnTo>
                    <a:lnTo>
                      <a:pt x="158" y="630"/>
                    </a:lnTo>
                    <a:lnTo>
                      <a:pt x="156" y="596"/>
                    </a:lnTo>
                    <a:lnTo>
                      <a:pt x="152" y="565"/>
                    </a:lnTo>
                    <a:lnTo>
                      <a:pt x="149" y="540"/>
                    </a:lnTo>
                    <a:lnTo>
                      <a:pt x="147" y="521"/>
                    </a:lnTo>
                    <a:lnTo>
                      <a:pt x="145" y="509"/>
                    </a:lnTo>
                    <a:lnTo>
                      <a:pt x="145" y="504"/>
                    </a:lnTo>
                    <a:lnTo>
                      <a:pt x="141" y="483"/>
                    </a:lnTo>
                    <a:lnTo>
                      <a:pt x="137" y="461"/>
                    </a:lnTo>
                    <a:lnTo>
                      <a:pt x="132" y="439"/>
                    </a:lnTo>
                    <a:lnTo>
                      <a:pt x="127" y="420"/>
                    </a:lnTo>
                    <a:lnTo>
                      <a:pt x="122" y="402"/>
                    </a:lnTo>
                    <a:lnTo>
                      <a:pt x="118" y="389"/>
                    </a:lnTo>
                    <a:lnTo>
                      <a:pt x="115" y="380"/>
                    </a:lnTo>
                    <a:lnTo>
                      <a:pt x="115" y="376"/>
                    </a:lnTo>
                    <a:lnTo>
                      <a:pt x="86" y="288"/>
                    </a:lnTo>
                    <a:lnTo>
                      <a:pt x="58" y="209"/>
                    </a:lnTo>
                    <a:lnTo>
                      <a:pt x="52" y="190"/>
                    </a:lnTo>
                    <a:lnTo>
                      <a:pt x="48" y="169"/>
                    </a:lnTo>
                    <a:lnTo>
                      <a:pt x="47" y="148"/>
                    </a:lnTo>
                    <a:lnTo>
                      <a:pt x="46" y="129"/>
                    </a:lnTo>
                    <a:lnTo>
                      <a:pt x="47" y="111"/>
                    </a:lnTo>
                    <a:lnTo>
                      <a:pt x="48" y="96"/>
                    </a:lnTo>
                    <a:lnTo>
                      <a:pt x="48" y="87"/>
                    </a:lnTo>
                    <a:lnTo>
                      <a:pt x="49" y="83"/>
                    </a:lnTo>
                    <a:lnTo>
                      <a:pt x="38" y="73"/>
                    </a:lnTo>
                    <a:lnTo>
                      <a:pt x="26" y="63"/>
                    </a:lnTo>
                    <a:lnTo>
                      <a:pt x="16" y="52"/>
                    </a:lnTo>
                    <a:lnTo>
                      <a:pt x="8" y="45"/>
                    </a:lnTo>
                    <a:lnTo>
                      <a:pt x="2" y="39"/>
                    </a:lnTo>
                    <a:lnTo>
                      <a:pt x="0" y="37"/>
                    </a:lnTo>
                    <a:lnTo>
                      <a:pt x="9" y="24"/>
                    </a:lnTo>
                    <a:lnTo>
                      <a:pt x="17" y="13"/>
                    </a:lnTo>
                    <a:lnTo>
                      <a:pt x="21" y="10"/>
                    </a:lnTo>
                    <a:lnTo>
                      <a:pt x="24" y="7"/>
                    </a:lnTo>
                    <a:lnTo>
                      <a:pt x="40" y="8"/>
                    </a:lnTo>
                    <a:lnTo>
                      <a:pt x="53" y="7"/>
                    </a:lnTo>
                    <a:lnTo>
                      <a:pt x="61" y="6"/>
                    </a:lnTo>
                    <a:lnTo>
                      <a:pt x="66" y="3"/>
                    </a:lnTo>
                    <a:lnTo>
                      <a:pt x="69" y="2"/>
                    </a:lnTo>
                    <a:lnTo>
                      <a:pt x="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grpSp>
        <p:grpSp>
          <p:nvGrpSpPr>
            <p:cNvPr id="6" name="Group 5">
              <a:extLst>
                <a:ext uri="{FF2B5EF4-FFF2-40B4-BE49-F238E27FC236}">
                  <a16:creationId xmlns:a16="http://schemas.microsoft.com/office/drawing/2014/main" id="{3307D9CA-CE15-49CD-A8E8-E138C562436C}"/>
                </a:ext>
              </a:extLst>
            </p:cNvPr>
            <p:cNvGrpSpPr/>
            <p:nvPr/>
          </p:nvGrpSpPr>
          <p:grpSpPr>
            <a:xfrm>
              <a:off x="911314" y="1822937"/>
              <a:ext cx="2306669" cy="1009826"/>
              <a:chOff x="911314" y="1822937"/>
              <a:chExt cx="2306669" cy="1009826"/>
            </a:xfrm>
            <a:grpFill/>
          </p:grpSpPr>
          <p:sp>
            <p:nvSpPr>
              <p:cNvPr id="7" name="Freeform 46">
                <a:extLst>
                  <a:ext uri="{FF2B5EF4-FFF2-40B4-BE49-F238E27FC236}">
                    <a16:creationId xmlns:a16="http://schemas.microsoft.com/office/drawing/2014/main" id="{7FF28752-CDA5-42D0-B58D-2BA55DD757D1}"/>
                  </a:ext>
                </a:extLst>
              </p:cNvPr>
              <p:cNvSpPr>
                <a:spLocks/>
              </p:cNvSpPr>
              <p:nvPr/>
            </p:nvSpPr>
            <p:spPr bwMode="auto">
              <a:xfrm>
                <a:off x="911314" y="2573932"/>
                <a:ext cx="184880" cy="258831"/>
              </a:xfrm>
              <a:custGeom>
                <a:avLst/>
                <a:gdLst>
                  <a:gd name="T0" fmla="*/ 115 w 149"/>
                  <a:gd name="T1" fmla="*/ 0 h 209"/>
                  <a:gd name="T2" fmla="*/ 128 w 149"/>
                  <a:gd name="T3" fmla="*/ 19 h 209"/>
                  <a:gd name="T4" fmla="*/ 137 w 149"/>
                  <a:gd name="T5" fmla="*/ 39 h 209"/>
                  <a:gd name="T6" fmla="*/ 142 w 149"/>
                  <a:gd name="T7" fmla="*/ 55 h 209"/>
                  <a:gd name="T8" fmla="*/ 146 w 149"/>
                  <a:gd name="T9" fmla="*/ 70 h 209"/>
                  <a:gd name="T10" fmla="*/ 147 w 149"/>
                  <a:gd name="T11" fmla="*/ 79 h 209"/>
                  <a:gd name="T12" fmla="*/ 149 w 149"/>
                  <a:gd name="T13" fmla="*/ 83 h 209"/>
                  <a:gd name="T14" fmla="*/ 146 w 149"/>
                  <a:gd name="T15" fmla="*/ 99 h 209"/>
                  <a:gd name="T16" fmla="*/ 142 w 149"/>
                  <a:gd name="T17" fmla="*/ 117 h 209"/>
                  <a:gd name="T18" fmla="*/ 138 w 149"/>
                  <a:gd name="T19" fmla="*/ 133 h 209"/>
                  <a:gd name="T20" fmla="*/ 133 w 149"/>
                  <a:gd name="T21" fmla="*/ 146 h 209"/>
                  <a:gd name="T22" fmla="*/ 131 w 149"/>
                  <a:gd name="T23" fmla="*/ 155 h 209"/>
                  <a:gd name="T24" fmla="*/ 129 w 149"/>
                  <a:gd name="T25" fmla="*/ 158 h 209"/>
                  <a:gd name="T26" fmla="*/ 118 w 149"/>
                  <a:gd name="T27" fmla="*/ 178 h 209"/>
                  <a:gd name="T28" fmla="*/ 107 w 149"/>
                  <a:gd name="T29" fmla="*/ 193 h 209"/>
                  <a:gd name="T30" fmla="*/ 97 w 149"/>
                  <a:gd name="T31" fmla="*/ 202 h 209"/>
                  <a:gd name="T32" fmla="*/ 88 w 149"/>
                  <a:gd name="T33" fmla="*/ 207 h 209"/>
                  <a:gd name="T34" fmla="*/ 79 w 149"/>
                  <a:gd name="T35" fmla="*/ 209 h 209"/>
                  <a:gd name="T36" fmla="*/ 72 w 149"/>
                  <a:gd name="T37" fmla="*/ 209 h 209"/>
                  <a:gd name="T38" fmla="*/ 67 w 149"/>
                  <a:gd name="T39" fmla="*/ 208 h 209"/>
                  <a:gd name="T40" fmla="*/ 66 w 149"/>
                  <a:gd name="T41" fmla="*/ 207 h 209"/>
                  <a:gd name="T42" fmla="*/ 42 w 149"/>
                  <a:gd name="T43" fmla="*/ 185 h 209"/>
                  <a:gd name="T44" fmla="*/ 26 w 149"/>
                  <a:gd name="T45" fmla="*/ 163 h 209"/>
                  <a:gd name="T46" fmla="*/ 14 w 149"/>
                  <a:gd name="T47" fmla="*/ 139 h 209"/>
                  <a:gd name="T48" fmla="*/ 8 w 149"/>
                  <a:gd name="T49" fmla="*/ 119 h 209"/>
                  <a:gd name="T50" fmla="*/ 4 w 149"/>
                  <a:gd name="T51" fmla="*/ 101 h 209"/>
                  <a:gd name="T52" fmla="*/ 4 w 149"/>
                  <a:gd name="T53" fmla="*/ 85 h 209"/>
                  <a:gd name="T54" fmla="*/ 4 w 149"/>
                  <a:gd name="T55" fmla="*/ 76 h 209"/>
                  <a:gd name="T56" fmla="*/ 4 w 149"/>
                  <a:gd name="T57" fmla="*/ 72 h 209"/>
                  <a:gd name="T58" fmla="*/ 0 w 149"/>
                  <a:gd name="T59" fmla="*/ 6 h 209"/>
                  <a:gd name="T60" fmla="*/ 6 w 149"/>
                  <a:gd name="T61" fmla="*/ 32 h 209"/>
                  <a:gd name="T62" fmla="*/ 13 w 149"/>
                  <a:gd name="T63" fmla="*/ 50 h 209"/>
                  <a:gd name="T64" fmla="*/ 19 w 149"/>
                  <a:gd name="T65" fmla="*/ 63 h 209"/>
                  <a:gd name="T66" fmla="*/ 26 w 149"/>
                  <a:gd name="T67" fmla="*/ 70 h 209"/>
                  <a:gd name="T68" fmla="*/ 31 w 149"/>
                  <a:gd name="T69" fmla="*/ 73 h 209"/>
                  <a:gd name="T70" fmla="*/ 35 w 149"/>
                  <a:gd name="T71" fmla="*/ 76 h 209"/>
                  <a:gd name="T72" fmla="*/ 36 w 149"/>
                  <a:gd name="T73" fmla="*/ 76 h 209"/>
                  <a:gd name="T74" fmla="*/ 36 w 149"/>
                  <a:gd name="T75" fmla="*/ 85 h 209"/>
                  <a:gd name="T76" fmla="*/ 42 w 149"/>
                  <a:gd name="T77" fmla="*/ 88 h 209"/>
                  <a:gd name="T78" fmla="*/ 52 w 149"/>
                  <a:gd name="T79" fmla="*/ 89 h 209"/>
                  <a:gd name="T80" fmla="*/ 62 w 149"/>
                  <a:gd name="T81" fmla="*/ 89 h 209"/>
                  <a:gd name="T82" fmla="*/ 70 w 149"/>
                  <a:gd name="T83" fmla="*/ 89 h 209"/>
                  <a:gd name="T84" fmla="*/ 72 w 149"/>
                  <a:gd name="T85" fmla="*/ 89 h 209"/>
                  <a:gd name="T86" fmla="*/ 88 w 149"/>
                  <a:gd name="T87" fmla="*/ 86 h 209"/>
                  <a:gd name="T88" fmla="*/ 98 w 149"/>
                  <a:gd name="T89" fmla="*/ 80 h 209"/>
                  <a:gd name="T90" fmla="*/ 107 w 149"/>
                  <a:gd name="T91" fmla="*/ 70 h 209"/>
                  <a:gd name="T92" fmla="*/ 112 w 149"/>
                  <a:gd name="T93" fmla="*/ 57 h 209"/>
                  <a:gd name="T94" fmla="*/ 115 w 149"/>
                  <a:gd name="T95" fmla="*/ 44 h 209"/>
                  <a:gd name="T96" fmla="*/ 116 w 149"/>
                  <a:gd name="T97" fmla="*/ 31 h 209"/>
                  <a:gd name="T98" fmla="*/ 116 w 149"/>
                  <a:gd name="T99" fmla="*/ 19 h 209"/>
                  <a:gd name="T100" fmla="*/ 116 w 149"/>
                  <a:gd name="T101" fmla="*/ 9 h 209"/>
                  <a:gd name="T102" fmla="*/ 116 w 149"/>
                  <a:gd name="T103" fmla="*/ 2 h 209"/>
                  <a:gd name="T104" fmla="*/ 115 w 149"/>
                  <a:gd name="T10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209">
                    <a:moveTo>
                      <a:pt x="115" y="0"/>
                    </a:moveTo>
                    <a:lnTo>
                      <a:pt x="128" y="19"/>
                    </a:lnTo>
                    <a:lnTo>
                      <a:pt x="137" y="39"/>
                    </a:lnTo>
                    <a:lnTo>
                      <a:pt x="142" y="55"/>
                    </a:lnTo>
                    <a:lnTo>
                      <a:pt x="146" y="70"/>
                    </a:lnTo>
                    <a:lnTo>
                      <a:pt x="147" y="79"/>
                    </a:lnTo>
                    <a:lnTo>
                      <a:pt x="149" y="83"/>
                    </a:lnTo>
                    <a:lnTo>
                      <a:pt x="146" y="99"/>
                    </a:lnTo>
                    <a:lnTo>
                      <a:pt x="142" y="117"/>
                    </a:lnTo>
                    <a:lnTo>
                      <a:pt x="138" y="133"/>
                    </a:lnTo>
                    <a:lnTo>
                      <a:pt x="133" y="146"/>
                    </a:lnTo>
                    <a:lnTo>
                      <a:pt x="131" y="155"/>
                    </a:lnTo>
                    <a:lnTo>
                      <a:pt x="129" y="158"/>
                    </a:lnTo>
                    <a:lnTo>
                      <a:pt x="118" y="178"/>
                    </a:lnTo>
                    <a:lnTo>
                      <a:pt x="107" y="193"/>
                    </a:lnTo>
                    <a:lnTo>
                      <a:pt x="97" y="202"/>
                    </a:lnTo>
                    <a:lnTo>
                      <a:pt x="88" y="207"/>
                    </a:lnTo>
                    <a:lnTo>
                      <a:pt x="79" y="209"/>
                    </a:lnTo>
                    <a:lnTo>
                      <a:pt x="72" y="209"/>
                    </a:lnTo>
                    <a:lnTo>
                      <a:pt x="67" y="208"/>
                    </a:lnTo>
                    <a:lnTo>
                      <a:pt x="66" y="207"/>
                    </a:lnTo>
                    <a:lnTo>
                      <a:pt x="42" y="185"/>
                    </a:lnTo>
                    <a:lnTo>
                      <a:pt x="26" y="163"/>
                    </a:lnTo>
                    <a:lnTo>
                      <a:pt x="14" y="139"/>
                    </a:lnTo>
                    <a:lnTo>
                      <a:pt x="8" y="119"/>
                    </a:lnTo>
                    <a:lnTo>
                      <a:pt x="4" y="101"/>
                    </a:lnTo>
                    <a:lnTo>
                      <a:pt x="4" y="85"/>
                    </a:lnTo>
                    <a:lnTo>
                      <a:pt x="4" y="76"/>
                    </a:lnTo>
                    <a:lnTo>
                      <a:pt x="4" y="72"/>
                    </a:lnTo>
                    <a:lnTo>
                      <a:pt x="0" y="6"/>
                    </a:lnTo>
                    <a:lnTo>
                      <a:pt x="6" y="32"/>
                    </a:lnTo>
                    <a:lnTo>
                      <a:pt x="13" y="50"/>
                    </a:lnTo>
                    <a:lnTo>
                      <a:pt x="19" y="63"/>
                    </a:lnTo>
                    <a:lnTo>
                      <a:pt x="26" y="70"/>
                    </a:lnTo>
                    <a:lnTo>
                      <a:pt x="31" y="73"/>
                    </a:lnTo>
                    <a:lnTo>
                      <a:pt x="35" y="76"/>
                    </a:lnTo>
                    <a:lnTo>
                      <a:pt x="36" y="76"/>
                    </a:lnTo>
                    <a:lnTo>
                      <a:pt x="36" y="85"/>
                    </a:lnTo>
                    <a:lnTo>
                      <a:pt x="42" y="88"/>
                    </a:lnTo>
                    <a:lnTo>
                      <a:pt x="52" y="89"/>
                    </a:lnTo>
                    <a:lnTo>
                      <a:pt x="62" y="89"/>
                    </a:lnTo>
                    <a:lnTo>
                      <a:pt x="70" y="89"/>
                    </a:lnTo>
                    <a:lnTo>
                      <a:pt x="72" y="89"/>
                    </a:lnTo>
                    <a:lnTo>
                      <a:pt x="88" y="86"/>
                    </a:lnTo>
                    <a:lnTo>
                      <a:pt x="98" y="80"/>
                    </a:lnTo>
                    <a:lnTo>
                      <a:pt x="107" y="70"/>
                    </a:lnTo>
                    <a:lnTo>
                      <a:pt x="112" y="57"/>
                    </a:lnTo>
                    <a:lnTo>
                      <a:pt x="115" y="44"/>
                    </a:lnTo>
                    <a:lnTo>
                      <a:pt x="116" y="31"/>
                    </a:lnTo>
                    <a:lnTo>
                      <a:pt x="116" y="19"/>
                    </a:lnTo>
                    <a:lnTo>
                      <a:pt x="116" y="9"/>
                    </a:lnTo>
                    <a:lnTo>
                      <a:pt x="116" y="2"/>
                    </a:lnTo>
                    <a:lnTo>
                      <a:pt x="11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8" name="Freeform 55">
                <a:extLst>
                  <a:ext uri="{FF2B5EF4-FFF2-40B4-BE49-F238E27FC236}">
                    <a16:creationId xmlns:a16="http://schemas.microsoft.com/office/drawing/2014/main" id="{FDC6A6BE-BF10-4298-8478-DCDAA8D378BE}"/>
                  </a:ext>
                </a:extLst>
              </p:cNvPr>
              <p:cNvSpPr>
                <a:spLocks/>
              </p:cNvSpPr>
              <p:nvPr/>
            </p:nvSpPr>
            <p:spPr bwMode="auto">
              <a:xfrm>
                <a:off x="3014447" y="1822937"/>
                <a:ext cx="203536" cy="186807"/>
              </a:xfrm>
              <a:custGeom>
                <a:avLst/>
                <a:gdLst>
                  <a:gd name="T0" fmla="*/ 11 w 145"/>
                  <a:gd name="T1" fmla="*/ 0 h 134"/>
                  <a:gd name="T2" fmla="*/ 30 w 145"/>
                  <a:gd name="T3" fmla="*/ 14 h 134"/>
                  <a:gd name="T4" fmla="*/ 51 w 145"/>
                  <a:gd name="T5" fmla="*/ 24 h 134"/>
                  <a:gd name="T6" fmla="*/ 71 w 145"/>
                  <a:gd name="T7" fmla="*/ 29 h 134"/>
                  <a:gd name="T8" fmla="*/ 92 w 145"/>
                  <a:gd name="T9" fmla="*/ 32 h 134"/>
                  <a:gd name="T10" fmla="*/ 110 w 145"/>
                  <a:gd name="T11" fmla="*/ 32 h 134"/>
                  <a:gd name="T12" fmla="*/ 126 w 145"/>
                  <a:gd name="T13" fmla="*/ 31 h 134"/>
                  <a:gd name="T14" fmla="*/ 135 w 145"/>
                  <a:gd name="T15" fmla="*/ 29 h 134"/>
                  <a:gd name="T16" fmla="*/ 139 w 145"/>
                  <a:gd name="T17" fmla="*/ 29 h 134"/>
                  <a:gd name="T18" fmla="*/ 138 w 145"/>
                  <a:gd name="T19" fmla="*/ 58 h 134"/>
                  <a:gd name="T20" fmla="*/ 139 w 145"/>
                  <a:gd name="T21" fmla="*/ 82 h 134"/>
                  <a:gd name="T22" fmla="*/ 141 w 145"/>
                  <a:gd name="T23" fmla="*/ 104 h 134"/>
                  <a:gd name="T24" fmla="*/ 143 w 145"/>
                  <a:gd name="T25" fmla="*/ 120 h 134"/>
                  <a:gd name="T26" fmla="*/ 145 w 145"/>
                  <a:gd name="T27" fmla="*/ 130 h 134"/>
                  <a:gd name="T28" fmla="*/ 145 w 145"/>
                  <a:gd name="T29" fmla="*/ 134 h 134"/>
                  <a:gd name="T30" fmla="*/ 106 w 145"/>
                  <a:gd name="T31" fmla="*/ 125 h 134"/>
                  <a:gd name="T32" fmla="*/ 75 w 145"/>
                  <a:gd name="T33" fmla="*/ 115 h 134"/>
                  <a:gd name="T34" fmla="*/ 51 w 145"/>
                  <a:gd name="T35" fmla="*/ 103 h 134"/>
                  <a:gd name="T36" fmla="*/ 33 w 145"/>
                  <a:gd name="T37" fmla="*/ 91 h 134"/>
                  <a:gd name="T38" fmla="*/ 20 w 145"/>
                  <a:gd name="T39" fmla="*/ 81 h 134"/>
                  <a:gd name="T40" fmla="*/ 11 w 145"/>
                  <a:gd name="T41" fmla="*/ 72 h 134"/>
                  <a:gd name="T42" fmla="*/ 4 w 145"/>
                  <a:gd name="T43" fmla="*/ 66 h 134"/>
                  <a:gd name="T44" fmla="*/ 2 w 145"/>
                  <a:gd name="T45" fmla="*/ 60 h 134"/>
                  <a:gd name="T46" fmla="*/ 0 w 145"/>
                  <a:gd name="T47" fmla="*/ 58 h 134"/>
                  <a:gd name="T48" fmla="*/ 11 w 145"/>
                  <a:gd name="T4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34">
                    <a:moveTo>
                      <a:pt x="11" y="0"/>
                    </a:moveTo>
                    <a:lnTo>
                      <a:pt x="30" y="14"/>
                    </a:lnTo>
                    <a:lnTo>
                      <a:pt x="51" y="24"/>
                    </a:lnTo>
                    <a:lnTo>
                      <a:pt x="71" y="29"/>
                    </a:lnTo>
                    <a:lnTo>
                      <a:pt x="92" y="32"/>
                    </a:lnTo>
                    <a:lnTo>
                      <a:pt x="110" y="32"/>
                    </a:lnTo>
                    <a:lnTo>
                      <a:pt x="126" y="31"/>
                    </a:lnTo>
                    <a:lnTo>
                      <a:pt x="135" y="29"/>
                    </a:lnTo>
                    <a:lnTo>
                      <a:pt x="139" y="29"/>
                    </a:lnTo>
                    <a:lnTo>
                      <a:pt x="138" y="58"/>
                    </a:lnTo>
                    <a:lnTo>
                      <a:pt x="139" y="82"/>
                    </a:lnTo>
                    <a:lnTo>
                      <a:pt x="141" y="104"/>
                    </a:lnTo>
                    <a:lnTo>
                      <a:pt x="143" y="120"/>
                    </a:lnTo>
                    <a:lnTo>
                      <a:pt x="145" y="130"/>
                    </a:lnTo>
                    <a:lnTo>
                      <a:pt x="145" y="134"/>
                    </a:lnTo>
                    <a:lnTo>
                      <a:pt x="106" y="125"/>
                    </a:lnTo>
                    <a:lnTo>
                      <a:pt x="75" y="115"/>
                    </a:lnTo>
                    <a:lnTo>
                      <a:pt x="51" y="103"/>
                    </a:lnTo>
                    <a:lnTo>
                      <a:pt x="33" y="91"/>
                    </a:lnTo>
                    <a:lnTo>
                      <a:pt x="20" y="81"/>
                    </a:lnTo>
                    <a:lnTo>
                      <a:pt x="11" y="72"/>
                    </a:lnTo>
                    <a:lnTo>
                      <a:pt x="4" y="66"/>
                    </a:lnTo>
                    <a:lnTo>
                      <a:pt x="2" y="60"/>
                    </a:lnTo>
                    <a:lnTo>
                      <a:pt x="0" y="58"/>
                    </a:lnTo>
                    <a:lnTo>
                      <a:pt x="11"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0"/>
              </a:p>
            </p:txBody>
          </p:sp>
        </p:grpSp>
      </p:grpSp>
      <p:grpSp>
        <p:nvGrpSpPr>
          <p:cNvPr id="12" name="Group 11">
            <a:extLst>
              <a:ext uri="{FF2B5EF4-FFF2-40B4-BE49-F238E27FC236}">
                <a16:creationId xmlns:a16="http://schemas.microsoft.com/office/drawing/2014/main" id="{D4882D48-C35A-41BF-AED3-66F0127B07B8}"/>
              </a:ext>
            </a:extLst>
          </p:cNvPr>
          <p:cNvGrpSpPr/>
          <p:nvPr/>
        </p:nvGrpSpPr>
        <p:grpSpPr>
          <a:xfrm>
            <a:off x="3961015" y="2067380"/>
            <a:ext cx="3390951" cy="4253166"/>
            <a:chOff x="2437014" y="1820491"/>
            <a:chExt cx="3390951" cy="4253166"/>
          </a:xfrm>
        </p:grpSpPr>
        <p:cxnSp>
          <p:nvCxnSpPr>
            <p:cNvPr id="13" name="Straight Connector 12">
              <a:extLst>
                <a:ext uri="{FF2B5EF4-FFF2-40B4-BE49-F238E27FC236}">
                  <a16:creationId xmlns:a16="http://schemas.microsoft.com/office/drawing/2014/main" id="{8B04EE1C-FD13-4BFF-95AD-6E5ACFA55276}"/>
                </a:ext>
              </a:extLst>
            </p:cNvPr>
            <p:cNvCxnSpPr>
              <a:cxnSpLocks/>
              <a:endCxn id="19" idx="2"/>
            </p:cNvCxnSpPr>
            <p:nvPr/>
          </p:nvCxnSpPr>
          <p:spPr>
            <a:xfrm>
              <a:off x="3442025" y="3947878"/>
              <a:ext cx="1469475" cy="55531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66A0949-3A9B-475A-9C4E-639DF40E12CE}"/>
                </a:ext>
              </a:extLst>
            </p:cNvPr>
            <p:cNvCxnSpPr>
              <a:cxnSpLocks/>
              <a:endCxn id="20" idx="1"/>
            </p:cNvCxnSpPr>
            <p:nvPr/>
          </p:nvCxnSpPr>
          <p:spPr>
            <a:xfrm>
              <a:off x="3398758" y="3938428"/>
              <a:ext cx="1049096" cy="135297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DD10EA-FC1C-43D7-A8F1-D17A782E57D0}"/>
                </a:ext>
              </a:extLst>
            </p:cNvPr>
            <p:cNvCxnSpPr>
              <a:cxnSpLocks/>
              <a:endCxn id="18" idx="2"/>
            </p:cNvCxnSpPr>
            <p:nvPr/>
          </p:nvCxnSpPr>
          <p:spPr>
            <a:xfrm flipV="1">
              <a:off x="3442025" y="3390958"/>
              <a:ext cx="1469475" cy="54286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575752E-87CC-4DB9-B48D-4FB8C75F8453}"/>
                </a:ext>
              </a:extLst>
            </p:cNvPr>
            <p:cNvCxnSpPr>
              <a:cxnSpLocks/>
              <a:endCxn id="21" idx="3"/>
            </p:cNvCxnSpPr>
            <p:nvPr/>
          </p:nvCxnSpPr>
          <p:spPr>
            <a:xfrm flipV="1">
              <a:off x="3430198" y="2602743"/>
              <a:ext cx="1017656" cy="1331082"/>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A37AD8D9-0C5B-47AB-BEEF-A3654843365D}"/>
                </a:ext>
              </a:extLst>
            </p:cNvPr>
            <p:cNvSpPr/>
            <p:nvPr/>
          </p:nvSpPr>
          <p:spPr>
            <a:xfrm>
              <a:off x="2437014" y="3108606"/>
              <a:ext cx="1676936" cy="1676936"/>
            </a:xfrm>
            <a:prstGeom prst="ellipse">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itchFamily="34" charset="0"/>
                <a:cs typeface="Arial" pitchFamily="34" charset="0"/>
              </a:endParaRPr>
            </a:p>
          </p:txBody>
        </p:sp>
        <p:sp>
          <p:nvSpPr>
            <p:cNvPr id="18" name="Oval 17">
              <a:extLst>
                <a:ext uri="{FF2B5EF4-FFF2-40B4-BE49-F238E27FC236}">
                  <a16:creationId xmlns:a16="http://schemas.microsoft.com/office/drawing/2014/main" id="{B33271CF-6D8E-45C0-9EA8-B7532C6BA2BC}"/>
                </a:ext>
              </a:extLst>
            </p:cNvPr>
            <p:cNvSpPr/>
            <p:nvPr/>
          </p:nvSpPr>
          <p:spPr>
            <a:xfrm>
              <a:off x="4911500" y="2932725"/>
              <a:ext cx="916465" cy="91646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itchFamily="34" charset="0"/>
                <a:cs typeface="Arial" pitchFamily="34" charset="0"/>
              </a:endParaRPr>
            </a:p>
          </p:txBody>
        </p:sp>
        <p:sp>
          <p:nvSpPr>
            <p:cNvPr id="19" name="Oval 18">
              <a:extLst>
                <a:ext uri="{FF2B5EF4-FFF2-40B4-BE49-F238E27FC236}">
                  <a16:creationId xmlns:a16="http://schemas.microsoft.com/office/drawing/2014/main" id="{D5189F33-D879-41CE-9005-228D4DE338F1}"/>
                </a:ext>
              </a:extLst>
            </p:cNvPr>
            <p:cNvSpPr/>
            <p:nvPr/>
          </p:nvSpPr>
          <p:spPr>
            <a:xfrm>
              <a:off x="4911500" y="4044959"/>
              <a:ext cx="916465" cy="91646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itchFamily="34" charset="0"/>
                <a:cs typeface="Arial" pitchFamily="34" charset="0"/>
              </a:endParaRPr>
            </a:p>
          </p:txBody>
        </p:sp>
        <p:sp>
          <p:nvSpPr>
            <p:cNvPr id="20" name="Oval 19">
              <a:extLst>
                <a:ext uri="{FF2B5EF4-FFF2-40B4-BE49-F238E27FC236}">
                  <a16:creationId xmlns:a16="http://schemas.microsoft.com/office/drawing/2014/main" id="{C43560E7-1655-4F94-9A8C-065AE427B3AC}"/>
                </a:ext>
              </a:extLst>
            </p:cNvPr>
            <p:cNvSpPr/>
            <p:nvPr/>
          </p:nvSpPr>
          <p:spPr>
            <a:xfrm>
              <a:off x="4313641" y="5157192"/>
              <a:ext cx="916465" cy="916465"/>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itchFamily="34" charset="0"/>
                <a:cs typeface="Arial" pitchFamily="34" charset="0"/>
              </a:endParaRPr>
            </a:p>
          </p:txBody>
        </p:sp>
        <p:sp>
          <p:nvSpPr>
            <p:cNvPr id="21" name="Oval 20">
              <a:extLst>
                <a:ext uri="{FF2B5EF4-FFF2-40B4-BE49-F238E27FC236}">
                  <a16:creationId xmlns:a16="http://schemas.microsoft.com/office/drawing/2014/main" id="{4E54C31C-B7A4-4656-AEA0-7872013F45D3}"/>
                </a:ext>
              </a:extLst>
            </p:cNvPr>
            <p:cNvSpPr/>
            <p:nvPr/>
          </p:nvSpPr>
          <p:spPr>
            <a:xfrm>
              <a:off x="4313641" y="1820491"/>
              <a:ext cx="916465" cy="916465"/>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itchFamily="34" charset="0"/>
                <a:cs typeface="Arial" pitchFamily="34" charset="0"/>
              </a:endParaRPr>
            </a:p>
          </p:txBody>
        </p:sp>
      </p:grpSp>
      <p:sp>
        <p:nvSpPr>
          <p:cNvPr id="24" name="TextBox 23">
            <a:extLst>
              <a:ext uri="{FF2B5EF4-FFF2-40B4-BE49-F238E27FC236}">
                <a16:creationId xmlns:a16="http://schemas.microsoft.com/office/drawing/2014/main" id="{5B8B40AC-5751-4C81-A302-81DCF9C66F52}"/>
              </a:ext>
            </a:extLst>
          </p:cNvPr>
          <p:cNvSpPr txBox="1"/>
          <p:nvPr/>
        </p:nvSpPr>
        <p:spPr>
          <a:xfrm>
            <a:off x="7393617" y="4149915"/>
            <a:ext cx="3871222" cy="1200329"/>
          </a:xfrm>
          <a:prstGeom prst="rect">
            <a:avLst/>
          </a:prstGeom>
          <a:noFill/>
        </p:spPr>
        <p:txBody>
          <a:bodyPr wrap="square" rtlCol="0">
            <a:spAutoFit/>
          </a:bodyPr>
          <a:lstStyle/>
          <a:p>
            <a:r>
              <a:rPr lang="en-US" altLang="ko-KR" sz="1200" b="1" i="1" u="sng" dirty="0">
                <a:solidFill>
                  <a:schemeClr val="tx1">
                    <a:lumMod val="75000"/>
                    <a:lumOff val="25000"/>
                  </a:schemeClr>
                </a:solidFill>
                <a:latin typeface="Arial" pitchFamily="34" charset="0"/>
                <a:cs typeface="Arial" pitchFamily="34" charset="0"/>
              </a:rPr>
              <a:t>HIPOTESIS</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Tras</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el</a:t>
            </a:r>
            <a:r>
              <a:rPr lang="en-US" altLang="ko-KR" sz="1200" dirty="0">
                <a:solidFill>
                  <a:schemeClr val="tx1">
                    <a:lumMod val="75000"/>
                    <a:lumOff val="25000"/>
                  </a:schemeClr>
                </a:solidFill>
                <a:latin typeface="Arial" pitchFamily="34" charset="0"/>
                <a:cs typeface="Arial" pitchFamily="34" charset="0"/>
              </a:rPr>
              <a:t> estudio </a:t>
            </a:r>
            <a:r>
              <a:rPr lang="en-US" altLang="ko-KR" sz="1200" dirty="0" err="1">
                <a:solidFill>
                  <a:schemeClr val="tx1">
                    <a:lumMod val="75000"/>
                    <a:lumOff val="25000"/>
                  </a:schemeClr>
                </a:solidFill>
                <a:latin typeface="Arial" pitchFamily="34" charset="0"/>
                <a:cs typeface="Arial" pitchFamily="34" charset="0"/>
              </a:rPr>
              <a:t>por</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separado</a:t>
            </a:r>
            <a:r>
              <a:rPr lang="en-US" altLang="ko-KR" sz="1200" dirty="0">
                <a:solidFill>
                  <a:schemeClr val="tx1">
                    <a:lumMod val="75000"/>
                    <a:lumOff val="25000"/>
                  </a:schemeClr>
                </a:solidFill>
                <a:latin typeface="Arial" pitchFamily="34" charset="0"/>
                <a:cs typeface="Arial" pitchFamily="34" charset="0"/>
              </a:rPr>
              <a:t> de la </a:t>
            </a:r>
            <a:r>
              <a:rPr lang="en-US" altLang="ko-KR" sz="1200" dirty="0" err="1">
                <a:solidFill>
                  <a:schemeClr val="tx1">
                    <a:lumMod val="75000"/>
                    <a:lumOff val="25000"/>
                  </a:schemeClr>
                </a:solidFill>
                <a:latin typeface="Arial" pitchFamily="34" charset="0"/>
                <a:cs typeface="Arial" pitchFamily="34" charset="0"/>
              </a:rPr>
              <a:t>edad</a:t>
            </a:r>
            <a:r>
              <a:rPr lang="en-US" altLang="ko-KR" sz="1200" dirty="0">
                <a:solidFill>
                  <a:schemeClr val="tx1">
                    <a:lumMod val="75000"/>
                    <a:lumOff val="25000"/>
                  </a:schemeClr>
                </a:solidFill>
                <a:latin typeface="Arial" pitchFamily="34" charset="0"/>
                <a:cs typeface="Arial" pitchFamily="34" charset="0"/>
              </a:rPr>
              <a:t> y </a:t>
            </a:r>
            <a:r>
              <a:rPr lang="en-US" altLang="ko-KR" sz="1200" dirty="0" err="1">
                <a:solidFill>
                  <a:schemeClr val="tx1">
                    <a:lumMod val="75000"/>
                    <a:lumOff val="25000"/>
                  </a:schemeClr>
                </a:solidFill>
                <a:latin typeface="Arial" pitchFamily="34" charset="0"/>
                <a:cs typeface="Arial" pitchFamily="34" charset="0"/>
              </a:rPr>
              <a:t>el</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género</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en</a:t>
            </a:r>
            <a:r>
              <a:rPr lang="en-US" altLang="ko-KR" sz="1200" dirty="0">
                <a:solidFill>
                  <a:schemeClr val="tx1">
                    <a:lumMod val="75000"/>
                    <a:lumOff val="25000"/>
                  </a:schemeClr>
                </a:solidFill>
                <a:latin typeface="Arial" pitchFamily="34" charset="0"/>
                <a:cs typeface="Arial" pitchFamily="34" charset="0"/>
              </a:rPr>
              <a:t> los millonarios, con los datos </a:t>
            </a:r>
            <a:r>
              <a:rPr lang="en-US" altLang="ko-KR" sz="1200" dirty="0" err="1">
                <a:solidFill>
                  <a:schemeClr val="tx1">
                    <a:lumMod val="75000"/>
                    <a:lumOff val="25000"/>
                  </a:schemeClr>
                </a:solidFill>
                <a:latin typeface="Arial" pitchFamily="34" charset="0"/>
                <a:cs typeface="Arial" pitchFamily="34" charset="0"/>
              </a:rPr>
              <a:t>recabados</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podemos</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concluir</a:t>
            </a:r>
            <a:r>
              <a:rPr lang="en-US" altLang="ko-KR" sz="1200" dirty="0">
                <a:solidFill>
                  <a:schemeClr val="tx1">
                    <a:lumMod val="75000"/>
                    <a:lumOff val="25000"/>
                  </a:schemeClr>
                </a:solidFill>
                <a:latin typeface="Arial" pitchFamily="34" charset="0"/>
                <a:cs typeface="Arial" pitchFamily="34" charset="0"/>
              </a:rPr>
              <a:t> que </a:t>
            </a:r>
            <a:r>
              <a:rPr lang="en-US" altLang="ko-KR" sz="1200" dirty="0" err="1">
                <a:solidFill>
                  <a:schemeClr val="tx1">
                    <a:lumMod val="75000"/>
                    <a:lumOff val="25000"/>
                  </a:schemeClr>
                </a:solidFill>
                <a:latin typeface="Arial" pitchFamily="34" charset="0"/>
                <a:cs typeface="Arial" pitchFamily="34" charset="0"/>
              </a:rPr>
              <a:t>nuestra</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hipotesis</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podría</a:t>
            </a:r>
            <a:r>
              <a:rPr lang="en-US" altLang="ko-KR" sz="1200" dirty="0">
                <a:solidFill>
                  <a:schemeClr val="tx1">
                    <a:lumMod val="75000"/>
                    <a:lumOff val="25000"/>
                  </a:schemeClr>
                </a:solidFill>
                <a:latin typeface="Arial" pitchFamily="34" charset="0"/>
                <a:cs typeface="Arial" pitchFamily="34" charset="0"/>
              </a:rPr>
              <a:t> ser </a:t>
            </a:r>
            <a:r>
              <a:rPr lang="en-US" altLang="ko-KR" sz="1200" dirty="0" err="1">
                <a:solidFill>
                  <a:schemeClr val="tx1">
                    <a:lumMod val="75000"/>
                    <a:lumOff val="25000"/>
                  </a:schemeClr>
                </a:solidFill>
                <a:latin typeface="Arial" pitchFamily="34" charset="0"/>
                <a:cs typeface="Arial" pitchFamily="34" charset="0"/>
              </a:rPr>
              <a:t>acertada</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pues</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el</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género</a:t>
            </a:r>
            <a:r>
              <a:rPr lang="en-US" altLang="ko-KR" sz="1200" dirty="0">
                <a:solidFill>
                  <a:schemeClr val="tx1">
                    <a:lumMod val="75000"/>
                    <a:lumOff val="25000"/>
                  </a:schemeClr>
                </a:solidFill>
                <a:latin typeface="Arial" pitchFamily="34" charset="0"/>
                <a:cs typeface="Arial" pitchFamily="34" charset="0"/>
              </a:rPr>
              <a:t> y la </a:t>
            </a:r>
            <a:r>
              <a:rPr lang="en-US" altLang="ko-KR" sz="1200" dirty="0" err="1">
                <a:solidFill>
                  <a:schemeClr val="tx1">
                    <a:lumMod val="75000"/>
                    <a:lumOff val="25000"/>
                  </a:schemeClr>
                </a:solidFill>
                <a:latin typeface="Arial" pitchFamily="34" charset="0"/>
                <a:cs typeface="Arial" pitchFamily="34" charset="0"/>
              </a:rPr>
              <a:t>edad</a:t>
            </a:r>
            <a:r>
              <a:rPr lang="en-US" altLang="ko-KR" sz="1200" dirty="0">
                <a:solidFill>
                  <a:schemeClr val="tx1">
                    <a:lumMod val="75000"/>
                    <a:lumOff val="25000"/>
                  </a:schemeClr>
                </a:solidFill>
                <a:latin typeface="Arial" pitchFamily="34" charset="0"/>
                <a:cs typeface="Arial" pitchFamily="34" charset="0"/>
              </a:rPr>
              <a:t> SI QUE INFLUYEN A LA HORA DE LA ELECCIÓN EN LA INDUSTRIA TECNOLÓGICA</a:t>
            </a:r>
            <a:endParaRPr lang="en-US" altLang="ko-KR" sz="1200" dirty="0">
              <a:solidFill>
                <a:schemeClr val="tx1">
                  <a:lumMod val="95000"/>
                  <a:lumOff val="5000"/>
                </a:schemeClr>
              </a:solidFill>
              <a:latin typeface="Arial" pitchFamily="34" charset="0"/>
              <a:cs typeface="Arial" pitchFamily="34" charset="0"/>
            </a:endParaRPr>
          </a:p>
        </p:txBody>
      </p:sp>
      <p:sp>
        <p:nvSpPr>
          <p:cNvPr id="25" name="TextBox 24">
            <a:extLst>
              <a:ext uri="{FF2B5EF4-FFF2-40B4-BE49-F238E27FC236}">
                <a16:creationId xmlns:a16="http://schemas.microsoft.com/office/drawing/2014/main" id="{BFB30516-674E-4242-A8A0-7DF44A219B81}"/>
              </a:ext>
            </a:extLst>
          </p:cNvPr>
          <p:cNvSpPr txBox="1"/>
          <p:nvPr/>
        </p:nvSpPr>
        <p:spPr>
          <a:xfrm>
            <a:off x="6908254" y="5539150"/>
            <a:ext cx="4231694"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LAS CONCLUSIONES  A LAS </a:t>
            </a:r>
            <a:r>
              <a:rPr lang="en-US" altLang="ko-KR" sz="1200" b="1" i="1" dirty="0">
                <a:solidFill>
                  <a:schemeClr val="tx1">
                    <a:lumMod val="75000"/>
                    <a:lumOff val="25000"/>
                  </a:schemeClr>
                </a:solidFill>
                <a:latin typeface="Arial" pitchFamily="34" charset="0"/>
                <a:cs typeface="Arial" pitchFamily="34" charset="0"/>
              </a:rPr>
              <a:t>HIPOTESIS ANEXAS</a:t>
            </a:r>
            <a:r>
              <a:rPr lang="en-US" altLang="ko-KR" sz="1200" dirty="0">
                <a:solidFill>
                  <a:schemeClr val="tx1">
                    <a:lumMod val="75000"/>
                    <a:lumOff val="25000"/>
                  </a:schemeClr>
                </a:solidFill>
                <a:latin typeface="Arial" pitchFamily="34" charset="0"/>
                <a:cs typeface="Arial" pitchFamily="34" charset="0"/>
              </a:rPr>
              <a:t>, ESTÁN EN LA MEMORIA DE MI TRABAJO, EN MI GIT </a:t>
            </a:r>
            <a:r>
              <a:rPr lang="es-ES" sz="1200" dirty="0">
                <a:hlinkClick r:id="rId2"/>
              </a:rPr>
              <a:t>cris-jimenez89/MI_PORTFOLIO_DE_DATA_SCIENCE (github.com)</a:t>
            </a:r>
            <a:endParaRPr lang="en-US" altLang="ko-KR" sz="1200" dirty="0">
              <a:solidFill>
                <a:schemeClr val="tx1">
                  <a:lumMod val="95000"/>
                  <a:lumOff val="5000"/>
                </a:schemeClr>
              </a:solidFill>
              <a:latin typeface="Arial" pitchFamily="34" charset="0"/>
              <a:cs typeface="Arial" pitchFamily="34" charset="0"/>
            </a:endParaRPr>
          </a:p>
        </p:txBody>
      </p:sp>
      <p:sp>
        <p:nvSpPr>
          <p:cNvPr id="26" name="TextBox 25">
            <a:extLst>
              <a:ext uri="{FF2B5EF4-FFF2-40B4-BE49-F238E27FC236}">
                <a16:creationId xmlns:a16="http://schemas.microsoft.com/office/drawing/2014/main" id="{07EAF4D2-44FC-4E17-8CA3-D397BF924CB9}"/>
              </a:ext>
            </a:extLst>
          </p:cNvPr>
          <p:cNvSpPr txBox="1"/>
          <p:nvPr/>
        </p:nvSpPr>
        <p:spPr>
          <a:xfrm>
            <a:off x="4101284" y="4227807"/>
            <a:ext cx="1416378" cy="523220"/>
          </a:xfrm>
          <a:prstGeom prst="rect">
            <a:avLst/>
          </a:prstGeom>
          <a:noFill/>
        </p:spPr>
        <p:txBody>
          <a:bodyPr wrap="square" rtlCol="0" anchor="ctr">
            <a:spAutoFit/>
          </a:bodyPr>
          <a:lstStyle/>
          <a:p>
            <a:pPr algn="ctr"/>
            <a:r>
              <a:rPr lang="en-US" altLang="ko-KR" sz="1400" b="1" dirty="0">
                <a:solidFill>
                  <a:schemeClr val="bg1"/>
                </a:solidFill>
                <a:latin typeface="Arial" pitchFamily="34" charset="0"/>
                <a:cs typeface="Arial" pitchFamily="34" charset="0"/>
              </a:rPr>
              <a:t>Contents</a:t>
            </a:r>
          </a:p>
          <a:p>
            <a:pPr algn="ctr"/>
            <a:r>
              <a:rPr lang="en-US" altLang="ko-KR" sz="1400" b="1" dirty="0">
                <a:solidFill>
                  <a:schemeClr val="bg1"/>
                </a:solidFill>
                <a:latin typeface="Arial" pitchFamily="34" charset="0"/>
                <a:cs typeface="Arial" pitchFamily="34" charset="0"/>
              </a:rPr>
              <a:t>Here</a:t>
            </a:r>
            <a:endParaRPr lang="ko-KR" altLang="en-US" sz="1400" b="1" dirty="0">
              <a:solidFill>
                <a:schemeClr val="bg1"/>
              </a:solidFill>
              <a:latin typeface="Arial" pitchFamily="34" charset="0"/>
              <a:cs typeface="Arial" pitchFamily="34" charset="0"/>
            </a:endParaRPr>
          </a:p>
        </p:txBody>
      </p:sp>
      <p:sp>
        <p:nvSpPr>
          <p:cNvPr id="27" name="Rectangle 9">
            <a:extLst>
              <a:ext uri="{FF2B5EF4-FFF2-40B4-BE49-F238E27FC236}">
                <a16:creationId xmlns:a16="http://schemas.microsoft.com/office/drawing/2014/main" id="{EF98F508-B1DF-4FDC-A904-BC43986756A3}"/>
              </a:ext>
            </a:extLst>
          </p:cNvPr>
          <p:cNvSpPr/>
          <p:nvPr/>
        </p:nvSpPr>
        <p:spPr>
          <a:xfrm>
            <a:off x="4552638" y="3615826"/>
            <a:ext cx="512324" cy="511492"/>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ound Same Side Corner Rectangle 11">
            <a:extLst>
              <a:ext uri="{FF2B5EF4-FFF2-40B4-BE49-F238E27FC236}">
                <a16:creationId xmlns:a16="http://schemas.microsoft.com/office/drawing/2014/main" id="{C4CD025B-8C1D-4B93-BF70-261E48F21807}"/>
              </a:ext>
            </a:extLst>
          </p:cNvPr>
          <p:cNvSpPr>
            <a:spLocks noChangeAspect="1"/>
          </p:cNvSpPr>
          <p:nvPr/>
        </p:nvSpPr>
        <p:spPr>
          <a:xfrm rot="9900000">
            <a:off x="6710254" y="3501106"/>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Block Arc 10">
            <a:extLst>
              <a:ext uri="{FF2B5EF4-FFF2-40B4-BE49-F238E27FC236}">
                <a16:creationId xmlns:a16="http://schemas.microsoft.com/office/drawing/2014/main" id="{7AD8B020-9657-40BB-B7B7-7D9A324E9ABA}"/>
              </a:ext>
            </a:extLst>
          </p:cNvPr>
          <p:cNvSpPr/>
          <p:nvPr/>
        </p:nvSpPr>
        <p:spPr>
          <a:xfrm>
            <a:off x="6089057" y="2379474"/>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0" name="Round Same Side Corner Rectangle 36">
            <a:extLst>
              <a:ext uri="{FF2B5EF4-FFF2-40B4-BE49-F238E27FC236}">
                <a16:creationId xmlns:a16="http://schemas.microsoft.com/office/drawing/2014/main" id="{3B3DC9F1-D7AF-4364-8DCF-AE4C63C2A1DC}"/>
              </a:ext>
            </a:extLst>
          </p:cNvPr>
          <p:cNvSpPr>
            <a:spLocks noChangeAspect="1"/>
          </p:cNvSpPr>
          <p:nvPr/>
        </p:nvSpPr>
        <p:spPr>
          <a:xfrm>
            <a:off x="6115773" y="5709115"/>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Oval 21">
            <a:extLst>
              <a:ext uri="{FF2B5EF4-FFF2-40B4-BE49-F238E27FC236}">
                <a16:creationId xmlns:a16="http://schemas.microsoft.com/office/drawing/2014/main" id="{1549875E-21FB-4DCD-A886-DD82F779B356}"/>
              </a:ext>
            </a:extLst>
          </p:cNvPr>
          <p:cNvSpPr>
            <a:spLocks noChangeAspect="1"/>
          </p:cNvSpPr>
          <p:nvPr/>
        </p:nvSpPr>
        <p:spPr>
          <a:xfrm>
            <a:off x="6708194" y="4550736"/>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TextBox 23">
            <a:extLst>
              <a:ext uri="{FF2B5EF4-FFF2-40B4-BE49-F238E27FC236}">
                <a16:creationId xmlns:a16="http://schemas.microsoft.com/office/drawing/2014/main" id="{B969317E-33D7-AD03-E270-CECA9D64AD75}"/>
              </a:ext>
            </a:extLst>
          </p:cNvPr>
          <p:cNvSpPr txBox="1"/>
          <p:nvPr/>
        </p:nvSpPr>
        <p:spPr>
          <a:xfrm>
            <a:off x="7393617" y="2823869"/>
            <a:ext cx="3871222" cy="1200329"/>
          </a:xfrm>
          <a:prstGeom prst="rect">
            <a:avLst/>
          </a:prstGeom>
          <a:noFill/>
        </p:spPr>
        <p:txBody>
          <a:bodyPr wrap="square" rtlCol="0">
            <a:spAutoFit/>
          </a:bodyPr>
          <a:lstStyle/>
          <a:p>
            <a:r>
              <a:rPr lang="en-US" altLang="ko-KR" sz="1200" b="1" i="1" u="sng" dirty="0">
                <a:solidFill>
                  <a:schemeClr val="tx1">
                    <a:lumMod val="75000"/>
                    <a:lumOff val="25000"/>
                  </a:schemeClr>
                </a:solidFill>
                <a:latin typeface="Arial" pitchFamily="34" charset="0"/>
                <a:cs typeface="Arial" pitchFamily="34" charset="0"/>
              </a:rPr>
              <a:t>SUBHIPOTESIS 2</a:t>
            </a:r>
            <a:r>
              <a:rPr lang="en-US" altLang="ko-KR" sz="1200" dirty="0">
                <a:solidFill>
                  <a:schemeClr val="tx1">
                    <a:lumMod val="75000"/>
                    <a:lumOff val="25000"/>
                  </a:schemeClr>
                </a:solidFill>
                <a:latin typeface="Arial" pitchFamily="34" charset="0"/>
                <a:cs typeface="Arial" pitchFamily="34" charset="0"/>
              </a:rPr>
              <a:t>: Con un 11,7 </a:t>
            </a:r>
            <a:r>
              <a:rPr lang="en-US" altLang="ko-KR" sz="1200" dirty="0" err="1">
                <a:solidFill>
                  <a:schemeClr val="tx1">
                    <a:lumMod val="75000"/>
                    <a:lumOff val="25000"/>
                  </a:schemeClr>
                </a:solidFill>
                <a:latin typeface="Arial" pitchFamily="34" charset="0"/>
                <a:cs typeface="Arial" pitchFamily="34" charset="0"/>
              </a:rPr>
              <a:t>por</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ciento</a:t>
            </a:r>
            <a:r>
              <a:rPr lang="en-US" altLang="ko-KR" sz="1200" dirty="0">
                <a:solidFill>
                  <a:schemeClr val="tx1">
                    <a:lumMod val="75000"/>
                    <a:lumOff val="25000"/>
                  </a:schemeClr>
                </a:solidFill>
                <a:latin typeface="Arial" pitchFamily="34" charset="0"/>
                <a:cs typeface="Arial" pitchFamily="34" charset="0"/>
              </a:rPr>
              <a:t> de las </a:t>
            </a:r>
            <a:r>
              <a:rPr lang="en-US" altLang="ko-KR" sz="1200" dirty="0" err="1">
                <a:solidFill>
                  <a:schemeClr val="tx1">
                    <a:lumMod val="75000"/>
                    <a:lumOff val="25000"/>
                  </a:schemeClr>
                </a:solidFill>
                <a:latin typeface="Arial" pitchFamily="34" charset="0"/>
                <a:cs typeface="Arial" pitchFamily="34" charset="0"/>
              </a:rPr>
              <a:t>mujeres</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billonarias</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creciendo</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en</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el</a:t>
            </a:r>
            <a:r>
              <a:rPr lang="en-US" altLang="ko-KR" sz="1200" dirty="0">
                <a:solidFill>
                  <a:schemeClr val="tx1">
                    <a:lumMod val="75000"/>
                    <a:lumOff val="25000"/>
                  </a:schemeClr>
                </a:solidFill>
                <a:latin typeface="Arial" pitchFamily="34" charset="0"/>
                <a:cs typeface="Arial" pitchFamily="34" charset="0"/>
              </a:rPr>
              <a:t> sector </a:t>
            </a:r>
            <a:r>
              <a:rPr lang="en-US" altLang="ko-KR" sz="1200" dirty="0" err="1">
                <a:solidFill>
                  <a:schemeClr val="tx1">
                    <a:lumMod val="75000"/>
                    <a:lumOff val="25000"/>
                  </a:schemeClr>
                </a:solidFill>
                <a:latin typeface="Arial" pitchFamily="34" charset="0"/>
                <a:cs typeface="Arial" pitchFamily="34" charset="0"/>
              </a:rPr>
              <a:t>técnológico</a:t>
            </a:r>
            <a:r>
              <a:rPr lang="en-US" altLang="ko-KR" sz="1200" dirty="0">
                <a:solidFill>
                  <a:schemeClr val="tx1">
                    <a:lumMod val="75000"/>
                    <a:lumOff val="25000"/>
                  </a:schemeClr>
                </a:solidFill>
                <a:latin typeface="Arial" pitchFamily="34" charset="0"/>
                <a:cs typeface="Arial" pitchFamily="34" charset="0"/>
              </a:rPr>
              <a:t> y un 22,7  </a:t>
            </a:r>
            <a:r>
              <a:rPr lang="en-US" altLang="ko-KR" sz="1200" dirty="0" err="1">
                <a:solidFill>
                  <a:schemeClr val="tx1">
                    <a:lumMod val="75000"/>
                    <a:lumOff val="25000"/>
                  </a:schemeClr>
                </a:solidFill>
                <a:latin typeface="Arial" pitchFamily="34" charset="0"/>
                <a:cs typeface="Arial" pitchFamily="34" charset="0"/>
              </a:rPr>
              <a:t>por</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ciento</a:t>
            </a:r>
            <a:r>
              <a:rPr lang="en-US" altLang="ko-KR" sz="1200" dirty="0">
                <a:solidFill>
                  <a:schemeClr val="tx1">
                    <a:lumMod val="75000"/>
                    <a:lumOff val="25000"/>
                  </a:schemeClr>
                </a:solidFill>
                <a:latin typeface="Arial" pitchFamily="34" charset="0"/>
                <a:cs typeface="Arial" pitchFamily="34" charset="0"/>
              </a:rPr>
              <a:t> de los hombres, DAMOS POR BUENA NUESTRA HIPOTESIS, LOS HOMBRES SE HACEN MÁS RICOS CON LA TECNOLOGÍA QUE LAS MUJERES</a:t>
            </a:r>
            <a:endParaRPr lang="en-US" altLang="ko-KR" sz="1200" dirty="0">
              <a:solidFill>
                <a:schemeClr val="tx1">
                  <a:lumMod val="95000"/>
                  <a:lumOff val="5000"/>
                </a:schemeClr>
              </a:solidFill>
              <a:latin typeface="Arial" pitchFamily="34" charset="0"/>
              <a:cs typeface="Arial" pitchFamily="34" charset="0"/>
            </a:endParaRPr>
          </a:p>
        </p:txBody>
      </p:sp>
      <p:sp>
        <p:nvSpPr>
          <p:cNvPr id="34" name="TextBox 23">
            <a:extLst>
              <a:ext uri="{FF2B5EF4-FFF2-40B4-BE49-F238E27FC236}">
                <a16:creationId xmlns:a16="http://schemas.microsoft.com/office/drawing/2014/main" id="{FEFC8B3E-9C0F-56CB-B709-E7EC07E02820}"/>
              </a:ext>
            </a:extLst>
          </p:cNvPr>
          <p:cNvSpPr txBox="1"/>
          <p:nvPr/>
        </p:nvSpPr>
        <p:spPr>
          <a:xfrm>
            <a:off x="6754106" y="1245060"/>
            <a:ext cx="4690641" cy="1384995"/>
          </a:xfrm>
          <a:prstGeom prst="rect">
            <a:avLst/>
          </a:prstGeom>
          <a:noFill/>
        </p:spPr>
        <p:txBody>
          <a:bodyPr wrap="square" rtlCol="0">
            <a:spAutoFit/>
          </a:bodyPr>
          <a:lstStyle/>
          <a:p>
            <a:r>
              <a:rPr lang="en-US" altLang="ko-KR" sz="1200" b="1" i="1" u="sng" dirty="0">
                <a:solidFill>
                  <a:schemeClr val="tx1">
                    <a:lumMod val="75000"/>
                    <a:lumOff val="25000"/>
                  </a:schemeClr>
                </a:solidFill>
                <a:latin typeface="Arial" pitchFamily="34" charset="0"/>
                <a:cs typeface="Arial" pitchFamily="34" charset="0"/>
              </a:rPr>
              <a:t>SUBHIPOTESIS 1</a:t>
            </a:r>
            <a:r>
              <a:rPr lang="en-US" altLang="ko-KR" sz="1200" dirty="0">
                <a:solidFill>
                  <a:schemeClr val="tx1">
                    <a:lumMod val="75000"/>
                    <a:lumOff val="25000"/>
                  </a:schemeClr>
                </a:solidFill>
                <a:latin typeface="Arial" pitchFamily="34" charset="0"/>
                <a:cs typeface="Arial" pitchFamily="34" charset="0"/>
              </a:rPr>
              <a:t>: Con </a:t>
            </a:r>
            <a:r>
              <a:rPr lang="en-US" altLang="ko-KR" sz="1200" dirty="0" err="1">
                <a:solidFill>
                  <a:schemeClr val="tx1">
                    <a:lumMod val="75000"/>
                    <a:lumOff val="25000"/>
                  </a:schemeClr>
                </a:solidFill>
                <a:latin typeface="Arial" pitchFamily="34" charset="0"/>
                <a:cs typeface="Arial" pitchFamily="34" charset="0"/>
              </a:rPr>
              <a:t>respecto</a:t>
            </a:r>
            <a:r>
              <a:rPr lang="en-US" altLang="ko-KR" sz="1200" dirty="0">
                <a:solidFill>
                  <a:schemeClr val="tx1">
                    <a:lumMod val="75000"/>
                    <a:lumOff val="25000"/>
                  </a:schemeClr>
                </a:solidFill>
                <a:latin typeface="Arial" pitchFamily="34" charset="0"/>
                <a:cs typeface="Arial" pitchFamily="34" charset="0"/>
              </a:rPr>
              <a:t> a la </a:t>
            </a:r>
            <a:r>
              <a:rPr lang="en-US" altLang="ko-KR" sz="1200" dirty="0" err="1">
                <a:solidFill>
                  <a:schemeClr val="tx1">
                    <a:lumMod val="75000"/>
                    <a:lumOff val="25000"/>
                  </a:schemeClr>
                </a:solidFill>
                <a:latin typeface="Arial" pitchFamily="34" charset="0"/>
                <a:cs typeface="Arial" pitchFamily="34" charset="0"/>
              </a:rPr>
              <a:t>edad</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tras</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el</a:t>
            </a:r>
            <a:r>
              <a:rPr lang="en-US" altLang="ko-KR" sz="1200" dirty="0">
                <a:solidFill>
                  <a:schemeClr val="tx1">
                    <a:lumMod val="75000"/>
                    <a:lumOff val="25000"/>
                  </a:schemeClr>
                </a:solidFill>
                <a:latin typeface="Arial" pitchFamily="34" charset="0"/>
                <a:cs typeface="Arial" pitchFamily="34" charset="0"/>
              </a:rPr>
              <a:t> estudio de las </a:t>
            </a:r>
            <a:r>
              <a:rPr lang="en-US" altLang="ko-KR" sz="1200" dirty="0" err="1">
                <a:solidFill>
                  <a:schemeClr val="tx1">
                    <a:lumMod val="75000"/>
                    <a:lumOff val="25000"/>
                  </a:schemeClr>
                </a:solidFill>
                <a:latin typeface="Arial" pitchFamily="34" charset="0"/>
                <a:cs typeface="Arial" pitchFamily="34" charset="0"/>
              </a:rPr>
              <a:t>gráficas</a:t>
            </a:r>
            <a:r>
              <a:rPr lang="en-US" altLang="ko-KR" sz="1200" dirty="0">
                <a:solidFill>
                  <a:schemeClr val="tx1">
                    <a:lumMod val="75000"/>
                    <a:lumOff val="25000"/>
                  </a:schemeClr>
                </a:solidFill>
                <a:latin typeface="Arial" pitchFamily="34" charset="0"/>
                <a:cs typeface="Arial" pitchFamily="34" charset="0"/>
              </a:rPr>
              <a:t> de las </a:t>
            </a:r>
            <a:r>
              <a:rPr lang="en-US" altLang="ko-KR" sz="1200" dirty="0" err="1">
                <a:solidFill>
                  <a:schemeClr val="tx1">
                    <a:lumMod val="75000"/>
                    <a:lumOff val="25000"/>
                  </a:schemeClr>
                </a:solidFill>
                <a:latin typeface="Arial" pitchFamily="34" charset="0"/>
                <a:cs typeface="Arial" pitchFamily="34" charset="0"/>
              </a:rPr>
              <a:t>industrias</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más</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comunes</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en</a:t>
            </a:r>
            <a:r>
              <a:rPr lang="en-US" altLang="ko-KR" sz="1200" dirty="0">
                <a:solidFill>
                  <a:schemeClr val="tx1">
                    <a:lumMod val="75000"/>
                    <a:lumOff val="25000"/>
                  </a:schemeClr>
                </a:solidFill>
                <a:latin typeface="Arial" pitchFamily="34" charset="0"/>
                <a:cs typeface="Arial" pitchFamily="34" charset="0"/>
              </a:rPr>
              <a:t> los millonarios de 20-40 </a:t>
            </a:r>
            <a:r>
              <a:rPr lang="en-US" altLang="ko-KR" sz="1200" dirty="0" err="1">
                <a:solidFill>
                  <a:schemeClr val="tx1">
                    <a:lumMod val="75000"/>
                    <a:lumOff val="25000"/>
                  </a:schemeClr>
                </a:solidFill>
                <a:latin typeface="Arial" pitchFamily="34" charset="0"/>
                <a:cs typeface="Arial" pitchFamily="34" charset="0"/>
              </a:rPr>
              <a:t>años</a:t>
            </a:r>
            <a:r>
              <a:rPr lang="en-US" altLang="ko-KR" sz="1200" dirty="0">
                <a:solidFill>
                  <a:schemeClr val="tx1">
                    <a:lumMod val="75000"/>
                    <a:lumOff val="25000"/>
                  </a:schemeClr>
                </a:solidFill>
                <a:latin typeface="Arial" pitchFamily="34" charset="0"/>
                <a:cs typeface="Arial" pitchFamily="34" charset="0"/>
              </a:rPr>
              <a:t> y la de los de 45-60, TAMBIEN TENEMOS UNA RESPUESTA POSITIVA A NUESTRA HIPÓTESIS DE QUE LOS JOVENES INVIERTEN MÁS EN TECNOLOGÍA, no </a:t>
            </a:r>
            <a:r>
              <a:rPr lang="en-US" altLang="ko-KR" sz="1200" dirty="0" err="1">
                <a:solidFill>
                  <a:schemeClr val="tx1">
                    <a:lumMod val="75000"/>
                    <a:lumOff val="25000"/>
                  </a:schemeClr>
                </a:solidFill>
                <a:latin typeface="Arial" pitchFamily="34" charset="0"/>
                <a:cs typeface="Arial" pitchFamily="34" charset="0"/>
              </a:rPr>
              <a:t>por</a:t>
            </a:r>
            <a:r>
              <a:rPr lang="en-US" altLang="ko-KR" sz="1200" dirty="0">
                <a:solidFill>
                  <a:schemeClr val="tx1">
                    <a:lumMod val="75000"/>
                    <a:lumOff val="25000"/>
                  </a:schemeClr>
                </a:solidFill>
                <a:latin typeface="Arial" pitchFamily="34" charset="0"/>
                <a:cs typeface="Arial" pitchFamily="34" charset="0"/>
              </a:rPr>
              <a:t> la </a:t>
            </a:r>
            <a:r>
              <a:rPr lang="en-US" altLang="ko-KR" sz="1200" dirty="0" err="1">
                <a:solidFill>
                  <a:schemeClr val="tx1">
                    <a:lumMod val="75000"/>
                    <a:lumOff val="25000"/>
                  </a:schemeClr>
                </a:solidFill>
                <a:latin typeface="Arial" pitchFamily="34" charset="0"/>
                <a:cs typeface="Arial" pitchFamily="34" charset="0"/>
              </a:rPr>
              <a:t>cantidad</a:t>
            </a:r>
            <a:r>
              <a:rPr lang="en-US" altLang="ko-KR" sz="1200" dirty="0">
                <a:solidFill>
                  <a:schemeClr val="tx1">
                    <a:lumMod val="75000"/>
                    <a:lumOff val="25000"/>
                  </a:schemeClr>
                </a:solidFill>
                <a:latin typeface="Arial" pitchFamily="34" charset="0"/>
                <a:cs typeface="Arial" pitchFamily="34" charset="0"/>
              </a:rPr>
              <a:t> </a:t>
            </a:r>
            <a:r>
              <a:rPr lang="en-US" altLang="ko-KR" sz="1200" dirty="0" err="1">
                <a:solidFill>
                  <a:schemeClr val="tx1">
                    <a:lumMod val="75000"/>
                    <a:lumOff val="25000"/>
                  </a:schemeClr>
                </a:solidFill>
                <a:latin typeface="Arial" pitchFamily="34" charset="0"/>
                <a:cs typeface="Arial" pitchFamily="34" charset="0"/>
              </a:rPr>
              <a:t>existente</a:t>
            </a:r>
            <a:r>
              <a:rPr lang="en-US" altLang="ko-KR" sz="1200" dirty="0">
                <a:solidFill>
                  <a:schemeClr val="tx1">
                    <a:lumMod val="75000"/>
                    <a:lumOff val="25000"/>
                  </a:schemeClr>
                </a:solidFill>
                <a:latin typeface="Arial" pitchFamily="34" charset="0"/>
                <a:cs typeface="Arial" pitchFamily="34" charset="0"/>
              </a:rPr>
              <a:t> de millonarios, SINO POR EL PORCENTAJE SOBRE EL TOTAL QUE SE DEDICA ESE NEGOCIO</a:t>
            </a:r>
            <a:endParaRPr lang="en-US" altLang="ko-KR" sz="1200" dirty="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476168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E7B58B57-48C9-4854-B150-80E837B7E237}"/>
              </a:ext>
            </a:extLst>
          </p:cNvPr>
          <p:cNvSpPr txBox="1">
            <a:spLocks/>
          </p:cNvSpPr>
          <p:nvPr/>
        </p:nvSpPr>
        <p:spPr>
          <a:xfrm>
            <a:off x="6636774" y="4868889"/>
            <a:ext cx="5240594" cy="169777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4800" b="1" dirty="0">
                <a:solidFill>
                  <a:schemeClr val="bg1"/>
                </a:solidFill>
                <a:cs typeface="Arial" pitchFamily="34" charset="0"/>
              </a:rPr>
              <a:t>BIBLIOGRAFIA</a:t>
            </a:r>
          </a:p>
        </p:txBody>
      </p:sp>
      <p:grpSp>
        <p:nvGrpSpPr>
          <p:cNvPr id="6" name="Group 5">
            <a:extLst>
              <a:ext uri="{FF2B5EF4-FFF2-40B4-BE49-F238E27FC236}">
                <a16:creationId xmlns:a16="http://schemas.microsoft.com/office/drawing/2014/main" id="{3D90C2F7-99A1-453B-8348-07D8294E9905}"/>
              </a:ext>
            </a:extLst>
          </p:cNvPr>
          <p:cNvGrpSpPr/>
          <p:nvPr/>
        </p:nvGrpSpPr>
        <p:grpSpPr>
          <a:xfrm>
            <a:off x="1155676" y="1128550"/>
            <a:ext cx="3669659" cy="4592796"/>
            <a:chOff x="886442" y="1572293"/>
            <a:chExt cx="3397525" cy="1398965"/>
          </a:xfrm>
        </p:grpSpPr>
        <p:sp>
          <p:nvSpPr>
            <p:cNvPr id="7" name="TextBox 6">
              <a:extLst>
                <a:ext uri="{FF2B5EF4-FFF2-40B4-BE49-F238E27FC236}">
                  <a16:creationId xmlns:a16="http://schemas.microsoft.com/office/drawing/2014/main" id="{BB0BB5E4-3085-4454-93CC-2AD2BB5536A9}"/>
                </a:ext>
              </a:extLst>
            </p:cNvPr>
            <p:cNvSpPr txBox="1"/>
            <p:nvPr/>
          </p:nvSpPr>
          <p:spPr>
            <a:xfrm>
              <a:off x="886442" y="1572293"/>
              <a:ext cx="3397525" cy="1398965"/>
            </a:xfrm>
            <a:prstGeom prst="rect">
              <a:avLst/>
            </a:prstGeom>
            <a:noFill/>
          </p:spPr>
          <p:txBody>
            <a:bodyPr wrap="square" rtlCol="0">
              <a:spAutoFit/>
            </a:bodyPr>
            <a:lstStyle/>
            <a:p>
              <a:pPr algn="ctr"/>
              <a:r>
                <a:rPr lang="en-US" altLang="ko-KR" b="1" dirty="0">
                  <a:solidFill>
                    <a:schemeClr val="bg1"/>
                  </a:solidFill>
                  <a:cs typeface="Arial" pitchFamily="34" charset="0"/>
                </a:rPr>
                <a:t>BIBLIOGRAFÍA</a:t>
              </a:r>
            </a:p>
            <a:p>
              <a:pPr algn="ctr"/>
              <a:endParaRPr lang="en-US" altLang="ko-KR" b="1" dirty="0">
                <a:solidFill>
                  <a:schemeClr val="bg1"/>
                </a:solidFill>
                <a:cs typeface="Arial" pitchFamily="34" charset="0"/>
              </a:endParaRPr>
            </a:p>
            <a:p>
              <a:pPr>
                <a:lnSpc>
                  <a:spcPct val="107000"/>
                </a:lnSpc>
                <a:spcAft>
                  <a:spcPts val="800"/>
                </a:spcAft>
              </a:pPr>
              <a:r>
                <a:rPr lang="es-ES" sz="12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Billionaires</a:t>
              </a: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ES" sz="12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Statistics</a:t>
              </a: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ES" sz="12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Dataset</a:t>
              </a: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(2023) (kaggle.com)</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Forbes </a:t>
              </a:r>
              <a:r>
                <a:rPr lang="es-ES" sz="12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billionaires</a:t>
              </a: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 2022 (kaggle.com)</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Billionaires</a:t>
              </a: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 </a:t>
              </a:r>
              <a:r>
                <a:rPr lang="es-ES" sz="12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listed</a:t>
              </a: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 in Forbes (kaggle.com)</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Forbes </a:t>
              </a:r>
              <a:r>
                <a:rPr lang="es-ES" sz="12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Billionaires</a:t>
              </a: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 </a:t>
              </a:r>
              <a:r>
                <a:rPr lang="es-ES" sz="12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Evolution</a:t>
              </a: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 (1997-2023) (kaggle.com)</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s-ES" sz="1200" kern="100" dirty="0" err="1">
                  <a:effectLst/>
                  <a:latin typeface="Calibri" panose="020F0502020204030204" pitchFamily="34" charset="0"/>
                  <a:ea typeface="Calibri" panose="020F0502020204030204" pitchFamily="34" charset="0"/>
                  <a:cs typeface="Times New Roman" panose="02020603050405020304" pitchFamily="18" charset="0"/>
                </a:rPr>
                <a:t>Fuente":"Oxfam</a:t>
              </a: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200" kern="100" dirty="0" err="1">
                  <a:effectLst/>
                  <a:latin typeface="Calibri" panose="020F0502020204030204" pitchFamily="34" charset="0"/>
                  <a:ea typeface="Calibri" panose="020F0502020204030204" pitchFamily="34" charset="0"/>
                  <a:cs typeface="Times New Roman" panose="02020603050405020304" pitchFamily="18" charset="0"/>
                </a:rPr>
                <a:t>Intermon</a:t>
              </a: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Global </a:t>
              </a:r>
              <a:r>
                <a:rPr lang="es-ES" sz="12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Billionaire</a:t>
              </a: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 </a:t>
              </a:r>
              <a:r>
                <a:rPr lang="es-ES" sz="12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Wealth</a:t>
              </a: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 &amp; </a:t>
              </a:r>
              <a:r>
                <a:rPr lang="es-ES" sz="12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Sources</a:t>
              </a: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 [2002-2023] (kaggle.com)</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Variación del número de millonarios por países (epdata.es)</a:t>
              </a: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2020-2021</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Evolución de los milmillonarios y su fortuna en el mundo (epdata.es)</a:t>
              </a: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 2007-2020</a:t>
              </a:r>
            </a:p>
            <a:p>
              <a:pPr>
                <a:lnSpc>
                  <a:spcPct val="107000"/>
                </a:lnSpc>
                <a:spcAft>
                  <a:spcPts val="800"/>
                </a:spcAft>
              </a:pP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9"/>
                </a:rPr>
                <a:t>Número de millonarios por países (epdata.es)</a:t>
              </a: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 año 2022</a:t>
              </a:r>
            </a:p>
            <a:p>
              <a:pPr>
                <a:lnSpc>
                  <a:spcPct val="107000"/>
                </a:lnSpc>
                <a:spcAft>
                  <a:spcPts val="800"/>
                </a:spcAft>
              </a:pPr>
              <a:r>
                <a:rPr lang="es-ES" sz="12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https://datos.bancomundial.org/indicador/NY.GDP.MKTP.KD.ZG?end=2022&amp;lang=es&amp;start=1997&amp;view=chart</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ko-KR" altLang="en-US" sz="1000" b="1" dirty="0">
                <a:solidFill>
                  <a:schemeClr val="bg1"/>
                </a:solidFill>
                <a:cs typeface="Arial" pitchFamily="34" charset="0"/>
              </a:endParaRPr>
            </a:p>
          </p:txBody>
        </p:sp>
        <p:sp>
          <p:nvSpPr>
            <p:cNvPr id="8" name="TextBox 7">
              <a:extLst>
                <a:ext uri="{FF2B5EF4-FFF2-40B4-BE49-F238E27FC236}">
                  <a16:creationId xmlns:a16="http://schemas.microsoft.com/office/drawing/2014/main" id="{C61CBCDD-2A92-44C9-8BA7-AB5E9FCCE2CF}"/>
                </a:ext>
              </a:extLst>
            </p:cNvPr>
            <p:cNvSpPr txBox="1"/>
            <p:nvPr/>
          </p:nvSpPr>
          <p:spPr>
            <a:xfrm>
              <a:off x="886442" y="2651685"/>
              <a:ext cx="3397525" cy="318485"/>
            </a:xfrm>
            <a:prstGeom prst="rect">
              <a:avLst/>
            </a:prstGeom>
            <a:noFill/>
          </p:spPr>
          <p:txBody>
            <a:bodyPr wrap="square" rtlCol="0">
              <a:spAutoFit/>
            </a:bodyPr>
            <a:lstStyle/>
            <a:p>
              <a:pPr algn="ct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F49D8660-169F-46D8-9609-1B65EE9742FB}"/>
                </a:ext>
              </a:extLst>
            </p:cNvPr>
            <p:cNvSpPr txBox="1"/>
            <p:nvPr/>
          </p:nvSpPr>
          <p:spPr>
            <a:xfrm>
              <a:off x="886442" y="2048925"/>
              <a:ext cx="3397525" cy="353873"/>
            </a:xfrm>
            <a:prstGeom prst="rect">
              <a:avLst/>
            </a:prstGeom>
            <a:noFill/>
          </p:spPr>
          <p:txBody>
            <a:bodyPr wrap="square" rtlCol="0">
              <a:spAutoFit/>
            </a:bodyPr>
            <a:lstStyle/>
            <a:p>
              <a:pPr algn="ctr"/>
              <a:endParaRPr lang="ko-KR" altLang="en-US" sz="1400" b="1" dirty="0">
                <a:solidFill>
                  <a:schemeClr val="bg1"/>
                </a:solidFill>
                <a:cs typeface="Arial" pitchFamily="34" charset="0"/>
              </a:endParaRPr>
            </a:p>
          </p:txBody>
        </p:sp>
      </p:grpSp>
      <p:sp>
        <p:nvSpPr>
          <p:cNvPr id="10" name="Rectangle 9">
            <a:extLst>
              <a:ext uri="{FF2B5EF4-FFF2-40B4-BE49-F238E27FC236}">
                <a16:creationId xmlns:a16="http://schemas.microsoft.com/office/drawing/2014/main" id="{F9A401B8-D592-4261-BCCA-A54DB0B02286}"/>
              </a:ext>
            </a:extLst>
          </p:cNvPr>
          <p:cNvSpPr/>
          <p:nvPr/>
        </p:nvSpPr>
        <p:spPr>
          <a:xfrm>
            <a:off x="733926" y="755403"/>
            <a:ext cx="4670475" cy="549959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Tree>
    <p:extLst>
      <p:ext uri="{BB962C8B-B14F-4D97-AF65-F5344CB8AC3E}">
        <p14:creationId xmlns:p14="http://schemas.microsoft.com/office/powerpoint/2010/main" val="88524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E7B58B57-48C9-4854-B150-80E837B7E237}"/>
              </a:ext>
            </a:extLst>
          </p:cNvPr>
          <p:cNvSpPr txBox="1">
            <a:spLocks/>
          </p:cNvSpPr>
          <p:nvPr/>
        </p:nvSpPr>
        <p:spPr>
          <a:xfrm>
            <a:off x="6636774" y="4868889"/>
            <a:ext cx="5240594" cy="169777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4800" b="1" dirty="0">
                <a:solidFill>
                  <a:schemeClr val="bg1"/>
                </a:solidFill>
                <a:cs typeface="Arial" pitchFamily="34" charset="0"/>
              </a:rPr>
              <a:t>BIBLIOGRAFIA</a:t>
            </a:r>
          </a:p>
        </p:txBody>
      </p:sp>
      <p:sp>
        <p:nvSpPr>
          <p:cNvPr id="7" name="TextBox 6">
            <a:extLst>
              <a:ext uri="{FF2B5EF4-FFF2-40B4-BE49-F238E27FC236}">
                <a16:creationId xmlns:a16="http://schemas.microsoft.com/office/drawing/2014/main" id="{BB0BB5E4-3085-4454-93CC-2AD2BB5536A9}"/>
              </a:ext>
            </a:extLst>
          </p:cNvPr>
          <p:cNvSpPr txBox="1"/>
          <p:nvPr/>
        </p:nvSpPr>
        <p:spPr>
          <a:xfrm>
            <a:off x="1234333" y="755403"/>
            <a:ext cx="3669659" cy="5790688"/>
          </a:xfrm>
          <a:prstGeom prst="rect">
            <a:avLst/>
          </a:prstGeom>
          <a:noFill/>
        </p:spPr>
        <p:txBody>
          <a:bodyPr wrap="square" rtlCol="0">
            <a:spAutoFit/>
          </a:bodyPr>
          <a:lstStyle/>
          <a:p>
            <a:pPr algn="ctr"/>
            <a:r>
              <a:rPr lang="en-US" altLang="ko-KR" b="1" dirty="0">
                <a:solidFill>
                  <a:schemeClr val="bg1"/>
                </a:solidFill>
                <a:cs typeface="Arial" pitchFamily="34" charset="0"/>
              </a:rPr>
              <a:t>BIBLIOGRAFÍA</a:t>
            </a:r>
          </a:p>
          <a:p>
            <a:pPr>
              <a:lnSpc>
                <a:spcPct val="107000"/>
              </a:lnSpc>
              <a:spcAft>
                <a:spcPts val="800"/>
              </a:spcAft>
            </a:pPr>
            <a:r>
              <a:rPr lang="es-ES" sz="1100" kern="100" dirty="0">
                <a:effectLst/>
                <a:latin typeface="Calibri" panose="020F0502020204030204" pitchFamily="34" charset="0"/>
                <a:ea typeface="Calibri" panose="020F0502020204030204" pitchFamily="34" charset="0"/>
                <a:cs typeface="Times New Roman" panose="02020603050405020304" pitchFamily="18" charset="0"/>
              </a:rPr>
              <a:t>ENLACES A PAGINAS QUE HE USADO</a:t>
            </a:r>
          </a:p>
          <a:p>
            <a:pPr>
              <a:lnSpc>
                <a:spcPct val="107000"/>
              </a:lnSpc>
              <a:spcAft>
                <a:spcPts val="800"/>
              </a:spcAft>
            </a:pPr>
            <a:r>
              <a:rPr lang="es-ES" sz="1100" kern="100" dirty="0">
                <a:effectLst/>
                <a:latin typeface="Calibri" panose="020F0502020204030204" pitchFamily="34" charset="0"/>
                <a:ea typeface="Calibri" panose="020F0502020204030204" pitchFamily="34" charset="0"/>
                <a:cs typeface="Times New Roman" panose="02020603050405020304" pitchFamily="18" charset="0"/>
              </a:rPr>
              <a:t>Para elegir las graficas correctas</a:t>
            </a:r>
          </a:p>
          <a:p>
            <a:pPr>
              <a:lnSpc>
                <a:spcPct val="107000"/>
              </a:lnSpc>
              <a:spcAft>
                <a:spcPts val="800"/>
              </a:spcAft>
            </a:pPr>
            <a:r>
              <a:rPr lang="es-ES" sz="11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From</a:t>
            </a: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data </a:t>
            </a:r>
            <a:r>
              <a:rPr lang="es-ES" sz="11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to</a:t>
            </a: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ES" sz="11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Viz</a:t>
            </a: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 </a:t>
            </a:r>
            <a:r>
              <a:rPr lang="es-ES" sz="11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Find</a:t>
            </a: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ES" sz="11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the</a:t>
            </a: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ES" sz="11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graphic</a:t>
            </a: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ES" sz="11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you</a:t>
            </a: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ES" sz="11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need</a:t>
            </a: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(data-to-viz.com)</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España supera por primera vez el millón de millonarios - Forbes España</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100" u="sng" kern="100" dirty="0">
                <a:solidFill>
                  <a:srgbClr val="0000FF"/>
                </a:solidFill>
                <a:latin typeface="Calibri" panose="020F0502020204030204" pitchFamily="34" charset="0"/>
                <a:ea typeface="Calibri" panose="020F0502020204030204" pitchFamily="34" charset="0"/>
                <a:cs typeface="Times New Roman" panose="02020603050405020304" pitchFamily="18" charset="0"/>
              </a:rPr>
              <a:t>Millonarios España: El número de millonarios en España se quintuplica en los últimos nueve años | Público (publico.es</a:t>
            </a:r>
            <a:endParaRPr lang="es-ES" sz="11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La evolución de la riqueza mundial cae a terreno negativo por primera vez desde 2008 | Economía nacional e internacional | Cinco Días (elpais.com)</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El 1% más rico capturó casi el doble de riqueza nueva que el resto del mundo en los últimos dos años (cnn.com)</a:t>
            </a:r>
            <a:r>
              <a:rPr lang="es-E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Quiénes son los multimillonarios que se hicieron más ricos en 2021 y cómo se explica el increíble aumento de sus fortunas - BBC News Mundo</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Lista Forbes | Estas son las 10 mujeres más ricas del mundo en 2023 - Forbes España</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Lista de los millonarios más importantes en 2023 según Forbes - CursosMasters.com</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1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9"/>
              </a:rPr>
              <a:t>Lista Forbes | Los países con más multimillonarios y sus ciudadanos más ricos en 2023</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altLang="ko-KR" sz="1000" b="1" dirty="0">
              <a:solidFill>
                <a:schemeClr val="bg1"/>
              </a:solidFill>
              <a:cs typeface="Arial" pitchFamily="34" charset="0"/>
            </a:endParaRPr>
          </a:p>
          <a:p>
            <a:pPr algn="ctr"/>
            <a:endParaRPr lang="ko-KR" altLang="en-US" sz="1000" b="1" dirty="0">
              <a:solidFill>
                <a:schemeClr val="bg1"/>
              </a:solidFill>
              <a:cs typeface="Arial" pitchFamily="34" charset="0"/>
            </a:endParaRPr>
          </a:p>
        </p:txBody>
      </p:sp>
      <p:sp>
        <p:nvSpPr>
          <p:cNvPr id="10" name="Rectangle 9">
            <a:extLst>
              <a:ext uri="{FF2B5EF4-FFF2-40B4-BE49-F238E27FC236}">
                <a16:creationId xmlns:a16="http://schemas.microsoft.com/office/drawing/2014/main" id="{F9A401B8-D592-4261-BCCA-A54DB0B02286}"/>
              </a:ext>
            </a:extLst>
          </p:cNvPr>
          <p:cNvSpPr/>
          <p:nvPr/>
        </p:nvSpPr>
        <p:spPr>
          <a:xfrm>
            <a:off x="733926" y="755403"/>
            <a:ext cx="4670475" cy="549959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Tree>
    <p:extLst>
      <p:ext uri="{BB962C8B-B14F-4D97-AF65-F5344CB8AC3E}">
        <p14:creationId xmlns:p14="http://schemas.microsoft.com/office/powerpoint/2010/main" val="2704455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372399" y="5992237"/>
            <a:ext cx="11612077" cy="773035"/>
          </a:xfrm>
          <a:prstGeom prst="rect">
            <a:avLst/>
          </a:prstGeom>
          <a:solidFill>
            <a:schemeClr val="tx1">
              <a:alpha val="40000"/>
            </a:schemeClr>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endParaRPr lang="en-US" altLang="ko-KR" sz="4800" b="1" dirty="0">
              <a:solidFill>
                <a:schemeClr val="bg1"/>
              </a:solidFill>
              <a:cs typeface="Arial" pitchFamily="34" charset="0"/>
            </a:endParaRPr>
          </a:p>
        </p:txBody>
      </p:sp>
      <p:grpSp>
        <p:nvGrpSpPr>
          <p:cNvPr id="4" name="Group 7">
            <a:extLst>
              <a:ext uri="{FF2B5EF4-FFF2-40B4-BE49-F238E27FC236}">
                <a16:creationId xmlns:a16="http://schemas.microsoft.com/office/drawing/2014/main" id="{14ECADC0-232B-4B45-BABF-1436B65571F9}"/>
              </a:ext>
            </a:extLst>
          </p:cNvPr>
          <p:cNvGrpSpPr/>
          <p:nvPr/>
        </p:nvGrpSpPr>
        <p:grpSpPr>
          <a:xfrm>
            <a:off x="4088722" y="1310803"/>
            <a:ext cx="4270064" cy="1562099"/>
            <a:chOff x="886442" y="2104109"/>
            <a:chExt cx="4362312" cy="1796053"/>
          </a:xfrm>
        </p:grpSpPr>
        <p:sp>
          <p:nvSpPr>
            <p:cNvPr id="5" name="TextBox 4">
              <a:extLst>
                <a:ext uri="{FF2B5EF4-FFF2-40B4-BE49-F238E27FC236}">
                  <a16:creationId xmlns:a16="http://schemas.microsoft.com/office/drawing/2014/main" id="{7AE52711-FFE3-454A-939D-47394998ED56}"/>
                </a:ext>
              </a:extLst>
            </p:cNvPr>
            <p:cNvSpPr txBox="1"/>
            <p:nvPr/>
          </p:nvSpPr>
          <p:spPr>
            <a:xfrm>
              <a:off x="1851229" y="3440128"/>
              <a:ext cx="3397525" cy="460034"/>
            </a:xfrm>
            <a:prstGeom prst="rect">
              <a:avLst/>
            </a:prstGeom>
            <a:noFill/>
          </p:spPr>
          <p:txBody>
            <a:bodyPr wrap="square" rtlCol="0">
              <a:spAutoFit/>
            </a:bodyPr>
            <a:lstStyle/>
            <a:p>
              <a:r>
                <a:rPr lang="en-US" altLang="ko-KR" sz="2000" b="1" dirty="0">
                  <a:solidFill>
                    <a:schemeClr val="accent2"/>
                  </a:solidFill>
                  <a:cs typeface="Arial" pitchFamily="34" charset="0"/>
                </a:rPr>
                <a:t>MATERIAL EXTRA</a:t>
              </a:r>
              <a:endParaRPr lang="ko-KR" altLang="en-US" sz="2000" b="1" dirty="0">
                <a:solidFill>
                  <a:schemeClr val="accent2"/>
                </a:solidFill>
                <a:cs typeface="Arial" pitchFamily="34" charset="0"/>
              </a:endParaRPr>
            </a:p>
          </p:txBody>
        </p:sp>
        <p:sp>
          <p:nvSpPr>
            <p:cNvPr id="6" name="TextBox 5">
              <a:extLst>
                <a:ext uri="{FF2B5EF4-FFF2-40B4-BE49-F238E27FC236}">
                  <a16:creationId xmlns:a16="http://schemas.microsoft.com/office/drawing/2014/main" id="{8A5E3646-ED01-42E3-8606-BB7ED946FF66}"/>
                </a:ext>
              </a:extLst>
            </p:cNvPr>
            <p:cNvSpPr txBox="1"/>
            <p:nvPr/>
          </p:nvSpPr>
          <p:spPr>
            <a:xfrm>
              <a:off x="886442" y="2104109"/>
              <a:ext cx="3397525" cy="318485"/>
            </a:xfrm>
            <a:prstGeom prst="rect">
              <a:avLst/>
            </a:prstGeom>
            <a:noFill/>
          </p:spPr>
          <p:txBody>
            <a:bodyPr wrap="square" rtlCol="0">
              <a:spAutoFit/>
            </a:bodyPr>
            <a:lstStyle/>
            <a:p>
              <a:endParaRPr lang="ko-KR" altLang="en-US" sz="1200" dirty="0">
                <a:solidFill>
                  <a:schemeClr val="bg1"/>
                </a:solidFill>
                <a:cs typeface="Arial" pitchFamily="34" charset="0"/>
              </a:endParaRPr>
            </a:p>
          </p:txBody>
        </p:sp>
      </p:grpSp>
      <p:sp>
        <p:nvSpPr>
          <p:cNvPr id="9" name="TextBox 8">
            <a:extLst>
              <a:ext uri="{FF2B5EF4-FFF2-40B4-BE49-F238E27FC236}">
                <a16:creationId xmlns:a16="http://schemas.microsoft.com/office/drawing/2014/main" id="{684C8E9B-59EB-4CF1-9A3D-CDD085F269BD}"/>
              </a:ext>
            </a:extLst>
          </p:cNvPr>
          <p:cNvSpPr txBox="1"/>
          <p:nvPr/>
        </p:nvSpPr>
        <p:spPr>
          <a:xfrm>
            <a:off x="8056108" y="1310805"/>
            <a:ext cx="3325679" cy="276999"/>
          </a:xfrm>
          <a:prstGeom prst="rect">
            <a:avLst/>
          </a:prstGeom>
          <a:noFill/>
        </p:spPr>
        <p:txBody>
          <a:bodyPr wrap="square" rtlCol="0">
            <a:spAutoFit/>
          </a:bodyPr>
          <a:lstStyle/>
          <a:p>
            <a:endParaRPr lang="ko-KR" altLang="en-US" sz="1200" dirty="0">
              <a:solidFill>
                <a:schemeClr val="bg1"/>
              </a:solidFill>
              <a:cs typeface="Arial" pitchFamily="34" charset="0"/>
            </a:endParaRPr>
          </a:p>
        </p:txBody>
      </p:sp>
      <p:sp>
        <p:nvSpPr>
          <p:cNvPr id="15" name="Freeform: Shape 14">
            <a:extLst>
              <a:ext uri="{FF2B5EF4-FFF2-40B4-BE49-F238E27FC236}">
                <a16:creationId xmlns:a16="http://schemas.microsoft.com/office/drawing/2014/main" id="{64F8F1DE-7710-4180-9C7B-7E47872AF093}"/>
              </a:ext>
            </a:extLst>
          </p:cNvPr>
          <p:cNvSpPr/>
          <p:nvPr/>
        </p:nvSpPr>
        <p:spPr>
          <a:xfrm rot="3113540">
            <a:off x="10096477" y="110414"/>
            <a:ext cx="3407198" cy="1908680"/>
          </a:xfrm>
          <a:custGeom>
            <a:avLst/>
            <a:gdLst>
              <a:gd name="connsiteX0" fmla="*/ 1729832 w 3407198"/>
              <a:gd name="connsiteY0" fmla="*/ 1009980 h 1908680"/>
              <a:gd name="connsiteX1" fmla="*/ 1729832 w 3407198"/>
              <a:gd name="connsiteY1" fmla="*/ 1201333 h 1908680"/>
              <a:gd name="connsiteX2" fmla="*/ 1764380 w 3407198"/>
              <a:gd name="connsiteY2" fmla="*/ 1185191 h 1908680"/>
              <a:gd name="connsiteX3" fmla="*/ 1806097 w 3407198"/>
              <a:gd name="connsiteY3" fmla="*/ 1086994 h 1908680"/>
              <a:gd name="connsiteX4" fmla="*/ 1729832 w 3407198"/>
              <a:gd name="connsiteY4" fmla="*/ 1009980 h 1908680"/>
              <a:gd name="connsiteX5" fmla="*/ 1622560 w 3407198"/>
              <a:gd name="connsiteY5" fmla="*/ 742987 h 1908680"/>
              <a:gd name="connsiteX6" fmla="*/ 1608421 w 3407198"/>
              <a:gd name="connsiteY6" fmla="*/ 766797 h 1908680"/>
              <a:gd name="connsiteX7" fmla="*/ 1601196 w 3407198"/>
              <a:gd name="connsiteY7" fmla="*/ 821688 h 1908680"/>
              <a:gd name="connsiteX8" fmla="*/ 1679082 w 3407198"/>
              <a:gd name="connsiteY8" fmla="*/ 909222 h 1908680"/>
              <a:gd name="connsiteX9" fmla="*/ 1679083 w 3407198"/>
              <a:gd name="connsiteY9" fmla="*/ 706870 h 1908680"/>
              <a:gd name="connsiteX10" fmla="*/ 1642913 w 3407198"/>
              <a:gd name="connsiteY10" fmla="*/ 723491 h 1908680"/>
              <a:gd name="connsiteX11" fmla="*/ 1622560 w 3407198"/>
              <a:gd name="connsiteY11" fmla="*/ 742987 h 1908680"/>
              <a:gd name="connsiteX12" fmla="*/ 1556802 w 3407198"/>
              <a:gd name="connsiteY12" fmla="*/ 690870 h 1908680"/>
              <a:gd name="connsiteX13" fmla="*/ 1593660 w 3407198"/>
              <a:gd name="connsiteY13" fmla="*/ 655565 h 1908680"/>
              <a:gd name="connsiteX14" fmla="*/ 1679082 w 3407198"/>
              <a:gd name="connsiteY14" fmla="*/ 621594 h 1908680"/>
              <a:gd name="connsiteX15" fmla="*/ 1679082 w 3407198"/>
              <a:gd name="connsiteY15" fmla="*/ 586623 h 1908680"/>
              <a:gd name="connsiteX16" fmla="*/ 1729832 w 3407198"/>
              <a:gd name="connsiteY16" fmla="*/ 586622 h 1908680"/>
              <a:gd name="connsiteX17" fmla="*/ 1729832 w 3407198"/>
              <a:gd name="connsiteY17" fmla="*/ 621820 h 1908680"/>
              <a:gd name="connsiteX18" fmla="*/ 1786163 w 3407198"/>
              <a:gd name="connsiteY18" fmla="*/ 639034 h 1908680"/>
              <a:gd name="connsiteX19" fmla="*/ 1890922 w 3407198"/>
              <a:gd name="connsiteY19" fmla="*/ 801380 h 1908680"/>
              <a:gd name="connsiteX20" fmla="*/ 1807059 w 3407198"/>
              <a:gd name="connsiteY20" fmla="*/ 804010 h 1908680"/>
              <a:gd name="connsiteX21" fmla="*/ 1749213 w 3407198"/>
              <a:gd name="connsiteY21" fmla="*/ 714363 h 1908680"/>
              <a:gd name="connsiteX22" fmla="*/ 1729832 w 3407198"/>
              <a:gd name="connsiteY22" fmla="*/ 707399 h 1908680"/>
              <a:gd name="connsiteX23" fmla="*/ 1729832 w 3407198"/>
              <a:gd name="connsiteY23" fmla="*/ 925643 h 1908680"/>
              <a:gd name="connsiteX24" fmla="*/ 1889186 w 3407198"/>
              <a:gd name="connsiteY24" fmla="*/ 1076635 h 1908680"/>
              <a:gd name="connsiteX25" fmla="*/ 1813633 w 3407198"/>
              <a:gd name="connsiteY25" fmla="*/ 1253117 h 1908680"/>
              <a:gd name="connsiteX26" fmla="*/ 1729832 w 3407198"/>
              <a:gd name="connsiteY26" fmla="*/ 1286894 h 1908680"/>
              <a:gd name="connsiteX27" fmla="*/ 1729832 w 3407198"/>
              <a:gd name="connsiteY27" fmla="*/ 1322059 h 1908680"/>
              <a:gd name="connsiteX28" fmla="*/ 1679083 w 3407198"/>
              <a:gd name="connsiteY28" fmla="*/ 1322059 h 1908680"/>
              <a:gd name="connsiteX29" fmla="*/ 1679083 w 3407198"/>
              <a:gd name="connsiteY29" fmla="*/ 1287105 h 1908680"/>
              <a:gd name="connsiteX30" fmla="*/ 1621130 w 3407198"/>
              <a:gd name="connsiteY30" fmla="*/ 1269648 h 1908680"/>
              <a:gd name="connsiteX31" fmla="*/ 1516371 w 3407198"/>
              <a:gd name="connsiteY31" fmla="*/ 1107301 h 1908680"/>
              <a:gd name="connsiteX32" fmla="*/ 1600234 w 3407198"/>
              <a:gd name="connsiteY32" fmla="*/ 1104671 h 1908680"/>
              <a:gd name="connsiteX33" fmla="*/ 1658080 w 3407198"/>
              <a:gd name="connsiteY33" fmla="*/ 1194318 h 1908680"/>
              <a:gd name="connsiteX34" fmla="*/ 1679083 w 3407198"/>
              <a:gd name="connsiteY34" fmla="*/ 1201698 h 1908680"/>
              <a:gd name="connsiteX35" fmla="*/ 1679082 w 3407198"/>
              <a:gd name="connsiteY35" fmla="*/ 997428 h 1908680"/>
              <a:gd name="connsiteX36" fmla="*/ 1518112 w 3407198"/>
              <a:gd name="connsiteY36" fmla="*/ 833394 h 1908680"/>
              <a:gd name="connsiteX37" fmla="*/ 1556802 w 3407198"/>
              <a:gd name="connsiteY37" fmla="*/ 690870 h 1908680"/>
              <a:gd name="connsiteX38" fmla="*/ 530407 w 3407198"/>
              <a:gd name="connsiteY38" fmla="*/ 834037 h 1908680"/>
              <a:gd name="connsiteX39" fmla="*/ 493660 w 3407198"/>
              <a:gd name="connsiteY39" fmla="*/ 954341 h 1908680"/>
              <a:gd name="connsiteX40" fmla="*/ 708831 w 3407198"/>
              <a:gd name="connsiteY40" fmla="*/ 1169512 h 1908680"/>
              <a:gd name="connsiteX41" fmla="*/ 924002 w 3407198"/>
              <a:gd name="connsiteY41" fmla="*/ 954341 h 1908680"/>
              <a:gd name="connsiteX42" fmla="*/ 708831 w 3407198"/>
              <a:gd name="connsiteY42" fmla="*/ 739170 h 1908680"/>
              <a:gd name="connsiteX43" fmla="*/ 530407 w 3407198"/>
              <a:gd name="connsiteY43" fmla="*/ 834037 h 1908680"/>
              <a:gd name="connsiteX44" fmla="*/ 1098922 w 3407198"/>
              <a:gd name="connsiteY44" fmla="*/ 0 h 1908680"/>
              <a:gd name="connsiteX45" fmla="*/ 1121883 w 3407198"/>
              <a:gd name="connsiteY45" fmla="*/ 0 h 1908680"/>
              <a:gd name="connsiteX46" fmla="*/ 1263002 w 3407198"/>
              <a:gd name="connsiteY46" fmla="*/ 110682 h 1908680"/>
              <a:gd name="connsiteX47" fmla="*/ 1012113 w 3407198"/>
              <a:gd name="connsiteY47" fmla="*/ 110682 h 1908680"/>
              <a:gd name="connsiteX48" fmla="*/ 943490 w 3407198"/>
              <a:gd name="connsiteY48" fmla="*/ 198175 h 1908680"/>
              <a:gd name="connsiteX49" fmla="*/ 1374555 w 3407198"/>
              <a:gd name="connsiteY49" fmla="*/ 198175 h 1908680"/>
              <a:gd name="connsiteX50" fmla="*/ 1711021 w 3407198"/>
              <a:gd name="connsiteY50" fmla="*/ 462070 h 1908680"/>
              <a:gd name="connsiteX51" fmla="*/ 1703600 w 3407198"/>
              <a:gd name="connsiteY51" fmla="*/ 461322 h 1908680"/>
              <a:gd name="connsiteX52" fmla="*/ 1294780 w 3407198"/>
              <a:gd name="connsiteY52" fmla="*/ 678690 h 1908680"/>
              <a:gd name="connsiteX53" fmla="*/ 1210579 w 3407198"/>
              <a:gd name="connsiteY53" fmla="*/ 954342 h 1908680"/>
              <a:gd name="connsiteX54" fmla="*/ 1703600 w 3407198"/>
              <a:gd name="connsiteY54" fmla="*/ 1447362 h 1908680"/>
              <a:gd name="connsiteX55" fmla="*/ 2196620 w 3407198"/>
              <a:gd name="connsiteY55" fmla="*/ 954342 h 1908680"/>
              <a:gd name="connsiteX56" fmla="*/ 2186604 w 3407198"/>
              <a:gd name="connsiteY56" fmla="*/ 854981 h 1908680"/>
              <a:gd name="connsiteX57" fmla="*/ 2178437 w 3407198"/>
              <a:gd name="connsiteY57" fmla="*/ 828672 h 1908680"/>
              <a:gd name="connsiteX58" fmla="*/ 3194663 w 3407198"/>
              <a:gd name="connsiteY58" fmla="*/ 1625715 h 1908680"/>
              <a:gd name="connsiteX59" fmla="*/ 3194663 w 3407198"/>
              <a:gd name="connsiteY59" fmla="*/ 1710506 h 1908680"/>
              <a:gd name="connsiteX60" fmla="*/ 212536 w 3407198"/>
              <a:gd name="connsiteY60" fmla="*/ 1710506 h 1908680"/>
              <a:gd name="connsiteX61" fmla="*/ 212536 w 3407198"/>
              <a:gd name="connsiteY61" fmla="*/ 1130139 h 1908680"/>
              <a:gd name="connsiteX62" fmla="*/ 134724 w 3407198"/>
              <a:gd name="connsiteY62" fmla="*/ 1229348 h 1908680"/>
              <a:gd name="connsiteX63" fmla="*/ 134724 w 3407198"/>
              <a:gd name="connsiteY63" fmla="*/ 1797999 h 1908680"/>
              <a:gd name="connsiteX64" fmla="*/ 3272475 w 3407198"/>
              <a:gd name="connsiteY64" fmla="*/ 1797999 h 1908680"/>
              <a:gd name="connsiteX65" fmla="*/ 3272475 w 3407198"/>
              <a:gd name="connsiteY65" fmla="*/ 1686744 h 1908680"/>
              <a:gd name="connsiteX66" fmla="*/ 3407198 w 3407198"/>
              <a:gd name="connsiteY66" fmla="*/ 1792409 h 1908680"/>
              <a:gd name="connsiteX67" fmla="*/ 3407198 w 3407198"/>
              <a:gd name="connsiteY67" fmla="*/ 1908680 h 1908680"/>
              <a:gd name="connsiteX68" fmla="*/ 0 w 3407198"/>
              <a:gd name="connsiteY68" fmla="*/ 1908680 h 1908680"/>
              <a:gd name="connsiteX69" fmla="*/ 0 w 3407198"/>
              <a:gd name="connsiteY69" fmla="*/ 1401121 h 19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407198" h="1908680">
                <a:moveTo>
                  <a:pt x="1729832" y="1009980"/>
                </a:moveTo>
                <a:lnTo>
                  <a:pt x="1729832" y="1201333"/>
                </a:lnTo>
                <a:cubicBezTo>
                  <a:pt x="1742094" y="1198313"/>
                  <a:pt x="1753812" y="1192854"/>
                  <a:pt x="1764380" y="1185191"/>
                </a:cubicBezTo>
                <a:cubicBezTo>
                  <a:pt x="1795392" y="1162705"/>
                  <a:pt x="1811441" y="1124925"/>
                  <a:pt x="1806097" y="1086994"/>
                </a:cubicBezTo>
                <a:cubicBezTo>
                  <a:pt x="1799636" y="1037499"/>
                  <a:pt x="1769144" y="1020805"/>
                  <a:pt x="1729832" y="1009980"/>
                </a:cubicBezTo>
                <a:close/>
                <a:moveTo>
                  <a:pt x="1622560" y="742987"/>
                </a:moveTo>
                <a:cubicBezTo>
                  <a:pt x="1616778" y="750283"/>
                  <a:pt x="1612031" y="758299"/>
                  <a:pt x="1608421" y="766797"/>
                </a:cubicBezTo>
                <a:cubicBezTo>
                  <a:pt x="1601200" y="783795"/>
                  <a:pt x="1598523" y="802723"/>
                  <a:pt x="1601196" y="821688"/>
                </a:cubicBezTo>
                <a:cubicBezTo>
                  <a:pt x="1611478" y="872288"/>
                  <a:pt x="1641655" y="894695"/>
                  <a:pt x="1679082" y="909222"/>
                </a:cubicBezTo>
                <a:lnTo>
                  <a:pt x="1679083" y="706870"/>
                </a:lnTo>
                <a:cubicBezTo>
                  <a:pt x="1666247" y="709886"/>
                  <a:pt x="1653953" y="715485"/>
                  <a:pt x="1642913" y="723491"/>
                </a:cubicBezTo>
                <a:cubicBezTo>
                  <a:pt x="1635160" y="729113"/>
                  <a:pt x="1628342" y="735690"/>
                  <a:pt x="1622560" y="742987"/>
                </a:cubicBezTo>
                <a:close/>
                <a:moveTo>
                  <a:pt x="1556802" y="690870"/>
                </a:moveTo>
                <a:cubicBezTo>
                  <a:pt x="1567273" y="677656"/>
                  <a:pt x="1579620" y="665745"/>
                  <a:pt x="1593660" y="655565"/>
                </a:cubicBezTo>
                <a:cubicBezTo>
                  <a:pt x="1619333" y="636949"/>
                  <a:pt x="1648749" y="625514"/>
                  <a:pt x="1679082" y="621594"/>
                </a:cubicBezTo>
                <a:lnTo>
                  <a:pt x="1679082" y="586623"/>
                </a:lnTo>
                <a:lnTo>
                  <a:pt x="1729832" y="586622"/>
                </a:lnTo>
                <a:lnTo>
                  <a:pt x="1729832" y="621820"/>
                </a:lnTo>
                <a:cubicBezTo>
                  <a:pt x="1749125" y="624442"/>
                  <a:pt x="1768138" y="630192"/>
                  <a:pt x="1786163" y="639034"/>
                </a:cubicBezTo>
                <a:cubicBezTo>
                  <a:pt x="1848443" y="669584"/>
                  <a:pt x="1888748" y="732046"/>
                  <a:pt x="1890922" y="801380"/>
                </a:cubicBezTo>
                <a:lnTo>
                  <a:pt x="1807059" y="804010"/>
                </a:lnTo>
                <a:cubicBezTo>
                  <a:pt x="1805859" y="765723"/>
                  <a:pt x="1783603" y="731232"/>
                  <a:pt x="1749213" y="714363"/>
                </a:cubicBezTo>
                <a:cubicBezTo>
                  <a:pt x="1742955" y="711293"/>
                  <a:pt x="1736482" y="708899"/>
                  <a:pt x="1729832" y="707399"/>
                </a:cubicBezTo>
                <a:lnTo>
                  <a:pt x="1729832" y="925643"/>
                </a:lnTo>
                <a:cubicBezTo>
                  <a:pt x="1796112" y="944733"/>
                  <a:pt x="1866912" y="966570"/>
                  <a:pt x="1889186" y="1076635"/>
                </a:cubicBezTo>
                <a:cubicBezTo>
                  <a:pt x="1898485" y="1144857"/>
                  <a:pt x="1869433" y="1212658"/>
                  <a:pt x="1813633" y="1253117"/>
                </a:cubicBezTo>
                <a:cubicBezTo>
                  <a:pt x="1788415" y="1271402"/>
                  <a:pt x="1759589" y="1282759"/>
                  <a:pt x="1729832" y="1286894"/>
                </a:cubicBezTo>
                <a:lnTo>
                  <a:pt x="1729832" y="1322059"/>
                </a:lnTo>
                <a:lnTo>
                  <a:pt x="1679083" y="1322059"/>
                </a:lnTo>
                <a:lnTo>
                  <a:pt x="1679083" y="1287105"/>
                </a:lnTo>
                <a:cubicBezTo>
                  <a:pt x="1659236" y="1284560"/>
                  <a:pt x="1639661" y="1278738"/>
                  <a:pt x="1621130" y="1269648"/>
                </a:cubicBezTo>
                <a:cubicBezTo>
                  <a:pt x="1558850" y="1239097"/>
                  <a:pt x="1518544" y="1176637"/>
                  <a:pt x="1516371" y="1107301"/>
                </a:cubicBezTo>
                <a:lnTo>
                  <a:pt x="1600234" y="1104671"/>
                </a:lnTo>
                <a:cubicBezTo>
                  <a:pt x="1601434" y="1142958"/>
                  <a:pt x="1623690" y="1177449"/>
                  <a:pt x="1658080" y="1194318"/>
                </a:cubicBezTo>
                <a:cubicBezTo>
                  <a:pt x="1664853" y="1197640"/>
                  <a:pt x="1671876" y="1200172"/>
                  <a:pt x="1679083" y="1201698"/>
                </a:cubicBezTo>
                <a:lnTo>
                  <a:pt x="1679082" y="997428"/>
                </a:lnTo>
                <a:cubicBezTo>
                  <a:pt x="1615293" y="981703"/>
                  <a:pt x="1545989" y="954821"/>
                  <a:pt x="1518112" y="833394"/>
                </a:cubicBezTo>
                <a:cubicBezTo>
                  <a:pt x="1510854" y="781875"/>
                  <a:pt x="1525388" y="730511"/>
                  <a:pt x="1556802" y="690870"/>
                </a:cubicBezTo>
                <a:close/>
                <a:moveTo>
                  <a:pt x="530407" y="834037"/>
                </a:moveTo>
                <a:cubicBezTo>
                  <a:pt x="507207" y="868378"/>
                  <a:pt x="493660" y="909777"/>
                  <a:pt x="493660" y="954341"/>
                </a:cubicBezTo>
                <a:cubicBezTo>
                  <a:pt x="493660" y="1073176"/>
                  <a:pt x="589995" y="1169512"/>
                  <a:pt x="708831" y="1169512"/>
                </a:cubicBezTo>
                <a:cubicBezTo>
                  <a:pt x="827667" y="1169512"/>
                  <a:pt x="924002" y="1073176"/>
                  <a:pt x="924002" y="954341"/>
                </a:cubicBezTo>
                <a:cubicBezTo>
                  <a:pt x="924002" y="835505"/>
                  <a:pt x="827667" y="739170"/>
                  <a:pt x="708831" y="739170"/>
                </a:cubicBezTo>
                <a:cubicBezTo>
                  <a:pt x="634558" y="739170"/>
                  <a:pt x="569075" y="776801"/>
                  <a:pt x="530407" y="834037"/>
                </a:cubicBezTo>
                <a:close/>
                <a:moveTo>
                  <a:pt x="1098922" y="0"/>
                </a:moveTo>
                <a:lnTo>
                  <a:pt x="1121883" y="0"/>
                </a:lnTo>
                <a:lnTo>
                  <a:pt x="1263002" y="110682"/>
                </a:lnTo>
                <a:lnTo>
                  <a:pt x="1012113" y="110682"/>
                </a:lnTo>
                <a:close/>
                <a:moveTo>
                  <a:pt x="943490" y="198175"/>
                </a:moveTo>
                <a:lnTo>
                  <a:pt x="1374555" y="198175"/>
                </a:lnTo>
                <a:lnTo>
                  <a:pt x="1711021" y="462070"/>
                </a:lnTo>
                <a:lnTo>
                  <a:pt x="1703600" y="461322"/>
                </a:lnTo>
                <a:cubicBezTo>
                  <a:pt x="1533420" y="461322"/>
                  <a:pt x="1383379" y="547546"/>
                  <a:pt x="1294780" y="678690"/>
                </a:cubicBezTo>
                <a:cubicBezTo>
                  <a:pt x="1241620" y="757376"/>
                  <a:pt x="1210580" y="852234"/>
                  <a:pt x="1210579" y="954342"/>
                </a:cubicBezTo>
                <a:cubicBezTo>
                  <a:pt x="1210579" y="1226629"/>
                  <a:pt x="1431312" y="1447361"/>
                  <a:pt x="1703600" y="1447362"/>
                </a:cubicBezTo>
                <a:cubicBezTo>
                  <a:pt x="1975887" y="1447362"/>
                  <a:pt x="2196620" y="1226629"/>
                  <a:pt x="2196620" y="954342"/>
                </a:cubicBezTo>
                <a:cubicBezTo>
                  <a:pt x="2196620" y="920306"/>
                  <a:pt x="2193171" y="887076"/>
                  <a:pt x="2186604" y="854981"/>
                </a:cubicBezTo>
                <a:lnTo>
                  <a:pt x="2178437" y="828672"/>
                </a:lnTo>
                <a:lnTo>
                  <a:pt x="3194663" y="1625715"/>
                </a:lnTo>
                <a:lnTo>
                  <a:pt x="3194663" y="1710506"/>
                </a:lnTo>
                <a:lnTo>
                  <a:pt x="212536" y="1710506"/>
                </a:lnTo>
                <a:lnTo>
                  <a:pt x="212536" y="1130139"/>
                </a:lnTo>
                <a:close/>
                <a:moveTo>
                  <a:pt x="134724" y="1229348"/>
                </a:moveTo>
                <a:lnTo>
                  <a:pt x="134724" y="1797999"/>
                </a:lnTo>
                <a:lnTo>
                  <a:pt x="3272475" y="1797999"/>
                </a:lnTo>
                <a:lnTo>
                  <a:pt x="3272475" y="1686744"/>
                </a:lnTo>
                <a:lnTo>
                  <a:pt x="3407198" y="1792409"/>
                </a:lnTo>
                <a:lnTo>
                  <a:pt x="3407198" y="1908680"/>
                </a:lnTo>
                <a:lnTo>
                  <a:pt x="0" y="1908680"/>
                </a:lnTo>
                <a:lnTo>
                  <a:pt x="0" y="1401121"/>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2" name="Rectangle 21">
            <a:extLst>
              <a:ext uri="{FF2B5EF4-FFF2-40B4-BE49-F238E27FC236}">
                <a16:creationId xmlns:a16="http://schemas.microsoft.com/office/drawing/2014/main" id="{BC0A1F61-75AE-472A-819F-A4BA357F8F37}"/>
              </a:ext>
            </a:extLst>
          </p:cNvPr>
          <p:cNvSpPr/>
          <p:nvPr/>
        </p:nvSpPr>
        <p:spPr>
          <a:xfrm rot="3113540">
            <a:off x="6152051" y="722779"/>
            <a:ext cx="1935168" cy="108406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CuadroTexto 10">
            <a:extLst>
              <a:ext uri="{FF2B5EF4-FFF2-40B4-BE49-F238E27FC236}">
                <a16:creationId xmlns:a16="http://schemas.microsoft.com/office/drawing/2014/main" id="{53DE021B-335B-F886-44B4-219196BC4B4C}"/>
              </a:ext>
            </a:extLst>
          </p:cNvPr>
          <p:cNvSpPr txBox="1"/>
          <p:nvPr/>
        </p:nvSpPr>
        <p:spPr>
          <a:xfrm>
            <a:off x="3657599" y="2872904"/>
            <a:ext cx="6518787" cy="1497589"/>
          </a:xfrm>
          <a:prstGeom prst="rect">
            <a:avLst/>
          </a:prstGeom>
          <a:noFill/>
        </p:spPr>
        <p:txBody>
          <a:bodyPr wrap="square">
            <a:spAutoFit/>
          </a:bodyPr>
          <a:lstStyle/>
          <a:p>
            <a:pPr>
              <a:lnSpc>
                <a:spcPct val="107000"/>
              </a:lnSpc>
              <a:spcAft>
                <a:spcPts val="800"/>
              </a:spcAft>
            </a:pPr>
            <a:r>
              <a:rPr lang="es-ES" sz="2000" kern="100" dirty="0">
                <a:effectLst/>
                <a:latin typeface="Calibri" panose="020F0502020204030204" pitchFamily="34" charset="0"/>
                <a:ea typeface="Calibri" panose="020F0502020204030204" pitchFamily="34" charset="0"/>
                <a:cs typeface="Times New Roman" panose="02020603050405020304" pitchFamily="18" charset="0"/>
              </a:rPr>
              <a:t>https://www.infobae.com/america/mundo/2022/08/15/cuales-son-los-4-tipos-de-millonarios-y-los-habitos-que-les-permitieron-construir-sus-fortunas/</a:t>
            </a:r>
          </a:p>
          <a:p>
            <a:pPr>
              <a:lnSpc>
                <a:spcPct val="107000"/>
              </a:lnSpc>
              <a:spcAft>
                <a:spcPts val="800"/>
              </a:spcAft>
            </a:pPr>
            <a:r>
              <a:rPr lang="es-ES" sz="2000" u="sng" kern="100" dirty="0">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https://mesteval.com/mentes-millonarias/</a:t>
            </a:r>
            <a:endParaRPr lang="es-E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6252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E45B1ED-6DD2-4A6F-93F2-DA71B76A1A4E}"/>
              </a:ext>
            </a:extLst>
          </p:cNvPr>
          <p:cNvGrpSpPr/>
          <p:nvPr/>
        </p:nvGrpSpPr>
        <p:grpSpPr>
          <a:xfrm flipH="1">
            <a:off x="1517374" y="4452730"/>
            <a:ext cx="9225894" cy="1391478"/>
            <a:chOff x="1517374" y="4452730"/>
            <a:chExt cx="9225894" cy="1391478"/>
          </a:xfrm>
          <a:solidFill>
            <a:schemeClr val="accent2">
              <a:alpha val="70000"/>
            </a:schemeClr>
          </a:solidFill>
        </p:grpSpPr>
        <p:sp>
          <p:nvSpPr>
            <p:cNvPr id="10" name="Freeform: Shape 9">
              <a:extLst>
                <a:ext uri="{FF2B5EF4-FFF2-40B4-BE49-F238E27FC236}">
                  <a16:creationId xmlns:a16="http://schemas.microsoft.com/office/drawing/2014/main" id="{C9EFBF99-251C-4A7B-9E41-65FCA6933B30}"/>
                </a:ext>
              </a:extLst>
            </p:cNvPr>
            <p:cNvSpPr/>
            <p:nvPr/>
          </p:nvSpPr>
          <p:spPr>
            <a:xfrm>
              <a:off x="2543952" y="4452730"/>
              <a:ext cx="7172739" cy="1391478"/>
            </a:xfrm>
            <a:custGeom>
              <a:avLst/>
              <a:gdLst>
                <a:gd name="connsiteX0" fmla="*/ 0 w 7172739"/>
                <a:gd name="connsiteY0" fmla="*/ 0 h 1391478"/>
                <a:gd name="connsiteX1" fmla="*/ 6477000 w 7172739"/>
                <a:gd name="connsiteY1" fmla="*/ 0 h 1391478"/>
                <a:gd name="connsiteX2" fmla="*/ 7172739 w 7172739"/>
                <a:gd name="connsiteY2" fmla="*/ 695739 h 1391478"/>
                <a:gd name="connsiteX3" fmla="*/ 6477000 w 7172739"/>
                <a:gd name="connsiteY3" fmla="*/ 1391478 h 1391478"/>
                <a:gd name="connsiteX4" fmla="*/ 0 w 7172739"/>
                <a:gd name="connsiteY4" fmla="*/ 1391478 h 1391478"/>
                <a:gd name="connsiteX5" fmla="*/ 695739 w 7172739"/>
                <a:gd name="connsiteY5" fmla="*/ 695739 h 1391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72739" h="1391478">
                  <a:moveTo>
                    <a:pt x="0" y="0"/>
                  </a:moveTo>
                  <a:lnTo>
                    <a:pt x="6477000" y="0"/>
                  </a:lnTo>
                  <a:lnTo>
                    <a:pt x="7172739" y="695739"/>
                  </a:lnTo>
                  <a:lnTo>
                    <a:pt x="6477000" y="1391478"/>
                  </a:lnTo>
                  <a:lnTo>
                    <a:pt x="0" y="1391478"/>
                  </a:lnTo>
                  <a:lnTo>
                    <a:pt x="695739" y="6957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Chevron 5">
              <a:extLst>
                <a:ext uri="{FF2B5EF4-FFF2-40B4-BE49-F238E27FC236}">
                  <a16:creationId xmlns:a16="http://schemas.microsoft.com/office/drawing/2014/main" id="{51F76155-11C1-429C-AAFF-ADC19C2F361E}"/>
                </a:ext>
              </a:extLst>
            </p:cNvPr>
            <p:cNvSpPr/>
            <p:nvPr/>
          </p:nvSpPr>
          <p:spPr>
            <a:xfrm>
              <a:off x="9227060"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Arrow: Chevron 6">
              <a:extLst>
                <a:ext uri="{FF2B5EF4-FFF2-40B4-BE49-F238E27FC236}">
                  <a16:creationId xmlns:a16="http://schemas.microsoft.com/office/drawing/2014/main" id="{3E031B55-2B79-48E3-9875-EC6581992147}"/>
                </a:ext>
              </a:extLst>
            </p:cNvPr>
            <p:cNvSpPr/>
            <p:nvPr/>
          </p:nvSpPr>
          <p:spPr>
            <a:xfrm>
              <a:off x="9740348"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Arrow: Chevron 10">
              <a:extLst>
                <a:ext uri="{FF2B5EF4-FFF2-40B4-BE49-F238E27FC236}">
                  <a16:creationId xmlns:a16="http://schemas.microsoft.com/office/drawing/2014/main" id="{CEB4E3C0-DC6E-47C5-BF54-D227AD84009D}"/>
                </a:ext>
              </a:extLst>
            </p:cNvPr>
            <p:cNvSpPr/>
            <p:nvPr/>
          </p:nvSpPr>
          <p:spPr>
            <a:xfrm>
              <a:off x="1517374"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Chevron 11">
              <a:extLst>
                <a:ext uri="{FF2B5EF4-FFF2-40B4-BE49-F238E27FC236}">
                  <a16:creationId xmlns:a16="http://schemas.microsoft.com/office/drawing/2014/main" id="{A59C24FF-B12B-449C-93C4-888CA9A62C73}"/>
                </a:ext>
              </a:extLst>
            </p:cNvPr>
            <p:cNvSpPr/>
            <p:nvPr/>
          </p:nvSpPr>
          <p:spPr>
            <a:xfrm>
              <a:off x="2030663"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 name="TextBox 2">
            <a:extLst>
              <a:ext uri="{FF2B5EF4-FFF2-40B4-BE49-F238E27FC236}">
                <a16:creationId xmlns:a16="http://schemas.microsoft.com/office/drawing/2014/main" id="{020C8F30-9C91-4D39-A29C-BCE4134E41E9}"/>
              </a:ext>
            </a:extLst>
          </p:cNvPr>
          <p:cNvSpPr txBox="1"/>
          <p:nvPr/>
        </p:nvSpPr>
        <p:spPr>
          <a:xfrm>
            <a:off x="3545372" y="4524064"/>
            <a:ext cx="5091732"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GRACIAS</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83210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F0169FE-9207-49B6-88E2-24A422BA7E35}"/>
              </a:ext>
            </a:extLst>
          </p:cNvPr>
          <p:cNvGrpSpPr/>
          <p:nvPr/>
        </p:nvGrpSpPr>
        <p:grpSpPr>
          <a:xfrm rot="10800000">
            <a:off x="4438650" y="2864338"/>
            <a:ext cx="7600950" cy="1250874"/>
            <a:chOff x="2203174" y="4452730"/>
            <a:chExt cx="8540094" cy="1391478"/>
          </a:xfrm>
          <a:solidFill>
            <a:schemeClr val="accent2">
              <a:alpha val="70000"/>
            </a:schemeClr>
          </a:solidFill>
        </p:grpSpPr>
        <p:sp>
          <p:nvSpPr>
            <p:cNvPr id="14" name="Freeform: Shape 13">
              <a:extLst>
                <a:ext uri="{FF2B5EF4-FFF2-40B4-BE49-F238E27FC236}">
                  <a16:creationId xmlns:a16="http://schemas.microsoft.com/office/drawing/2014/main" id="{54E8B188-D64E-49B7-AEA8-AAAE7DAC8102}"/>
                </a:ext>
              </a:extLst>
            </p:cNvPr>
            <p:cNvSpPr/>
            <p:nvPr/>
          </p:nvSpPr>
          <p:spPr>
            <a:xfrm>
              <a:off x="3266661" y="4452730"/>
              <a:ext cx="6450031" cy="1391478"/>
            </a:xfrm>
            <a:custGeom>
              <a:avLst/>
              <a:gdLst>
                <a:gd name="connsiteX0" fmla="*/ 0 w 7172739"/>
                <a:gd name="connsiteY0" fmla="*/ 0 h 1391478"/>
                <a:gd name="connsiteX1" fmla="*/ 6477000 w 7172739"/>
                <a:gd name="connsiteY1" fmla="*/ 0 h 1391478"/>
                <a:gd name="connsiteX2" fmla="*/ 7172739 w 7172739"/>
                <a:gd name="connsiteY2" fmla="*/ 695739 h 1391478"/>
                <a:gd name="connsiteX3" fmla="*/ 6477000 w 7172739"/>
                <a:gd name="connsiteY3" fmla="*/ 1391478 h 1391478"/>
                <a:gd name="connsiteX4" fmla="*/ 0 w 7172739"/>
                <a:gd name="connsiteY4" fmla="*/ 1391478 h 1391478"/>
                <a:gd name="connsiteX5" fmla="*/ 695739 w 7172739"/>
                <a:gd name="connsiteY5" fmla="*/ 695739 h 1391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72739" h="1391478">
                  <a:moveTo>
                    <a:pt x="0" y="0"/>
                  </a:moveTo>
                  <a:lnTo>
                    <a:pt x="6477000" y="0"/>
                  </a:lnTo>
                  <a:lnTo>
                    <a:pt x="7172739" y="695739"/>
                  </a:lnTo>
                  <a:lnTo>
                    <a:pt x="6477000" y="1391478"/>
                  </a:lnTo>
                  <a:lnTo>
                    <a:pt x="0" y="1391478"/>
                  </a:lnTo>
                  <a:lnTo>
                    <a:pt x="695739" y="6957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Chevron 14">
              <a:extLst>
                <a:ext uri="{FF2B5EF4-FFF2-40B4-BE49-F238E27FC236}">
                  <a16:creationId xmlns:a16="http://schemas.microsoft.com/office/drawing/2014/main" id="{64610898-C54C-4258-878C-B0CF860C4285}"/>
                </a:ext>
              </a:extLst>
            </p:cNvPr>
            <p:cNvSpPr/>
            <p:nvPr/>
          </p:nvSpPr>
          <p:spPr>
            <a:xfrm>
              <a:off x="9227060"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Arrow: Chevron 15">
              <a:extLst>
                <a:ext uri="{FF2B5EF4-FFF2-40B4-BE49-F238E27FC236}">
                  <a16:creationId xmlns:a16="http://schemas.microsoft.com/office/drawing/2014/main" id="{6321F14D-7F7F-4069-8692-D98DDDD675CC}"/>
                </a:ext>
              </a:extLst>
            </p:cNvPr>
            <p:cNvSpPr/>
            <p:nvPr/>
          </p:nvSpPr>
          <p:spPr>
            <a:xfrm>
              <a:off x="9740348"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Arrow: Chevron 16">
              <a:extLst>
                <a:ext uri="{FF2B5EF4-FFF2-40B4-BE49-F238E27FC236}">
                  <a16:creationId xmlns:a16="http://schemas.microsoft.com/office/drawing/2014/main" id="{2A85CE99-4132-43E5-B6E8-EA5DDE9223E8}"/>
                </a:ext>
              </a:extLst>
            </p:cNvPr>
            <p:cNvSpPr/>
            <p:nvPr/>
          </p:nvSpPr>
          <p:spPr>
            <a:xfrm>
              <a:off x="2203174"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Arrow: Chevron 17">
              <a:extLst>
                <a:ext uri="{FF2B5EF4-FFF2-40B4-BE49-F238E27FC236}">
                  <a16:creationId xmlns:a16="http://schemas.microsoft.com/office/drawing/2014/main" id="{BD669EDF-8711-4A26-B9C2-77E7C372EAC4}"/>
                </a:ext>
              </a:extLst>
            </p:cNvPr>
            <p:cNvSpPr/>
            <p:nvPr/>
          </p:nvSpPr>
          <p:spPr>
            <a:xfrm>
              <a:off x="2716463"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9" name="TextBox 18">
            <a:extLst>
              <a:ext uri="{FF2B5EF4-FFF2-40B4-BE49-F238E27FC236}">
                <a16:creationId xmlns:a16="http://schemas.microsoft.com/office/drawing/2014/main" id="{9C5785E5-E343-4372-801A-DBC1D253C837}"/>
              </a:ext>
            </a:extLst>
          </p:cNvPr>
          <p:cNvSpPr txBox="1"/>
          <p:nvPr/>
        </p:nvSpPr>
        <p:spPr>
          <a:xfrm>
            <a:off x="6007598" y="2895730"/>
            <a:ext cx="4777152" cy="830997"/>
          </a:xfrm>
          <a:prstGeom prst="rect">
            <a:avLst/>
          </a:prstGeom>
          <a:noFill/>
        </p:spPr>
        <p:txBody>
          <a:bodyPr wrap="square" rtlCol="0" anchor="ctr">
            <a:spAutoFit/>
          </a:bodyPr>
          <a:lstStyle/>
          <a:p>
            <a:pPr algn="ctr"/>
            <a:r>
              <a:rPr lang="en-US" altLang="ko-KR" sz="4800" b="1" dirty="0">
                <a:solidFill>
                  <a:schemeClr val="bg1"/>
                </a:solidFill>
                <a:latin typeface="+mj-lt"/>
                <a:cs typeface="Arial" pitchFamily="34" charset="0"/>
              </a:rPr>
              <a:t>PUES YO</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C7874C95-890F-531E-DF5A-11530D982759}"/>
              </a:ext>
            </a:extLst>
          </p:cNvPr>
          <p:cNvGrpSpPr/>
          <p:nvPr/>
        </p:nvGrpSpPr>
        <p:grpSpPr>
          <a:xfrm>
            <a:off x="3554054" y="1763126"/>
            <a:ext cx="7600950" cy="1250874"/>
            <a:chOff x="2203174" y="4452730"/>
            <a:chExt cx="8540094" cy="1391478"/>
          </a:xfrm>
          <a:solidFill>
            <a:schemeClr val="accent2">
              <a:alpha val="70000"/>
            </a:schemeClr>
          </a:solidFill>
        </p:grpSpPr>
        <p:sp>
          <p:nvSpPr>
            <p:cNvPr id="3" name="Freeform: Shape 13">
              <a:extLst>
                <a:ext uri="{FF2B5EF4-FFF2-40B4-BE49-F238E27FC236}">
                  <a16:creationId xmlns:a16="http://schemas.microsoft.com/office/drawing/2014/main" id="{6656E4F1-1FE3-A295-C6AB-710BCE44F0C6}"/>
                </a:ext>
              </a:extLst>
            </p:cNvPr>
            <p:cNvSpPr/>
            <p:nvPr/>
          </p:nvSpPr>
          <p:spPr>
            <a:xfrm>
              <a:off x="3266661" y="4452730"/>
              <a:ext cx="6450031" cy="1391478"/>
            </a:xfrm>
            <a:custGeom>
              <a:avLst/>
              <a:gdLst>
                <a:gd name="connsiteX0" fmla="*/ 0 w 7172739"/>
                <a:gd name="connsiteY0" fmla="*/ 0 h 1391478"/>
                <a:gd name="connsiteX1" fmla="*/ 6477000 w 7172739"/>
                <a:gd name="connsiteY1" fmla="*/ 0 h 1391478"/>
                <a:gd name="connsiteX2" fmla="*/ 7172739 w 7172739"/>
                <a:gd name="connsiteY2" fmla="*/ 695739 h 1391478"/>
                <a:gd name="connsiteX3" fmla="*/ 6477000 w 7172739"/>
                <a:gd name="connsiteY3" fmla="*/ 1391478 h 1391478"/>
                <a:gd name="connsiteX4" fmla="*/ 0 w 7172739"/>
                <a:gd name="connsiteY4" fmla="*/ 1391478 h 1391478"/>
                <a:gd name="connsiteX5" fmla="*/ 695739 w 7172739"/>
                <a:gd name="connsiteY5" fmla="*/ 695739 h 1391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72739" h="1391478">
                  <a:moveTo>
                    <a:pt x="0" y="0"/>
                  </a:moveTo>
                  <a:lnTo>
                    <a:pt x="6477000" y="0"/>
                  </a:lnTo>
                  <a:lnTo>
                    <a:pt x="7172739" y="695739"/>
                  </a:lnTo>
                  <a:lnTo>
                    <a:pt x="6477000" y="1391478"/>
                  </a:lnTo>
                  <a:lnTo>
                    <a:pt x="0" y="1391478"/>
                  </a:lnTo>
                  <a:lnTo>
                    <a:pt x="695739" y="6957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ANÁLISIS EXPLORATORIO DE DATOS MILLONARIOS AL PODER</a:t>
              </a:r>
            </a:p>
          </p:txBody>
        </p:sp>
        <p:sp>
          <p:nvSpPr>
            <p:cNvPr id="4" name="Arrow: Chevron 14">
              <a:extLst>
                <a:ext uri="{FF2B5EF4-FFF2-40B4-BE49-F238E27FC236}">
                  <a16:creationId xmlns:a16="http://schemas.microsoft.com/office/drawing/2014/main" id="{768BFB16-27E5-436C-B32A-D100DDCA0526}"/>
                </a:ext>
              </a:extLst>
            </p:cNvPr>
            <p:cNvSpPr/>
            <p:nvPr/>
          </p:nvSpPr>
          <p:spPr>
            <a:xfrm>
              <a:off x="9227060"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Arrow: Chevron 15">
              <a:extLst>
                <a:ext uri="{FF2B5EF4-FFF2-40B4-BE49-F238E27FC236}">
                  <a16:creationId xmlns:a16="http://schemas.microsoft.com/office/drawing/2014/main" id="{F8E6351E-2D5F-D434-6108-36C65B302F64}"/>
                </a:ext>
              </a:extLst>
            </p:cNvPr>
            <p:cNvSpPr/>
            <p:nvPr/>
          </p:nvSpPr>
          <p:spPr>
            <a:xfrm>
              <a:off x="9740348"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Arrow: Chevron 16">
              <a:extLst>
                <a:ext uri="{FF2B5EF4-FFF2-40B4-BE49-F238E27FC236}">
                  <a16:creationId xmlns:a16="http://schemas.microsoft.com/office/drawing/2014/main" id="{205B3535-06A5-C6E9-E64E-8BAF177831BF}"/>
                </a:ext>
              </a:extLst>
            </p:cNvPr>
            <p:cNvSpPr/>
            <p:nvPr/>
          </p:nvSpPr>
          <p:spPr>
            <a:xfrm>
              <a:off x="2203174"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Arrow: Chevron 17">
              <a:extLst>
                <a:ext uri="{FF2B5EF4-FFF2-40B4-BE49-F238E27FC236}">
                  <a16:creationId xmlns:a16="http://schemas.microsoft.com/office/drawing/2014/main" id="{08E63B16-4AD5-C539-1620-DDC1955594BA}"/>
                </a:ext>
              </a:extLst>
            </p:cNvPr>
            <p:cNvSpPr/>
            <p:nvPr/>
          </p:nvSpPr>
          <p:spPr>
            <a:xfrm>
              <a:off x="2716463"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419328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46B91B93-95C2-491F-9023-3ADAC361D70E}"/>
              </a:ext>
            </a:extLst>
          </p:cNvPr>
          <p:cNvGrpSpPr/>
          <p:nvPr/>
        </p:nvGrpSpPr>
        <p:grpSpPr>
          <a:xfrm rot="10800000">
            <a:off x="4438650" y="302113"/>
            <a:ext cx="7600950" cy="1250874"/>
            <a:chOff x="2203174" y="4452730"/>
            <a:chExt cx="8540094" cy="1391478"/>
          </a:xfrm>
          <a:solidFill>
            <a:schemeClr val="accent2">
              <a:alpha val="70000"/>
            </a:schemeClr>
          </a:solidFill>
        </p:grpSpPr>
        <p:sp>
          <p:nvSpPr>
            <p:cNvPr id="27" name="Freeform: Shape 26">
              <a:extLst>
                <a:ext uri="{FF2B5EF4-FFF2-40B4-BE49-F238E27FC236}">
                  <a16:creationId xmlns:a16="http://schemas.microsoft.com/office/drawing/2014/main" id="{35B63EDC-9839-4591-8DBA-4C62F3F2E2DE}"/>
                </a:ext>
              </a:extLst>
            </p:cNvPr>
            <p:cNvSpPr/>
            <p:nvPr/>
          </p:nvSpPr>
          <p:spPr>
            <a:xfrm>
              <a:off x="3266661" y="4452730"/>
              <a:ext cx="6450031" cy="1391478"/>
            </a:xfrm>
            <a:custGeom>
              <a:avLst/>
              <a:gdLst>
                <a:gd name="connsiteX0" fmla="*/ 0 w 7172739"/>
                <a:gd name="connsiteY0" fmla="*/ 0 h 1391478"/>
                <a:gd name="connsiteX1" fmla="*/ 6477000 w 7172739"/>
                <a:gd name="connsiteY1" fmla="*/ 0 h 1391478"/>
                <a:gd name="connsiteX2" fmla="*/ 7172739 w 7172739"/>
                <a:gd name="connsiteY2" fmla="*/ 695739 h 1391478"/>
                <a:gd name="connsiteX3" fmla="*/ 6477000 w 7172739"/>
                <a:gd name="connsiteY3" fmla="*/ 1391478 h 1391478"/>
                <a:gd name="connsiteX4" fmla="*/ 0 w 7172739"/>
                <a:gd name="connsiteY4" fmla="*/ 1391478 h 1391478"/>
                <a:gd name="connsiteX5" fmla="*/ 695739 w 7172739"/>
                <a:gd name="connsiteY5" fmla="*/ 695739 h 1391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72739" h="1391478">
                  <a:moveTo>
                    <a:pt x="0" y="0"/>
                  </a:moveTo>
                  <a:lnTo>
                    <a:pt x="6477000" y="0"/>
                  </a:lnTo>
                  <a:lnTo>
                    <a:pt x="7172739" y="695739"/>
                  </a:lnTo>
                  <a:lnTo>
                    <a:pt x="6477000" y="1391478"/>
                  </a:lnTo>
                  <a:lnTo>
                    <a:pt x="0" y="1391478"/>
                  </a:lnTo>
                  <a:lnTo>
                    <a:pt x="695739" y="6957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row: Chevron 27">
              <a:extLst>
                <a:ext uri="{FF2B5EF4-FFF2-40B4-BE49-F238E27FC236}">
                  <a16:creationId xmlns:a16="http://schemas.microsoft.com/office/drawing/2014/main" id="{455EFB1B-2616-41E5-9A82-BA9C978A91BA}"/>
                </a:ext>
              </a:extLst>
            </p:cNvPr>
            <p:cNvSpPr/>
            <p:nvPr/>
          </p:nvSpPr>
          <p:spPr>
            <a:xfrm>
              <a:off x="9227060"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Arrow: Chevron 28">
              <a:extLst>
                <a:ext uri="{FF2B5EF4-FFF2-40B4-BE49-F238E27FC236}">
                  <a16:creationId xmlns:a16="http://schemas.microsoft.com/office/drawing/2014/main" id="{4F3A7277-EDFE-45A9-A8D5-00F70C8413F0}"/>
                </a:ext>
              </a:extLst>
            </p:cNvPr>
            <p:cNvSpPr/>
            <p:nvPr/>
          </p:nvSpPr>
          <p:spPr>
            <a:xfrm>
              <a:off x="9740348"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Arrow: Chevron 29">
              <a:extLst>
                <a:ext uri="{FF2B5EF4-FFF2-40B4-BE49-F238E27FC236}">
                  <a16:creationId xmlns:a16="http://schemas.microsoft.com/office/drawing/2014/main" id="{CEDDA8C0-FD1F-4E3B-B8A5-6E3BF06C64A3}"/>
                </a:ext>
              </a:extLst>
            </p:cNvPr>
            <p:cNvSpPr/>
            <p:nvPr/>
          </p:nvSpPr>
          <p:spPr>
            <a:xfrm>
              <a:off x="2203174"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Arrow: Chevron 30">
              <a:extLst>
                <a:ext uri="{FF2B5EF4-FFF2-40B4-BE49-F238E27FC236}">
                  <a16:creationId xmlns:a16="http://schemas.microsoft.com/office/drawing/2014/main" id="{AAEFB0F5-1F65-4214-A966-DD7FF4A581F4}"/>
                </a:ext>
              </a:extLst>
            </p:cNvPr>
            <p:cNvSpPr/>
            <p:nvPr/>
          </p:nvSpPr>
          <p:spPr>
            <a:xfrm>
              <a:off x="2716463"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 name="TextBox 2">
            <a:extLst>
              <a:ext uri="{FF2B5EF4-FFF2-40B4-BE49-F238E27FC236}">
                <a16:creationId xmlns:a16="http://schemas.microsoft.com/office/drawing/2014/main" id="{993B75C5-9BDB-4B5F-AB3F-CB12A702F1F8}"/>
              </a:ext>
            </a:extLst>
          </p:cNvPr>
          <p:cNvSpPr txBox="1"/>
          <p:nvPr/>
        </p:nvSpPr>
        <p:spPr>
          <a:xfrm>
            <a:off x="6672060" y="1905274"/>
            <a:ext cx="4661840" cy="738664"/>
          </a:xfrm>
          <a:prstGeom prst="rect">
            <a:avLst/>
          </a:prstGeom>
          <a:noFill/>
        </p:spPr>
        <p:txBody>
          <a:bodyPr wrap="square" rtlCol="0">
            <a:spAutoFit/>
          </a:bodyPr>
          <a:lstStyle/>
          <a:p>
            <a:r>
              <a:rPr lang="en-US" altLang="ko-KR" sz="1400" b="1" dirty="0">
                <a:solidFill>
                  <a:schemeClr val="bg2"/>
                </a:solidFill>
                <a:ea typeface="FZShuTi" pitchFamily="2" charset="-122"/>
                <a:cs typeface="Arial" pitchFamily="34" charset="0"/>
              </a:rPr>
              <a:t>Soy </a:t>
            </a:r>
            <a:r>
              <a:rPr lang="en-US" altLang="ko-KR" sz="1400" b="1" dirty="0" err="1">
                <a:solidFill>
                  <a:schemeClr val="bg2"/>
                </a:solidFill>
                <a:ea typeface="FZShuTi" pitchFamily="2" charset="-122"/>
                <a:cs typeface="Arial" pitchFamily="34" charset="0"/>
              </a:rPr>
              <a:t>mujer</a:t>
            </a:r>
            <a:r>
              <a:rPr lang="en-US" altLang="ko-KR" sz="1400" b="1" dirty="0">
                <a:solidFill>
                  <a:schemeClr val="bg2"/>
                </a:solidFill>
                <a:ea typeface="FZShuTi" pitchFamily="2" charset="-122"/>
                <a:cs typeface="Arial" pitchFamily="34" charset="0"/>
              </a:rPr>
              <a:t>, </a:t>
            </a:r>
            <a:r>
              <a:rPr lang="en-US" altLang="ko-KR" sz="1400" b="1" dirty="0" err="1">
                <a:solidFill>
                  <a:schemeClr val="bg2"/>
                </a:solidFill>
                <a:ea typeface="FZShuTi" pitchFamily="2" charset="-122"/>
                <a:cs typeface="Arial" pitchFamily="34" charset="0"/>
              </a:rPr>
              <a:t>relativamente</a:t>
            </a:r>
            <a:r>
              <a:rPr lang="en-US" altLang="ko-KR" sz="1400" b="1" dirty="0">
                <a:solidFill>
                  <a:schemeClr val="bg2"/>
                </a:solidFill>
                <a:ea typeface="FZShuTi" pitchFamily="2" charset="-122"/>
                <a:cs typeface="Arial" pitchFamily="34" charset="0"/>
              </a:rPr>
              <a:t> </a:t>
            </a:r>
            <a:r>
              <a:rPr lang="en-US" altLang="ko-KR" sz="1400" b="1" dirty="0" err="1">
                <a:solidFill>
                  <a:schemeClr val="bg2"/>
                </a:solidFill>
                <a:ea typeface="FZShuTi" pitchFamily="2" charset="-122"/>
                <a:cs typeface="Arial" pitchFamily="34" charset="0"/>
              </a:rPr>
              <a:t>joven</a:t>
            </a:r>
            <a:r>
              <a:rPr lang="en-US" altLang="ko-KR" sz="1400" b="1" dirty="0">
                <a:solidFill>
                  <a:schemeClr val="bg2"/>
                </a:solidFill>
                <a:ea typeface="FZShuTi" pitchFamily="2" charset="-122"/>
                <a:cs typeface="Arial" pitchFamily="34" charset="0"/>
              </a:rPr>
              <a:t> y </a:t>
            </a:r>
            <a:r>
              <a:rPr lang="en-US" altLang="ko-KR" sz="1400" b="1" dirty="0" err="1">
                <a:solidFill>
                  <a:schemeClr val="bg2"/>
                </a:solidFill>
                <a:ea typeface="FZShuTi" pitchFamily="2" charset="-122"/>
                <a:cs typeface="Arial" pitchFamily="34" charset="0"/>
              </a:rPr>
              <a:t>actualmente</a:t>
            </a:r>
            <a:r>
              <a:rPr lang="en-US" altLang="ko-KR" sz="1400" b="1" dirty="0">
                <a:solidFill>
                  <a:schemeClr val="bg2"/>
                </a:solidFill>
                <a:ea typeface="FZShuTi" pitchFamily="2" charset="-122"/>
                <a:cs typeface="Arial" pitchFamily="34" charset="0"/>
              </a:rPr>
              <a:t> </a:t>
            </a:r>
            <a:r>
              <a:rPr lang="en-US" altLang="ko-KR" sz="1400" b="1" dirty="0" err="1">
                <a:solidFill>
                  <a:schemeClr val="bg2"/>
                </a:solidFill>
                <a:ea typeface="FZShuTi" pitchFamily="2" charset="-122"/>
                <a:cs typeface="Arial" pitchFamily="34" charset="0"/>
              </a:rPr>
              <a:t>enamorada</a:t>
            </a:r>
            <a:r>
              <a:rPr lang="en-US" altLang="ko-KR" sz="1400" b="1" dirty="0">
                <a:solidFill>
                  <a:schemeClr val="bg2"/>
                </a:solidFill>
                <a:ea typeface="FZShuTi" pitchFamily="2" charset="-122"/>
                <a:cs typeface="Arial" pitchFamily="34" charset="0"/>
              </a:rPr>
              <a:t> de la </a:t>
            </a:r>
            <a:r>
              <a:rPr lang="en-US" altLang="ko-KR" sz="1400" b="1" dirty="0" err="1">
                <a:solidFill>
                  <a:schemeClr val="bg2"/>
                </a:solidFill>
                <a:ea typeface="FZShuTi" pitchFamily="2" charset="-122"/>
                <a:cs typeface="Arial" pitchFamily="34" charset="0"/>
              </a:rPr>
              <a:t>tecnología</a:t>
            </a:r>
            <a:r>
              <a:rPr lang="en-US" altLang="ko-KR" sz="1400" b="1" dirty="0">
                <a:solidFill>
                  <a:schemeClr val="bg2"/>
                </a:solidFill>
                <a:ea typeface="FZShuTi" pitchFamily="2" charset="-122"/>
                <a:cs typeface="Arial" pitchFamily="34" charset="0"/>
              </a:rPr>
              <a:t>, ¿En qué cola debo ponerme para que me toque ser millonario?</a:t>
            </a:r>
            <a:endParaRPr lang="en-US" altLang="ko-KR" sz="1400" b="1" dirty="0">
              <a:solidFill>
                <a:schemeClr val="bg2"/>
              </a:solidFill>
              <a:cs typeface="Arial" pitchFamily="34" charset="0"/>
            </a:endParaRPr>
          </a:p>
        </p:txBody>
      </p:sp>
      <p:grpSp>
        <p:nvGrpSpPr>
          <p:cNvPr id="4" name="Group 3">
            <a:extLst>
              <a:ext uri="{FF2B5EF4-FFF2-40B4-BE49-F238E27FC236}">
                <a16:creationId xmlns:a16="http://schemas.microsoft.com/office/drawing/2014/main" id="{7DA86C59-34F4-4919-9F69-A6D243DD90AF}"/>
              </a:ext>
            </a:extLst>
          </p:cNvPr>
          <p:cNvGrpSpPr/>
          <p:nvPr/>
        </p:nvGrpSpPr>
        <p:grpSpPr>
          <a:xfrm>
            <a:off x="5799621" y="1479813"/>
            <a:ext cx="5407233" cy="777510"/>
            <a:chOff x="6114873" y="1336128"/>
            <a:chExt cx="5407233"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860266" y="1383116"/>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 Introducción y contexto</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14873" y="133612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sp>
        <p:nvSpPr>
          <p:cNvPr id="7" name="TextBox 6">
            <a:extLst>
              <a:ext uri="{FF2B5EF4-FFF2-40B4-BE49-F238E27FC236}">
                <a16:creationId xmlns:a16="http://schemas.microsoft.com/office/drawing/2014/main" id="{38A41E9E-1812-4ACE-A417-73C9AF47F355}"/>
              </a:ext>
            </a:extLst>
          </p:cNvPr>
          <p:cNvSpPr txBox="1"/>
          <p:nvPr/>
        </p:nvSpPr>
        <p:spPr>
          <a:xfrm>
            <a:off x="6643860" y="3048006"/>
            <a:ext cx="4661840" cy="1169551"/>
          </a:xfrm>
          <a:prstGeom prst="rect">
            <a:avLst/>
          </a:prstGeom>
          <a:noFill/>
        </p:spPr>
        <p:txBody>
          <a:bodyPr wrap="square" rtlCol="0">
            <a:spAutoFit/>
          </a:bodyPr>
          <a:lstStyle/>
          <a:p>
            <a:r>
              <a:rPr lang="en-US" altLang="ko-KR" sz="1400" b="1" dirty="0">
                <a:solidFill>
                  <a:schemeClr val="bg2"/>
                </a:solidFill>
                <a:ea typeface="FZShuTi" pitchFamily="2" charset="-122"/>
                <a:cs typeface="Arial" pitchFamily="34" charset="0"/>
              </a:rPr>
              <a:t>Haciendo un estudio comparativo con los datos de millonarios existentes y basándome </a:t>
            </a:r>
            <a:r>
              <a:rPr lang="en-US" altLang="ko-KR" sz="1400" b="1" dirty="0" err="1">
                <a:solidFill>
                  <a:schemeClr val="bg2"/>
                </a:solidFill>
                <a:ea typeface="FZShuTi" pitchFamily="2" charset="-122"/>
                <a:cs typeface="Arial" pitchFamily="34" charset="0"/>
              </a:rPr>
              <a:t>en</a:t>
            </a:r>
            <a:r>
              <a:rPr lang="en-US" altLang="ko-KR" sz="1400" b="1" dirty="0">
                <a:solidFill>
                  <a:schemeClr val="bg2"/>
                </a:solidFill>
                <a:ea typeface="FZShuTi" pitchFamily="2" charset="-122"/>
                <a:cs typeface="Arial" pitchFamily="34" charset="0"/>
              </a:rPr>
              <a:t> estadísticas, ¿qué posibilidades tengo de </a:t>
            </a:r>
            <a:r>
              <a:rPr lang="en-US" altLang="ko-KR" sz="1400" b="1" dirty="0" err="1">
                <a:solidFill>
                  <a:schemeClr val="bg2"/>
                </a:solidFill>
                <a:ea typeface="FZShuTi" pitchFamily="2" charset="-122"/>
                <a:cs typeface="Arial" pitchFamily="34" charset="0"/>
              </a:rPr>
              <a:t>cumplir</a:t>
            </a:r>
            <a:r>
              <a:rPr lang="en-US" altLang="ko-KR" sz="1400" b="1" dirty="0">
                <a:solidFill>
                  <a:schemeClr val="bg2"/>
                </a:solidFill>
                <a:ea typeface="FZShuTi" pitchFamily="2" charset="-122"/>
                <a:cs typeface="Arial" pitchFamily="34" charset="0"/>
              </a:rPr>
              <a:t> mi </a:t>
            </a:r>
            <a:r>
              <a:rPr lang="en-US" altLang="ko-KR" sz="1400" b="1" dirty="0" err="1">
                <a:solidFill>
                  <a:schemeClr val="bg2"/>
                </a:solidFill>
                <a:ea typeface="FZShuTi" pitchFamily="2" charset="-122"/>
                <a:cs typeface="Arial" pitchFamily="34" charset="0"/>
              </a:rPr>
              <a:t>sueño</a:t>
            </a:r>
            <a:r>
              <a:rPr lang="en-US" altLang="ko-KR" sz="1400" b="1" dirty="0">
                <a:solidFill>
                  <a:schemeClr val="bg2"/>
                </a:solidFill>
                <a:ea typeface="FZShuTi" pitchFamily="2" charset="-122"/>
                <a:cs typeface="Arial" pitchFamily="34" charset="0"/>
              </a:rPr>
              <a:t>?</a:t>
            </a:r>
          </a:p>
          <a:p>
            <a:r>
              <a:rPr lang="en-US" altLang="ko-KR" sz="1400" b="1" dirty="0">
                <a:solidFill>
                  <a:schemeClr val="bg2"/>
                </a:solidFill>
                <a:ea typeface="FZShuTi" pitchFamily="2" charset="-122"/>
                <a:cs typeface="Arial" pitchFamily="34" charset="0"/>
              </a:rPr>
              <a:t>¿qué </a:t>
            </a:r>
            <a:r>
              <a:rPr lang="en-US" altLang="ko-KR" sz="1400" b="1" dirty="0" err="1">
                <a:solidFill>
                  <a:schemeClr val="bg2"/>
                </a:solidFill>
                <a:ea typeface="FZShuTi" pitchFamily="2" charset="-122"/>
                <a:cs typeface="Arial" pitchFamily="34" charset="0"/>
              </a:rPr>
              <a:t>preguntas</a:t>
            </a:r>
            <a:r>
              <a:rPr lang="en-US" altLang="ko-KR" sz="1400" b="1" dirty="0">
                <a:solidFill>
                  <a:schemeClr val="bg2"/>
                </a:solidFill>
                <a:ea typeface="FZShuTi" pitchFamily="2" charset="-122"/>
                <a:cs typeface="Arial" pitchFamily="34" charset="0"/>
              </a:rPr>
              <a:t> </a:t>
            </a:r>
            <a:r>
              <a:rPr lang="en-US" altLang="ko-KR" sz="1400" b="1" dirty="0" err="1">
                <a:solidFill>
                  <a:schemeClr val="bg2"/>
                </a:solidFill>
                <a:ea typeface="FZShuTi" pitchFamily="2" charset="-122"/>
                <a:cs typeface="Arial" pitchFamily="34" charset="0"/>
              </a:rPr>
              <a:t>puedo</a:t>
            </a:r>
            <a:r>
              <a:rPr lang="en-US" altLang="ko-KR" sz="1400" b="1" dirty="0">
                <a:solidFill>
                  <a:schemeClr val="bg2"/>
                </a:solidFill>
                <a:ea typeface="FZShuTi" pitchFamily="2" charset="-122"/>
                <a:cs typeface="Arial" pitchFamily="34" charset="0"/>
              </a:rPr>
              <a:t> </a:t>
            </a:r>
            <a:r>
              <a:rPr lang="en-US" altLang="ko-KR" sz="1400" b="1" dirty="0" err="1">
                <a:solidFill>
                  <a:schemeClr val="bg2"/>
                </a:solidFill>
                <a:ea typeface="FZShuTi" pitchFamily="2" charset="-122"/>
                <a:cs typeface="Arial" pitchFamily="34" charset="0"/>
              </a:rPr>
              <a:t>hacerme</a:t>
            </a:r>
            <a:r>
              <a:rPr lang="en-US" altLang="ko-KR" sz="1400" b="1" dirty="0">
                <a:solidFill>
                  <a:schemeClr val="bg2"/>
                </a:solidFill>
                <a:ea typeface="FZShuTi" pitchFamily="2" charset="-122"/>
                <a:cs typeface="Arial" pitchFamily="34" charset="0"/>
              </a:rPr>
              <a:t> con </a:t>
            </a:r>
            <a:r>
              <a:rPr lang="en-US" altLang="ko-KR" sz="1400" b="1" dirty="0" err="1">
                <a:solidFill>
                  <a:schemeClr val="bg2"/>
                </a:solidFill>
                <a:ea typeface="FZShuTi" pitchFamily="2" charset="-122"/>
                <a:cs typeface="Arial" pitchFamily="34" charset="0"/>
              </a:rPr>
              <a:t>estos</a:t>
            </a:r>
            <a:r>
              <a:rPr lang="en-US" altLang="ko-KR" sz="1400" b="1" dirty="0">
                <a:solidFill>
                  <a:schemeClr val="bg2"/>
                </a:solidFill>
                <a:ea typeface="FZShuTi" pitchFamily="2" charset="-122"/>
                <a:cs typeface="Arial" pitchFamily="34" charset="0"/>
              </a:rPr>
              <a:t> datos que </a:t>
            </a:r>
            <a:r>
              <a:rPr lang="en-US" altLang="ko-KR" sz="1400" b="1" dirty="0" err="1">
                <a:solidFill>
                  <a:schemeClr val="bg2"/>
                </a:solidFill>
                <a:ea typeface="FZShuTi" pitchFamily="2" charset="-122"/>
                <a:cs typeface="Arial" pitchFamily="34" charset="0"/>
              </a:rPr>
              <a:t>pudieran</a:t>
            </a:r>
            <a:r>
              <a:rPr lang="en-US" altLang="ko-KR" sz="1400" b="1" dirty="0">
                <a:solidFill>
                  <a:schemeClr val="bg2"/>
                </a:solidFill>
                <a:ea typeface="FZShuTi" pitchFamily="2" charset="-122"/>
                <a:cs typeface="Arial" pitchFamily="34" charset="0"/>
              </a:rPr>
              <a:t> </a:t>
            </a:r>
            <a:r>
              <a:rPr lang="en-US" altLang="ko-KR" sz="1400" b="1" dirty="0" err="1">
                <a:solidFill>
                  <a:schemeClr val="bg2"/>
                </a:solidFill>
                <a:ea typeface="FZShuTi" pitchFamily="2" charset="-122"/>
                <a:cs typeface="Arial" pitchFamily="34" charset="0"/>
              </a:rPr>
              <a:t>ayudarme</a:t>
            </a:r>
            <a:r>
              <a:rPr lang="en-US" altLang="ko-KR" sz="1400" b="1" dirty="0">
                <a:solidFill>
                  <a:schemeClr val="bg2"/>
                </a:solidFill>
                <a:ea typeface="FZShuTi" pitchFamily="2" charset="-122"/>
                <a:cs typeface="Arial" pitchFamily="34" charset="0"/>
              </a:rPr>
              <a:t>?</a:t>
            </a:r>
            <a:endParaRPr lang="en-US" altLang="ko-KR" sz="1400" b="1" dirty="0">
              <a:solidFill>
                <a:schemeClr val="bg2"/>
              </a:solidFill>
              <a:cs typeface="Arial" pitchFamily="34" charset="0"/>
            </a:endParaRPr>
          </a:p>
        </p:txBody>
      </p:sp>
      <p:grpSp>
        <p:nvGrpSpPr>
          <p:cNvPr id="8" name="Group 7">
            <a:extLst>
              <a:ext uri="{FF2B5EF4-FFF2-40B4-BE49-F238E27FC236}">
                <a16:creationId xmlns:a16="http://schemas.microsoft.com/office/drawing/2014/main" id="{51E7642E-CD93-4445-B49C-21F1CF8B80D1}"/>
              </a:ext>
            </a:extLst>
          </p:cNvPr>
          <p:cNvGrpSpPr/>
          <p:nvPr/>
        </p:nvGrpSpPr>
        <p:grpSpPr>
          <a:xfrm>
            <a:off x="5788122" y="2526123"/>
            <a:ext cx="5794634" cy="777510"/>
            <a:chOff x="6199610" y="1058698"/>
            <a:chExt cx="5794634"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938923" y="1183033"/>
              <a:ext cx="5055321"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 Hipótesis principal y anexas</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99610" y="105869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grpSp>
        <p:nvGrpSpPr>
          <p:cNvPr id="12" name="Group 11">
            <a:extLst>
              <a:ext uri="{FF2B5EF4-FFF2-40B4-BE49-F238E27FC236}">
                <a16:creationId xmlns:a16="http://schemas.microsoft.com/office/drawing/2014/main" id="{9D3E30DF-4F9D-4D5B-9110-CB46BA5063F2}"/>
              </a:ext>
            </a:extLst>
          </p:cNvPr>
          <p:cNvGrpSpPr/>
          <p:nvPr/>
        </p:nvGrpSpPr>
        <p:grpSpPr>
          <a:xfrm>
            <a:off x="5769612" y="4053364"/>
            <a:ext cx="5786257" cy="777510"/>
            <a:chOff x="6102442" y="1483456"/>
            <a:chExt cx="5786257"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6833379" y="1618295"/>
              <a:ext cx="505532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 Exploración de datos y KPIS</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sp>
        <p:nvSpPr>
          <p:cNvPr id="15" name="TextBox 14">
            <a:extLst>
              <a:ext uri="{FF2B5EF4-FFF2-40B4-BE49-F238E27FC236}">
                <a16:creationId xmlns:a16="http://schemas.microsoft.com/office/drawing/2014/main" id="{437A4661-D2A4-40E5-9248-83B3298A506A}"/>
              </a:ext>
            </a:extLst>
          </p:cNvPr>
          <p:cNvSpPr txBox="1"/>
          <p:nvPr/>
        </p:nvSpPr>
        <p:spPr>
          <a:xfrm>
            <a:off x="6545014" y="5875276"/>
            <a:ext cx="4661840" cy="523220"/>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r>
              <a:rPr lang="en-US" altLang="ko-KR" sz="1400" b="1" dirty="0" err="1">
                <a:solidFill>
                  <a:schemeClr val="bg1"/>
                </a:solidFill>
                <a:ea typeface="FZShuTi" pitchFamily="2" charset="-122"/>
                <a:cs typeface="Arial" pitchFamily="34" charset="0"/>
              </a:rPr>
              <a:t>Gráficas</a:t>
            </a:r>
            <a:r>
              <a:rPr lang="en-US" altLang="ko-KR" sz="1400" b="1" dirty="0">
                <a:solidFill>
                  <a:schemeClr val="bg1"/>
                </a:solidFill>
                <a:ea typeface="FZShuTi" pitchFamily="2" charset="-122"/>
                <a:cs typeface="Arial" pitchFamily="34" charset="0"/>
              </a:rPr>
              <a:t>, para </a:t>
            </a:r>
            <a:r>
              <a:rPr lang="en-US" altLang="ko-KR" sz="1400" b="1" dirty="0" err="1">
                <a:solidFill>
                  <a:schemeClr val="bg1"/>
                </a:solidFill>
                <a:ea typeface="FZShuTi" pitchFamily="2" charset="-122"/>
                <a:cs typeface="Arial" pitchFamily="34" charset="0"/>
              </a:rPr>
              <a:t>una</a:t>
            </a:r>
            <a:r>
              <a:rPr lang="en-US" altLang="ko-KR" sz="1400" b="1" dirty="0">
                <a:solidFill>
                  <a:schemeClr val="bg1"/>
                </a:solidFill>
                <a:ea typeface="FZShuTi" pitchFamily="2" charset="-122"/>
                <a:cs typeface="Arial" pitchFamily="34" charset="0"/>
              </a:rPr>
              <a:t> </a:t>
            </a:r>
            <a:r>
              <a:rPr lang="en-US" altLang="ko-KR" sz="1400" b="1" dirty="0" err="1">
                <a:solidFill>
                  <a:schemeClr val="bg1"/>
                </a:solidFill>
                <a:ea typeface="FZShuTi" pitchFamily="2" charset="-122"/>
                <a:cs typeface="Arial" pitchFamily="34" charset="0"/>
              </a:rPr>
              <a:t>muestra</a:t>
            </a:r>
            <a:r>
              <a:rPr lang="en-US" altLang="ko-KR" sz="1400" b="1" dirty="0">
                <a:solidFill>
                  <a:schemeClr val="bg1"/>
                </a:solidFill>
                <a:ea typeface="FZShuTi" pitchFamily="2" charset="-122"/>
                <a:cs typeface="Arial" pitchFamily="34" charset="0"/>
              </a:rPr>
              <a:t> </a:t>
            </a:r>
            <a:r>
              <a:rPr lang="en-US" altLang="ko-KR" sz="1400" b="1" dirty="0" err="1">
                <a:solidFill>
                  <a:schemeClr val="bg1"/>
                </a:solidFill>
                <a:ea typeface="FZShuTi" pitchFamily="2" charset="-122"/>
                <a:cs typeface="Arial" pitchFamily="34" charset="0"/>
              </a:rPr>
              <a:t>más</a:t>
            </a:r>
            <a:r>
              <a:rPr lang="en-US" altLang="ko-KR" sz="1400" b="1" dirty="0">
                <a:solidFill>
                  <a:schemeClr val="bg1"/>
                </a:solidFill>
                <a:ea typeface="FZShuTi" pitchFamily="2" charset="-122"/>
                <a:cs typeface="Arial" pitchFamily="34" charset="0"/>
              </a:rPr>
              <a:t> visual  de las </a:t>
            </a:r>
            <a:r>
              <a:rPr lang="en-US" altLang="ko-KR" sz="1400" b="1" dirty="0" err="1">
                <a:solidFill>
                  <a:schemeClr val="bg1"/>
                </a:solidFill>
                <a:ea typeface="FZShuTi" pitchFamily="2" charset="-122"/>
                <a:cs typeface="Arial" pitchFamily="34" charset="0"/>
              </a:rPr>
              <a:t>respuestas</a:t>
            </a:r>
            <a:r>
              <a:rPr lang="en-US" altLang="ko-KR" sz="1400" b="1" dirty="0">
                <a:solidFill>
                  <a:schemeClr val="bg1"/>
                </a:solidFill>
                <a:ea typeface="FZShuTi" pitchFamily="2" charset="-122"/>
                <a:cs typeface="Arial" pitchFamily="34" charset="0"/>
              </a:rPr>
              <a:t> </a:t>
            </a:r>
            <a:r>
              <a:rPr lang="en-US" altLang="ko-KR" sz="1400" b="1" dirty="0" err="1">
                <a:solidFill>
                  <a:schemeClr val="bg1"/>
                </a:solidFill>
                <a:ea typeface="FZShuTi" pitchFamily="2" charset="-122"/>
                <a:cs typeface="Arial" pitchFamily="34" charset="0"/>
              </a:rPr>
              <a:t>obtenidas</a:t>
            </a:r>
            <a:r>
              <a:rPr lang="en-US" altLang="ko-KR" sz="1400" b="1" dirty="0">
                <a:solidFill>
                  <a:schemeClr val="bg1"/>
                </a:solidFill>
                <a:ea typeface="FZShuTi" pitchFamily="2" charset="-122"/>
                <a:cs typeface="Arial" pitchFamily="34" charset="0"/>
              </a:rPr>
              <a:t>.</a:t>
            </a:r>
            <a:endParaRPr lang="en-US" altLang="ko-KR" sz="1400" b="1"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5769612" y="5192356"/>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r>
                <a:rPr lang="ko-KR" altLang="en-US" sz="2700" b="1" dirty="0">
                  <a:solidFill>
                    <a:schemeClr val="bg1"/>
                  </a:solidFill>
                  <a:cs typeface="Arial" pitchFamily="34" charset="0"/>
                </a:rPr>
                <a:t> </a:t>
              </a:r>
              <a:r>
                <a:rPr lang="es-ES" altLang="ko-KR" sz="2700" b="1" dirty="0">
                  <a:solidFill>
                    <a:schemeClr val="bg1"/>
                  </a:solidFill>
                  <a:cs typeface="Arial" pitchFamily="34" charset="0"/>
                </a:rPr>
                <a:t>Infografía y gráficas</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5883912" y="408775"/>
            <a:ext cx="4289286" cy="923330"/>
          </a:xfrm>
          <a:prstGeom prst="rect">
            <a:avLst/>
          </a:prstGeom>
          <a:noFill/>
        </p:spPr>
        <p:txBody>
          <a:bodyPr wrap="square" rtlCol="0" anchor="ctr">
            <a:spAutoFit/>
          </a:bodyPr>
          <a:lstStyle/>
          <a:p>
            <a:pPr algn="ctr"/>
            <a:r>
              <a:rPr lang="en-US" altLang="ko-KR" sz="5400" dirty="0">
                <a:solidFill>
                  <a:schemeClr val="bg1"/>
                </a:solidFill>
                <a:latin typeface="+mj-lt"/>
                <a:cs typeface="Arial" pitchFamily="34" charset="0"/>
              </a:rPr>
              <a:t>ÍNDICE</a:t>
            </a:r>
            <a:endParaRPr lang="ko-KR" altLang="en-US" sz="5400" dirty="0">
              <a:solidFill>
                <a:schemeClr val="bg1"/>
              </a:solidFill>
              <a:latin typeface="+mj-lt"/>
              <a:cs typeface="Arial" pitchFamily="34" charset="0"/>
            </a:endParaRPr>
          </a:p>
        </p:txBody>
      </p:sp>
      <p:sp>
        <p:nvSpPr>
          <p:cNvPr id="2" name="TextBox 6">
            <a:extLst>
              <a:ext uri="{FF2B5EF4-FFF2-40B4-BE49-F238E27FC236}">
                <a16:creationId xmlns:a16="http://schemas.microsoft.com/office/drawing/2014/main" id="{42334EC4-ECC9-AB5E-5D3F-46CC2D655B73}"/>
              </a:ext>
            </a:extLst>
          </p:cNvPr>
          <p:cNvSpPr txBox="1"/>
          <p:nvPr/>
        </p:nvSpPr>
        <p:spPr>
          <a:xfrm>
            <a:off x="6639077" y="4605627"/>
            <a:ext cx="4661840" cy="738664"/>
          </a:xfrm>
          <a:prstGeom prst="rect">
            <a:avLst/>
          </a:prstGeom>
          <a:noFill/>
        </p:spPr>
        <p:txBody>
          <a:bodyPr wrap="square" rtlCol="0">
            <a:spAutoFit/>
          </a:bodyPr>
          <a:lstStyle/>
          <a:p>
            <a:r>
              <a:rPr lang="en-US" altLang="ko-KR" sz="1400" b="1" dirty="0" err="1">
                <a:solidFill>
                  <a:schemeClr val="bg1"/>
                </a:solidFill>
                <a:ea typeface="FZShuTi" pitchFamily="2" charset="-122"/>
                <a:cs typeface="Arial" pitchFamily="34" charset="0"/>
              </a:rPr>
              <a:t>Selección</a:t>
            </a:r>
            <a:r>
              <a:rPr lang="en-US" altLang="ko-KR" sz="1400" b="1" dirty="0">
                <a:solidFill>
                  <a:schemeClr val="bg1"/>
                </a:solidFill>
                <a:ea typeface="FZShuTi" pitchFamily="2" charset="-122"/>
                <a:cs typeface="Arial" pitchFamily="34" charset="0"/>
              </a:rPr>
              <a:t> de los </a:t>
            </a:r>
            <a:r>
              <a:rPr lang="en-US" altLang="ko-KR" sz="1400" b="1" dirty="0" err="1">
                <a:solidFill>
                  <a:schemeClr val="bg1"/>
                </a:solidFill>
                <a:ea typeface="FZShuTi" pitchFamily="2" charset="-122"/>
                <a:cs typeface="Arial" pitchFamily="34" charset="0"/>
              </a:rPr>
              <a:t>Dataframes</a:t>
            </a:r>
            <a:r>
              <a:rPr lang="en-US" altLang="ko-KR" sz="1400" b="1" dirty="0">
                <a:solidFill>
                  <a:schemeClr val="bg1"/>
                </a:solidFill>
                <a:ea typeface="FZShuTi" pitchFamily="2" charset="-122"/>
                <a:cs typeface="Arial" pitchFamily="34" charset="0"/>
              </a:rPr>
              <a:t>, </a:t>
            </a:r>
            <a:r>
              <a:rPr lang="en-US" altLang="ko-KR" sz="1400" b="1" dirty="0" err="1">
                <a:solidFill>
                  <a:schemeClr val="bg1"/>
                </a:solidFill>
                <a:ea typeface="FZShuTi" pitchFamily="2" charset="-122"/>
                <a:cs typeface="Arial" pitchFamily="34" charset="0"/>
              </a:rPr>
              <a:t>su</a:t>
            </a:r>
            <a:r>
              <a:rPr lang="en-US" altLang="ko-KR" sz="1400" b="1" dirty="0">
                <a:solidFill>
                  <a:schemeClr val="bg1"/>
                </a:solidFill>
                <a:ea typeface="FZShuTi" pitchFamily="2" charset="-122"/>
                <a:cs typeface="Arial" pitchFamily="34" charset="0"/>
              </a:rPr>
              <a:t> posterior </a:t>
            </a:r>
            <a:r>
              <a:rPr lang="en-US" altLang="ko-KR" sz="1400" b="1" dirty="0" err="1">
                <a:solidFill>
                  <a:schemeClr val="bg1"/>
                </a:solidFill>
                <a:ea typeface="FZShuTi" pitchFamily="2" charset="-122"/>
                <a:cs typeface="Arial" pitchFamily="34" charset="0"/>
              </a:rPr>
              <a:t>limpieza</a:t>
            </a:r>
            <a:r>
              <a:rPr lang="en-US" altLang="ko-KR" sz="1400" b="1" dirty="0">
                <a:solidFill>
                  <a:schemeClr val="bg1"/>
                </a:solidFill>
                <a:ea typeface="FZShuTi" pitchFamily="2" charset="-122"/>
                <a:cs typeface="Arial" pitchFamily="34" charset="0"/>
              </a:rPr>
              <a:t> y </a:t>
            </a:r>
            <a:r>
              <a:rPr lang="en-US" altLang="ko-KR" sz="1400" b="1" dirty="0" err="1">
                <a:solidFill>
                  <a:schemeClr val="bg1"/>
                </a:solidFill>
                <a:ea typeface="FZShuTi" pitchFamily="2" charset="-122"/>
                <a:cs typeface="Arial" pitchFamily="34" charset="0"/>
              </a:rPr>
              <a:t>preparación</a:t>
            </a:r>
            <a:r>
              <a:rPr lang="en-US" altLang="ko-KR" sz="1400" b="1" dirty="0">
                <a:solidFill>
                  <a:schemeClr val="bg1"/>
                </a:solidFill>
                <a:ea typeface="FZShuTi" pitchFamily="2" charset="-122"/>
                <a:cs typeface="Arial" pitchFamily="34" charset="0"/>
              </a:rPr>
              <a:t> y </a:t>
            </a:r>
            <a:r>
              <a:rPr lang="en-US" altLang="ko-KR" sz="1400" b="1" dirty="0" err="1">
                <a:solidFill>
                  <a:schemeClr val="bg1"/>
                </a:solidFill>
                <a:ea typeface="FZShuTi" pitchFamily="2" charset="-122"/>
                <a:cs typeface="Arial" pitchFamily="34" charset="0"/>
              </a:rPr>
              <a:t>extraccion</a:t>
            </a:r>
            <a:r>
              <a:rPr lang="en-US" altLang="ko-KR" sz="1400" b="1" dirty="0">
                <a:solidFill>
                  <a:schemeClr val="bg1"/>
                </a:solidFill>
                <a:ea typeface="FZShuTi" pitchFamily="2" charset="-122"/>
                <a:cs typeface="Arial" pitchFamily="34" charset="0"/>
              </a:rPr>
              <a:t> de las variables que </a:t>
            </a:r>
            <a:r>
              <a:rPr lang="en-US" altLang="ko-KR" sz="1400" b="1" dirty="0" err="1">
                <a:solidFill>
                  <a:schemeClr val="bg1"/>
                </a:solidFill>
                <a:ea typeface="FZShuTi" pitchFamily="2" charset="-122"/>
                <a:cs typeface="Arial" pitchFamily="34" charset="0"/>
              </a:rPr>
              <a:t>usaré</a:t>
            </a:r>
            <a:r>
              <a:rPr lang="en-US" altLang="ko-KR" sz="1400" b="1" dirty="0">
                <a:solidFill>
                  <a:schemeClr val="bg1"/>
                </a:solidFill>
                <a:ea typeface="FZShuTi" pitchFamily="2" charset="-122"/>
                <a:cs typeface="Arial" pitchFamily="34" charset="0"/>
              </a:rPr>
              <a:t> para </a:t>
            </a:r>
            <a:r>
              <a:rPr lang="en-US" altLang="ko-KR" sz="1400" b="1" dirty="0" err="1">
                <a:solidFill>
                  <a:schemeClr val="bg1"/>
                </a:solidFill>
                <a:ea typeface="FZShuTi" pitchFamily="2" charset="-122"/>
                <a:cs typeface="Arial" pitchFamily="34" charset="0"/>
              </a:rPr>
              <a:t>respaldar</a:t>
            </a:r>
            <a:r>
              <a:rPr lang="en-US" altLang="ko-KR" sz="1400" b="1" dirty="0">
                <a:solidFill>
                  <a:schemeClr val="bg1"/>
                </a:solidFill>
                <a:ea typeface="FZShuTi" pitchFamily="2" charset="-122"/>
                <a:cs typeface="Arial" pitchFamily="34" charset="0"/>
              </a:rPr>
              <a:t> o </a:t>
            </a:r>
            <a:r>
              <a:rPr lang="en-US" altLang="ko-KR" sz="1400" b="1" dirty="0" err="1">
                <a:solidFill>
                  <a:schemeClr val="bg1"/>
                </a:solidFill>
                <a:ea typeface="FZShuTi" pitchFamily="2" charset="-122"/>
                <a:cs typeface="Arial" pitchFamily="34" charset="0"/>
              </a:rPr>
              <a:t>anular</a:t>
            </a:r>
            <a:r>
              <a:rPr lang="en-US" altLang="ko-KR" sz="1400" b="1" dirty="0">
                <a:solidFill>
                  <a:schemeClr val="bg1"/>
                </a:solidFill>
                <a:ea typeface="FZShuTi" pitchFamily="2" charset="-122"/>
                <a:cs typeface="Arial" pitchFamily="34" charset="0"/>
              </a:rPr>
              <a:t> mis </a:t>
            </a:r>
            <a:r>
              <a:rPr lang="en-US" altLang="ko-KR" sz="1400" b="1" dirty="0" err="1">
                <a:solidFill>
                  <a:schemeClr val="bg1"/>
                </a:solidFill>
                <a:ea typeface="FZShuTi" pitchFamily="2" charset="-122"/>
                <a:cs typeface="Arial" pitchFamily="34" charset="0"/>
              </a:rPr>
              <a:t>hipótesis</a:t>
            </a:r>
            <a:endParaRPr lang="en-US" altLang="ko-KR" sz="1400" b="1" dirty="0">
              <a:solidFill>
                <a:schemeClr val="bg1"/>
              </a:solidFill>
              <a:cs typeface="Arial" pitchFamily="34" charset="0"/>
            </a:endParaRPr>
          </a:p>
        </p:txBody>
      </p:sp>
    </p:spTree>
    <p:extLst>
      <p:ext uri="{BB962C8B-B14F-4D97-AF65-F5344CB8AC3E}">
        <p14:creationId xmlns:p14="http://schemas.microsoft.com/office/powerpoint/2010/main" val="62406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a:extLst>
              <a:ext uri="{FF2B5EF4-FFF2-40B4-BE49-F238E27FC236}">
                <a16:creationId xmlns:a16="http://schemas.microsoft.com/office/drawing/2014/main" id="{76582718-CE89-4165-F0DC-69A8AF4355EA}"/>
              </a:ext>
            </a:extLst>
          </p:cNvPr>
          <p:cNvGrpSpPr/>
          <p:nvPr/>
        </p:nvGrpSpPr>
        <p:grpSpPr>
          <a:xfrm>
            <a:off x="4438650" y="302113"/>
            <a:ext cx="7600950" cy="1250874"/>
            <a:chOff x="2203174" y="4452730"/>
            <a:chExt cx="8540094" cy="1391478"/>
          </a:xfrm>
          <a:solidFill>
            <a:schemeClr val="accent2">
              <a:alpha val="70000"/>
            </a:schemeClr>
          </a:solidFill>
        </p:grpSpPr>
        <p:sp>
          <p:nvSpPr>
            <p:cNvPr id="3" name="Freeform: Shape 26">
              <a:extLst>
                <a:ext uri="{FF2B5EF4-FFF2-40B4-BE49-F238E27FC236}">
                  <a16:creationId xmlns:a16="http://schemas.microsoft.com/office/drawing/2014/main" id="{F8ABB781-0BF4-3DD9-5FF1-BB1D921EE56F}"/>
                </a:ext>
              </a:extLst>
            </p:cNvPr>
            <p:cNvSpPr/>
            <p:nvPr/>
          </p:nvSpPr>
          <p:spPr>
            <a:xfrm>
              <a:off x="3266661" y="4452730"/>
              <a:ext cx="6450031" cy="1391478"/>
            </a:xfrm>
            <a:custGeom>
              <a:avLst/>
              <a:gdLst>
                <a:gd name="connsiteX0" fmla="*/ 0 w 7172739"/>
                <a:gd name="connsiteY0" fmla="*/ 0 h 1391478"/>
                <a:gd name="connsiteX1" fmla="*/ 6477000 w 7172739"/>
                <a:gd name="connsiteY1" fmla="*/ 0 h 1391478"/>
                <a:gd name="connsiteX2" fmla="*/ 7172739 w 7172739"/>
                <a:gd name="connsiteY2" fmla="*/ 695739 h 1391478"/>
                <a:gd name="connsiteX3" fmla="*/ 6477000 w 7172739"/>
                <a:gd name="connsiteY3" fmla="*/ 1391478 h 1391478"/>
                <a:gd name="connsiteX4" fmla="*/ 0 w 7172739"/>
                <a:gd name="connsiteY4" fmla="*/ 1391478 h 1391478"/>
                <a:gd name="connsiteX5" fmla="*/ 695739 w 7172739"/>
                <a:gd name="connsiteY5" fmla="*/ 695739 h 1391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72739" h="1391478">
                  <a:moveTo>
                    <a:pt x="0" y="0"/>
                  </a:moveTo>
                  <a:lnTo>
                    <a:pt x="6477000" y="0"/>
                  </a:lnTo>
                  <a:lnTo>
                    <a:pt x="7172739" y="695739"/>
                  </a:lnTo>
                  <a:lnTo>
                    <a:pt x="6477000" y="1391478"/>
                  </a:lnTo>
                  <a:lnTo>
                    <a:pt x="0" y="1391478"/>
                  </a:lnTo>
                  <a:lnTo>
                    <a:pt x="695739" y="6957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ÍNDICE</a:t>
              </a:r>
            </a:p>
          </p:txBody>
        </p:sp>
        <p:sp>
          <p:nvSpPr>
            <p:cNvPr id="4" name="Arrow: Chevron 27">
              <a:extLst>
                <a:ext uri="{FF2B5EF4-FFF2-40B4-BE49-F238E27FC236}">
                  <a16:creationId xmlns:a16="http://schemas.microsoft.com/office/drawing/2014/main" id="{FF55ADF9-29D2-A6F6-5C7A-503ECB4518EF}"/>
                </a:ext>
              </a:extLst>
            </p:cNvPr>
            <p:cNvSpPr/>
            <p:nvPr/>
          </p:nvSpPr>
          <p:spPr>
            <a:xfrm>
              <a:off x="9227060"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Arrow: Chevron 28">
              <a:extLst>
                <a:ext uri="{FF2B5EF4-FFF2-40B4-BE49-F238E27FC236}">
                  <a16:creationId xmlns:a16="http://schemas.microsoft.com/office/drawing/2014/main" id="{6325772F-2459-A658-7D1E-30B86FB4A15F}"/>
                </a:ext>
              </a:extLst>
            </p:cNvPr>
            <p:cNvSpPr/>
            <p:nvPr/>
          </p:nvSpPr>
          <p:spPr>
            <a:xfrm>
              <a:off x="9740348"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Arrow: Chevron 29">
              <a:extLst>
                <a:ext uri="{FF2B5EF4-FFF2-40B4-BE49-F238E27FC236}">
                  <a16:creationId xmlns:a16="http://schemas.microsoft.com/office/drawing/2014/main" id="{0F503D7F-BB0B-AE0C-A341-EBDFB7F3E9EC}"/>
                </a:ext>
              </a:extLst>
            </p:cNvPr>
            <p:cNvSpPr/>
            <p:nvPr/>
          </p:nvSpPr>
          <p:spPr>
            <a:xfrm>
              <a:off x="2203174"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Arrow: Chevron 30">
              <a:extLst>
                <a:ext uri="{FF2B5EF4-FFF2-40B4-BE49-F238E27FC236}">
                  <a16:creationId xmlns:a16="http://schemas.microsoft.com/office/drawing/2014/main" id="{5C965704-099A-841A-F1B7-4F4ED562368B}"/>
                </a:ext>
              </a:extLst>
            </p:cNvPr>
            <p:cNvSpPr/>
            <p:nvPr/>
          </p:nvSpPr>
          <p:spPr>
            <a:xfrm>
              <a:off x="2716463" y="4452730"/>
              <a:ext cx="1002920" cy="1391478"/>
            </a:xfrm>
            <a:prstGeom prst="chevron">
              <a:avLst>
                <a:gd name="adj" fmla="val 646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4" name="TextBox 5">
            <a:extLst>
              <a:ext uri="{FF2B5EF4-FFF2-40B4-BE49-F238E27FC236}">
                <a16:creationId xmlns:a16="http://schemas.microsoft.com/office/drawing/2014/main" id="{481B0728-40B7-1D1C-BEE1-F100E0D17D70}"/>
              </a:ext>
            </a:extLst>
          </p:cNvPr>
          <p:cNvSpPr txBox="1"/>
          <p:nvPr/>
        </p:nvSpPr>
        <p:spPr>
          <a:xfrm>
            <a:off x="5769612" y="1775380"/>
            <a:ext cx="98110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05</a:t>
            </a:r>
            <a:endParaRPr lang="ko-KR" altLang="en-US" sz="4800" b="1" dirty="0">
              <a:solidFill>
                <a:schemeClr val="bg1"/>
              </a:solidFill>
              <a:cs typeface="Arial" pitchFamily="34" charset="0"/>
            </a:endParaRPr>
          </a:p>
        </p:txBody>
      </p:sp>
      <p:sp>
        <p:nvSpPr>
          <p:cNvPr id="15" name="TextBox 5">
            <a:extLst>
              <a:ext uri="{FF2B5EF4-FFF2-40B4-BE49-F238E27FC236}">
                <a16:creationId xmlns:a16="http://schemas.microsoft.com/office/drawing/2014/main" id="{5EF54A1F-57BE-1FB8-E77B-708E3D09C16E}"/>
              </a:ext>
            </a:extLst>
          </p:cNvPr>
          <p:cNvSpPr txBox="1"/>
          <p:nvPr/>
        </p:nvSpPr>
        <p:spPr>
          <a:xfrm>
            <a:off x="5834395" y="2857893"/>
            <a:ext cx="98110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06</a:t>
            </a:r>
            <a:endParaRPr lang="ko-KR" altLang="en-US" sz="4800" b="1" dirty="0">
              <a:solidFill>
                <a:schemeClr val="bg1"/>
              </a:solidFill>
              <a:cs typeface="Arial" pitchFamily="34" charset="0"/>
            </a:endParaRPr>
          </a:p>
        </p:txBody>
      </p:sp>
      <p:sp>
        <p:nvSpPr>
          <p:cNvPr id="16" name="TextBox 5">
            <a:extLst>
              <a:ext uri="{FF2B5EF4-FFF2-40B4-BE49-F238E27FC236}">
                <a16:creationId xmlns:a16="http://schemas.microsoft.com/office/drawing/2014/main" id="{AAD05EDB-9A07-A8D9-44CE-C3C1FA693710}"/>
              </a:ext>
            </a:extLst>
          </p:cNvPr>
          <p:cNvSpPr txBox="1"/>
          <p:nvPr/>
        </p:nvSpPr>
        <p:spPr>
          <a:xfrm>
            <a:off x="5834395" y="3940406"/>
            <a:ext cx="98110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07</a:t>
            </a:r>
            <a:endParaRPr lang="ko-KR" altLang="en-US" sz="4800" b="1" dirty="0">
              <a:solidFill>
                <a:schemeClr val="bg1"/>
              </a:solidFill>
              <a:cs typeface="Arial" pitchFamily="34" charset="0"/>
            </a:endParaRPr>
          </a:p>
        </p:txBody>
      </p:sp>
      <p:sp>
        <p:nvSpPr>
          <p:cNvPr id="17" name="TextBox 4">
            <a:extLst>
              <a:ext uri="{FF2B5EF4-FFF2-40B4-BE49-F238E27FC236}">
                <a16:creationId xmlns:a16="http://schemas.microsoft.com/office/drawing/2014/main" id="{438AB82C-3636-0555-C12F-2942260AE9C2}"/>
              </a:ext>
            </a:extLst>
          </p:cNvPr>
          <p:cNvSpPr txBox="1"/>
          <p:nvPr/>
        </p:nvSpPr>
        <p:spPr>
          <a:xfrm>
            <a:off x="6606094" y="1936962"/>
            <a:ext cx="4809158"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 Respuestas y conclusiones</a:t>
            </a:r>
            <a:endParaRPr lang="ko-KR" altLang="en-US" sz="2700" b="1" dirty="0">
              <a:solidFill>
                <a:schemeClr val="bg1"/>
              </a:solidFill>
              <a:cs typeface="Arial" pitchFamily="34" charset="0"/>
            </a:endParaRPr>
          </a:p>
        </p:txBody>
      </p:sp>
      <p:sp>
        <p:nvSpPr>
          <p:cNvPr id="18" name="TextBox 4">
            <a:extLst>
              <a:ext uri="{FF2B5EF4-FFF2-40B4-BE49-F238E27FC236}">
                <a16:creationId xmlns:a16="http://schemas.microsoft.com/office/drawing/2014/main" id="{B73AB4D5-0652-169A-8B73-322C5A3D936B}"/>
              </a:ext>
            </a:extLst>
          </p:cNvPr>
          <p:cNvSpPr txBox="1"/>
          <p:nvPr/>
        </p:nvSpPr>
        <p:spPr>
          <a:xfrm>
            <a:off x="6753412" y="2990352"/>
            <a:ext cx="4661840"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 BIBLIOGRAFIA</a:t>
            </a:r>
            <a:endParaRPr lang="ko-KR" altLang="en-US" sz="2700" b="1" dirty="0">
              <a:solidFill>
                <a:schemeClr val="bg1"/>
              </a:solidFill>
              <a:cs typeface="Arial" pitchFamily="34" charset="0"/>
            </a:endParaRPr>
          </a:p>
        </p:txBody>
      </p:sp>
      <p:sp>
        <p:nvSpPr>
          <p:cNvPr id="19" name="TextBox 4">
            <a:extLst>
              <a:ext uri="{FF2B5EF4-FFF2-40B4-BE49-F238E27FC236}">
                <a16:creationId xmlns:a16="http://schemas.microsoft.com/office/drawing/2014/main" id="{6BEAD40F-163A-AE64-A9FD-33529A6A0E96}"/>
              </a:ext>
            </a:extLst>
          </p:cNvPr>
          <p:cNvSpPr txBox="1"/>
          <p:nvPr/>
        </p:nvSpPr>
        <p:spPr>
          <a:xfrm>
            <a:off x="6606094" y="4101990"/>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 MATERIAL EXTRA</a:t>
            </a:r>
            <a:endParaRPr lang="ko-KR" altLang="en-US" sz="2700" b="1" dirty="0">
              <a:solidFill>
                <a:schemeClr val="bg1"/>
              </a:solidFill>
              <a:cs typeface="Arial" pitchFamily="34" charset="0"/>
            </a:endParaRPr>
          </a:p>
        </p:txBody>
      </p:sp>
      <p:sp>
        <p:nvSpPr>
          <p:cNvPr id="20" name="TextBox 2">
            <a:extLst>
              <a:ext uri="{FF2B5EF4-FFF2-40B4-BE49-F238E27FC236}">
                <a16:creationId xmlns:a16="http://schemas.microsoft.com/office/drawing/2014/main" id="{6375A401-6494-3123-4DA1-3F138C3AEC7A}"/>
              </a:ext>
            </a:extLst>
          </p:cNvPr>
          <p:cNvSpPr txBox="1"/>
          <p:nvPr/>
        </p:nvSpPr>
        <p:spPr>
          <a:xfrm>
            <a:off x="6545014" y="2458300"/>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sp>
        <p:nvSpPr>
          <p:cNvPr id="21" name="TextBox 2">
            <a:extLst>
              <a:ext uri="{FF2B5EF4-FFF2-40B4-BE49-F238E27FC236}">
                <a16:creationId xmlns:a16="http://schemas.microsoft.com/office/drawing/2014/main" id="{5ABBDD8B-6FF7-30E4-1060-F658572447DD}"/>
              </a:ext>
            </a:extLst>
          </p:cNvPr>
          <p:cNvSpPr txBox="1"/>
          <p:nvPr/>
        </p:nvSpPr>
        <p:spPr>
          <a:xfrm>
            <a:off x="6750718" y="2504777"/>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sp>
        <p:nvSpPr>
          <p:cNvPr id="22" name="TextBox 2">
            <a:extLst>
              <a:ext uri="{FF2B5EF4-FFF2-40B4-BE49-F238E27FC236}">
                <a16:creationId xmlns:a16="http://schemas.microsoft.com/office/drawing/2014/main" id="{01CFA292-EABC-428E-85D9-6D3755D79FB0}"/>
              </a:ext>
            </a:extLst>
          </p:cNvPr>
          <p:cNvSpPr txBox="1"/>
          <p:nvPr/>
        </p:nvSpPr>
        <p:spPr>
          <a:xfrm>
            <a:off x="6920918" y="4552113"/>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sp>
        <p:nvSpPr>
          <p:cNvPr id="23" name="TextBox 2">
            <a:extLst>
              <a:ext uri="{FF2B5EF4-FFF2-40B4-BE49-F238E27FC236}">
                <a16:creationId xmlns:a16="http://schemas.microsoft.com/office/drawing/2014/main" id="{F93D8290-E8D8-219F-495F-52D811DE0F37}"/>
              </a:ext>
            </a:extLst>
          </p:cNvPr>
          <p:cNvSpPr txBox="1"/>
          <p:nvPr/>
        </p:nvSpPr>
        <p:spPr>
          <a:xfrm>
            <a:off x="6784457" y="3455037"/>
            <a:ext cx="4661840" cy="276999"/>
          </a:xfrm>
          <a:prstGeom prst="rect">
            <a:avLst/>
          </a:prstGeom>
          <a:noFill/>
        </p:spPr>
        <p:txBody>
          <a:bodyPr wrap="square" rtlCol="0">
            <a:spAutoFit/>
          </a:bodyPr>
          <a:lstStyle/>
          <a:p>
            <a:r>
              <a:rPr lang="en-US" altLang="ko-KR" sz="1200" dirty="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spTree>
    <p:extLst>
      <p:ext uri="{BB962C8B-B14F-4D97-AF65-F5344CB8AC3E}">
        <p14:creationId xmlns:p14="http://schemas.microsoft.com/office/powerpoint/2010/main" val="241516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D752E57-AE48-4B2E-BD13-E299482EC991}"/>
              </a:ext>
            </a:extLst>
          </p:cNvPr>
          <p:cNvGrpSpPr/>
          <p:nvPr/>
        </p:nvGrpSpPr>
        <p:grpSpPr>
          <a:xfrm>
            <a:off x="6317307" y="713811"/>
            <a:ext cx="5874693" cy="5845731"/>
            <a:chOff x="412501" y="2943143"/>
            <a:chExt cx="3761594" cy="3743050"/>
          </a:xfrm>
        </p:grpSpPr>
        <p:sp>
          <p:nvSpPr>
            <p:cNvPr id="6" name="Rectangle 21">
              <a:extLst>
                <a:ext uri="{FF2B5EF4-FFF2-40B4-BE49-F238E27FC236}">
                  <a16:creationId xmlns:a16="http://schemas.microsoft.com/office/drawing/2014/main" id="{92D13E30-3900-43A3-89A6-9D64C3CFAB44}"/>
                </a:ext>
              </a:extLst>
            </p:cNvPr>
            <p:cNvSpPr/>
            <p:nvPr/>
          </p:nvSpPr>
          <p:spPr>
            <a:xfrm rot="6342521">
              <a:off x="3097527" y="3516043"/>
              <a:ext cx="422301" cy="23656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21">
              <a:extLst>
                <a:ext uri="{FF2B5EF4-FFF2-40B4-BE49-F238E27FC236}">
                  <a16:creationId xmlns:a16="http://schemas.microsoft.com/office/drawing/2014/main" id="{3702C2D0-CC89-48A1-800A-CAF425B6250D}"/>
                </a:ext>
              </a:extLst>
            </p:cNvPr>
            <p:cNvSpPr/>
            <p:nvPr/>
          </p:nvSpPr>
          <p:spPr>
            <a:xfrm rot="4500000">
              <a:off x="3296179" y="3543395"/>
              <a:ext cx="422301" cy="23656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21">
              <a:extLst>
                <a:ext uri="{FF2B5EF4-FFF2-40B4-BE49-F238E27FC236}">
                  <a16:creationId xmlns:a16="http://schemas.microsoft.com/office/drawing/2014/main" id="{438975E4-D3CF-47DE-8BC9-3A050D183F65}"/>
                </a:ext>
              </a:extLst>
            </p:cNvPr>
            <p:cNvSpPr/>
            <p:nvPr/>
          </p:nvSpPr>
          <p:spPr>
            <a:xfrm rot="2700000">
              <a:off x="3452489" y="3440460"/>
              <a:ext cx="422301" cy="23656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Graphic 27">
              <a:extLst>
                <a:ext uri="{FF2B5EF4-FFF2-40B4-BE49-F238E27FC236}">
                  <a16:creationId xmlns:a16="http://schemas.microsoft.com/office/drawing/2014/main" id="{66D5C128-FBBD-4C3F-9C23-D7690A3776DF}"/>
                </a:ext>
              </a:extLst>
            </p:cNvPr>
            <p:cNvGrpSpPr/>
            <p:nvPr/>
          </p:nvGrpSpPr>
          <p:grpSpPr>
            <a:xfrm>
              <a:off x="412501" y="2943143"/>
              <a:ext cx="3761594" cy="3743050"/>
              <a:chOff x="2564432" y="-3077"/>
              <a:chExt cx="6894435" cy="6860447"/>
            </a:xfrm>
          </p:grpSpPr>
          <p:sp>
            <p:nvSpPr>
              <p:cNvPr id="10" name="Freeform: Shape 9">
                <a:extLst>
                  <a:ext uri="{FF2B5EF4-FFF2-40B4-BE49-F238E27FC236}">
                    <a16:creationId xmlns:a16="http://schemas.microsoft.com/office/drawing/2014/main" id="{31527167-A5F0-4354-83BC-82E6A8E910C5}"/>
                  </a:ext>
                </a:extLst>
              </p:cNvPr>
              <p:cNvSpPr/>
              <p:nvPr/>
            </p:nvSpPr>
            <p:spPr>
              <a:xfrm>
                <a:off x="3332452" y="147375"/>
                <a:ext cx="949569" cy="1085222"/>
              </a:xfrm>
              <a:custGeom>
                <a:avLst/>
                <a:gdLst>
                  <a:gd name="connsiteX0" fmla="*/ 926207 w 949569"/>
                  <a:gd name="connsiteY0" fmla="*/ 381671 h 1085221"/>
                  <a:gd name="connsiteX1" fmla="*/ 902091 w 949569"/>
                  <a:gd name="connsiteY1" fmla="*/ 320627 h 1085221"/>
                  <a:gd name="connsiteX2" fmla="*/ 872699 w 949569"/>
                  <a:gd name="connsiteY2" fmla="*/ 234714 h 1085221"/>
                  <a:gd name="connsiteX3" fmla="*/ 709916 w 949569"/>
                  <a:gd name="connsiteY3" fmla="*/ 57612 h 1085221"/>
                  <a:gd name="connsiteX4" fmla="*/ 557684 w 949569"/>
                  <a:gd name="connsiteY4" fmla="*/ 2597 h 1085221"/>
                  <a:gd name="connsiteX5" fmla="*/ 340639 w 949569"/>
                  <a:gd name="connsiteY5" fmla="*/ 1090 h 1085221"/>
                  <a:gd name="connsiteX6" fmla="*/ 228349 w 949569"/>
                  <a:gd name="connsiteY6" fmla="*/ 48568 h 1085221"/>
                  <a:gd name="connsiteX7" fmla="*/ 109276 w 949569"/>
                  <a:gd name="connsiteY7" fmla="*/ 228685 h 1085221"/>
                  <a:gd name="connsiteX8" fmla="*/ 61044 w 949569"/>
                  <a:gd name="connsiteY8" fmla="*/ 360569 h 1085221"/>
                  <a:gd name="connsiteX9" fmla="*/ 25623 w 949569"/>
                  <a:gd name="connsiteY9" fmla="*/ 557266 h 1085221"/>
                  <a:gd name="connsiteX10" fmla="*/ 25623 w 949569"/>
                  <a:gd name="connsiteY10" fmla="*/ 557266 h 1085221"/>
                  <a:gd name="connsiteX11" fmla="*/ 25623 w 949569"/>
                  <a:gd name="connsiteY11" fmla="*/ 557266 h 1085221"/>
                  <a:gd name="connsiteX12" fmla="*/ 0 w 949569"/>
                  <a:gd name="connsiteY12" fmla="*/ 607759 h 1085221"/>
                  <a:gd name="connsiteX13" fmla="*/ 119827 w 949569"/>
                  <a:gd name="connsiteY13" fmla="*/ 754716 h 1085221"/>
                  <a:gd name="connsiteX14" fmla="*/ 252465 w 949569"/>
                  <a:gd name="connsiteY14" fmla="*/ 987587 h 1085221"/>
                  <a:gd name="connsiteX15" fmla="*/ 302958 w 949569"/>
                  <a:gd name="connsiteY15" fmla="*/ 1006427 h 1085221"/>
                  <a:gd name="connsiteX16" fmla="*/ 385857 w 949569"/>
                  <a:gd name="connsiteY16" fmla="*/ 1081790 h 1085221"/>
                  <a:gd name="connsiteX17" fmla="*/ 480814 w 949569"/>
                  <a:gd name="connsiteY17" fmla="*/ 1044109 h 1085221"/>
                  <a:gd name="connsiteX18" fmla="*/ 516234 w 949569"/>
                  <a:gd name="connsiteY18" fmla="*/ 1003413 h 1085221"/>
                  <a:gd name="connsiteX19" fmla="*/ 602901 w 949569"/>
                  <a:gd name="connsiteY19" fmla="*/ 938601 h 1085221"/>
                  <a:gd name="connsiteX20" fmla="*/ 617220 w 949569"/>
                  <a:gd name="connsiteY20" fmla="*/ 920514 h 1085221"/>
                  <a:gd name="connsiteX21" fmla="*/ 648119 w 949569"/>
                  <a:gd name="connsiteY21" fmla="*/ 910717 h 1085221"/>
                  <a:gd name="connsiteX22" fmla="*/ 693336 w 949569"/>
                  <a:gd name="connsiteY22" fmla="*/ 896398 h 1085221"/>
                  <a:gd name="connsiteX23" fmla="*/ 703133 w 949569"/>
                  <a:gd name="connsiteY23" fmla="*/ 855702 h 1085221"/>
                  <a:gd name="connsiteX24" fmla="*/ 696351 w 949569"/>
                  <a:gd name="connsiteY24" fmla="*/ 784861 h 1085221"/>
                  <a:gd name="connsiteX25" fmla="*/ 723481 w 949569"/>
                  <a:gd name="connsiteY25" fmla="*/ 752455 h 1085221"/>
                  <a:gd name="connsiteX26" fmla="*/ 755134 w 949569"/>
                  <a:gd name="connsiteY26" fmla="*/ 752455 h 1085221"/>
                  <a:gd name="connsiteX27" fmla="*/ 774728 w 949569"/>
                  <a:gd name="connsiteY27" fmla="*/ 740397 h 1085221"/>
                  <a:gd name="connsiteX28" fmla="*/ 830496 w 949569"/>
                  <a:gd name="connsiteY28" fmla="*/ 583643 h 1085221"/>
                  <a:gd name="connsiteX29" fmla="*/ 856120 w 949569"/>
                  <a:gd name="connsiteY29" fmla="*/ 515816 h 1085221"/>
                  <a:gd name="connsiteX30" fmla="*/ 884757 w 949569"/>
                  <a:gd name="connsiteY30" fmla="*/ 536918 h 1085221"/>
                  <a:gd name="connsiteX31" fmla="*/ 899830 w 949569"/>
                  <a:gd name="connsiteY31" fmla="*/ 540686 h 1085221"/>
                  <a:gd name="connsiteX32" fmla="*/ 944294 w 949569"/>
                  <a:gd name="connsiteY32" fmla="*/ 496976 h 1085221"/>
                  <a:gd name="connsiteX33" fmla="*/ 926207 w 949569"/>
                  <a:gd name="connsiteY33" fmla="*/ 381671 h 108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49569" h="1085221">
                    <a:moveTo>
                      <a:pt x="926207" y="381671"/>
                    </a:moveTo>
                    <a:cubicBezTo>
                      <a:pt x="909627" y="364338"/>
                      <a:pt x="902844" y="343990"/>
                      <a:pt x="902091" y="320627"/>
                    </a:cubicBezTo>
                    <a:cubicBezTo>
                      <a:pt x="900584" y="288975"/>
                      <a:pt x="891540" y="257323"/>
                      <a:pt x="872699" y="234714"/>
                    </a:cubicBezTo>
                    <a:cubicBezTo>
                      <a:pt x="821453" y="172916"/>
                      <a:pt x="776989" y="105090"/>
                      <a:pt x="709916" y="57612"/>
                    </a:cubicBezTo>
                    <a:cubicBezTo>
                      <a:pt x="663191" y="24452"/>
                      <a:pt x="611945" y="6365"/>
                      <a:pt x="557684" y="2597"/>
                    </a:cubicBezTo>
                    <a:cubicBezTo>
                      <a:pt x="486089" y="-2678"/>
                      <a:pt x="412987" y="1843"/>
                      <a:pt x="340639" y="1090"/>
                    </a:cubicBezTo>
                    <a:cubicBezTo>
                      <a:pt x="296175" y="1090"/>
                      <a:pt x="255479" y="10887"/>
                      <a:pt x="228349" y="48568"/>
                    </a:cubicBezTo>
                    <a:cubicBezTo>
                      <a:pt x="185392" y="106597"/>
                      <a:pt x="143189" y="165380"/>
                      <a:pt x="109276" y="228685"/>
                    </a:cubicBezTo>
                    <a:cubicBezTo>
                      <a:pt x="87421" y="270134"/>
                      <a:pt x="79131" y="317613"/>
                      <a:pt x="61044" y="360569"/>
                    </a:cubicBezTo>
                    <a:cubicBezTo>
                      <a:pt x="34667" y="423874"/>
                      <a:pt x="26377" y="489440"/>
                      <a:pt x="25623" y="557266"/>
                    </a:cubicBezTo>
                    <a:lnTo>
                      <a:pt x="25623" y="557266"/>
                    </a:lnTo>
                    <a:cubicBezTo>
                      <a:pt x="25623" y="557266"/>
                      <a:pt x="25623" y="557266"/>
                      <a:pt x="25623" y="557266"/>
                    </a:cubicBezTo>
                    <a:cubicBezTo>
                      <a:pt x="17333" y="576107"/>
                      <a:pt x="10551" y="584396"/>
                      <a:pt x="0" y="607759"/>
                    </a:cubicBezTo>
                    <a:cubicBezTo>
                      <a:pt x="0" y="620571"/>
                      <a:pt x="95711" y="714020"/>
                      <a:pt x="119827" y="754716"/>
                    </a:cubicBezTo>
                    <a:cubicBezTo>
                      <a:pt x="156001" y="815760"/>
                      <a:pt x="247943" y="979297"/>
                      <a:pt x="252465" y="987587"/>
                    </a:cubicBezTo>
                    <a:cubicBezTo>
                      <a:pt x="272813" y="985326"/>
                      <a:pt x="290146" y="989847"/>
                      <a:pt x="302958" y="1006427"/>
                    </a:cubicBezTo>
                    <a:cubicBezTo>
                      <a:pt x="308987" y="1013964"/>
                      <a:pt x="345914" y="1061442"/>
                      <a:pt x="385857" y="1081790"/>
                    </a:cubicBezTo>
                    <a:cubicBezTo>
                      <a:pt x="423538" y="1100631"/>
                      <a:pt x="471770" y="1097616"/>
                      <a:pt x="480814" y="1044109"/>
                    </a:cubicBezTo>
                    <a:cubicBezTo>
                      <a:pt x="484582" y="1024514"/>
                      <a:pt x="495886" y="1009442"/>
                      <a:pt x="516234" y="1003413"/>
                    </a:cubicBezTo>
                    <a:cubicBezTo>
                      <a:pt x="552408" y="991355"/>
                      <a:pt x="581800" y="970253"/>
                      <a:pt x="602901" y="938601"/>
                    </a:cubicBezTo>
                    <a:cubicBezTo>
                      <a:pt x="607423" y="932572"/>
                      <a:pt x="612698" y="926543"/>
                      <a:pt x="617220" y="920514"/>
                    </a:cubicBezTo>
                    <a:cubicBezTo>
                      <a:pt x="625510" y="910717"/>
                      <a:pt x="633800" y="906195"/>
                      <a:pt x="648119" y="910717"/>
                    </a:cubicBezTo>
                    <a:cubicBezTo>
                      <a:pt x="664698" y="915238"/>
                      <a:pt x="684293" y="916746"/>
                      <a:pt x="693336" y="896398"/>
                    </a:cubicBezTo>
                    <a:cubicBezTo>
                      <a:pt x="698612" y="883586"/>
                      <a:pt x="703133" y="870021"/>
                      <a:pt x="703133" y="855702"/>
                    </a:cubicBezTo>
                    <a:cubicBezTo>
                      <a:pt x="703133" y="831586"/>
                      <a:pt x="700119" y="808224"/>
                      <a:pt x="696351" y="784861"/>
                    </a:cubicBezTo>
                    <a:cubicBezTo>
                      <a:pt x="692583" y="764513"/>
                      <a:pt x="702380" y="752455"/>
                      <a:pt x="723481" y="752455"/>
                    </a:cubicBezTo>
                    <a:cubicBezTo>
                      <a:pt x="734032" y="752455"/>
                      <a:pt x="744583" y="752455"/>
                      <a:pt x="755134" y="752455"/>
                    </a:cubicBezTo>
                    <a:cubicBezTo>
                      <a:pt x="764931" y="753209"/>
                      <a:pt x="770960" y="748687"/>
                      <a:pt x="774728" y="740397"/>
                    </a:cubicBezTo>
                    <a:cubicBezTo>
                      <a:pt x="798844" y="689904"/>
                      <a:pt x="812409" y="635643"/>
                      <a:pt x="830496" y="583643"/>
                    </a:cubicBezTo>
                    <a:cubicBezTo>
                      <a:pt x="838033" y="561034"/>
                      <a:pt x="843308" y="536918"/>
                      <a:pt x="856120" y="515816"/>
                    </a:cubicBezTo>
                    <a:cubicBezTo>
                      <a:pt x="865917" y="522599"/>
                      <a:pt x="874960" y="530135"/>
                      <a:pt x="884757" y="536918"/>
                    </a:cubicBezTo>
                    <a:cubicBezTo>
                      <a:pt x="889279" y="540686"/>
                      <a:pt x="893801" y="544454"/>
                      <a:pt x="899830" y="540686"/>
                    </a:cubicBezTo>
                    <a:cubicBezTo>
                      <a:pt x="916410" y="527874"/>
                      <a:pt x="936758" y="517324"/>
                      <a:pt x="944294" y="496976"/>
                    </a:cubicBezTo>
                    <a:cubicBezTo>
                      <a:pt x="958613" y="456280"/>
                      <a:pt x="958613" y="416338"/>
                      <a:pt x="926207" y="381671"/>
                    </a:cubicBezTo>
                    <a:close/>
                  </a:path>
                </a:pathLst>
              </a:custGeom>
              <a:solidFill>
                <a:srgbClr val="FDC68E"/>
              </a:solidFill>
              <a:ln w="753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3FC487-F488-423C-9398-C4D831B97F6F}"/>
                  </a:ext>
                </a:extLst>
              </p:cNvPr>
              <p:cNvSpPr/>
              <p:nvPr/>
            </p:nvSpPr>
            <p:spPr>
              <a:xfrm>
                <a:off x="2930353" y="5544431"/>
                <a:ext cx="6528514" cy="1312939"/>
              </a:xfrm>
              <a:custGeom>
                <a:avLst/>
                <a:gdLst>
                  <a:gd name="connsiteX0" fmla="*/ 2091982 w 6579158"/>
                  <a:gd name="connsiteY0" fmla="*/ 368523 h 1311309"/>
                  <a:gd name="connsiteX1" fmla="*/ 4955762 w 6579158"/>
                  <a:gd name="connsiteY1" fmla="*/ 131885 h 1311309"/>
                  <a:gd name="connsiteX2" fmla="*/ 6581335 w 6579158"/>
                  <a:gd name="connsiteY2" fmla="*/ 0 h 1311309"/>
                  <a:gd name="connsiteX3" fmla="*/ 6581335 w 6579158"/>
                  <a:gd name="connsiteY3" fmla="*/ 315769 h 1311309"/>
                  <a:gd name="connsiteX4" fmla="*/ 2574303 w 6579158"/>
                  <a:gd name="connsiteY4" fmla="*/ 1312817 h 1311309"/>
                  <a:gd name="connsiteX5" fmla="*/ 715860 w 6579158"/>
                  <a:gd name="connsiteY5" fmla="*/ 1164353 h 1311309"/>
                  <a:gd name="connsiteX6" fmla="*/ 430989 w 6579158"/>
                  <a:gd name="connsiteY6" fmla="*/ 1070150 h 1311309"/>
                  <a:gd name="connsiteX7" fmla="*/ 24031 w 6579158"/>
                  <a:gd name="connsiteY7" fmla="*/ 568234 h 1311309"/>
                  <a:gd name="connsiteX8" fmla="*/ 424207 w 6579158"/>
                  <a:gd name="connsiteY8" fmla="*/ 533567 h 1311309"/>
                  <a:gd name="connsiteX9" fmla="*/ 2091982 w 6579158"/>
                  <a:gd name="connsiteY9" fmla="*/ 368523 h 1311309"/>
                  <a:gd name="connsiteX0" fmla="*/ 2091982 w 6581335"/>
                  <a:gd name="connsiteY0" fmla="*/ 368523 h 1312887"/>
                  <a:gd name="connsiteX1" fmla="*/ 4955762 w 6581335"/>
                  <a:gd name="connsiteY1" fmla="*/ 131885 h 1312887"/>
                  <a:gd name="connsiteX2" fmla="*/ 6581335 w 6581335"/>
                  <a:gd name="connsiteY2" fmla="*/ 0 h 1312887"/>
                  <a:gd name="connsiteX3" fmla="*/ 6581335 w 6581335"/>
                  <a:gd name="connsiteY3" fmla="*/ 315769 h 1312887"/>
                  <a:gd name="connsiteX4" fmla="*/ 2574303 w 6581335"/>
                  <a:gd name="connsiteY4" fmla="*/ 1312817 h 1312887"/>
                  <a:gd name="connsiteX5" fmla="*/ 715860 w 6581335"/>
                  <a:gd name="connsiteY5" fmla="*/ 1164353 h 1312887"/>
                  <a:gd name="connsiteX6" fmla="*/ 430989 w 6581335"/>
                  <a:gd name="connsiteY6" fmla="*/ 1070150 h 1312887"/>
                  <a:gd name="connsiteX7" fmla="*/ 24031 w 6581335"/>
                  <a:gd name="connsiteY7" fmla="*/ 568234 h 1312887"/>
                  <a:gd name="connsiteX8" fmla="*/ 481288 w 6581335"/>
                  <a:gd name="connsiteY8" fmla="*/ 453654 h 1312887"/>
                  <a:gd name="connsiteX9" fmla="*/ 2091982 w 6581335"/>
                  <a:gd name="connsiteY9" fmla="*/ 368523 h 1312887"/>
                  <a:gd name="connsiteX0" fmla="*/ 2204774 w 6694127"/>
                  <a:gd name="connsiteY0" fmla="*/ 368523 h 1312937"/>
                  <a:gd name="connsiteX1" fmla="*/ 5068554 w 6694127"/>
                  <a:gd name="connsiteY1" fmla="*/ 131885 h 1312937"/>
                  <a:gd name="connsiteX2" fmla="*/ 6694127 w 6694127"/>
                  <a:gd name="connsiteY2" fmla="*/ 0 h 1312937"/>
                  <a:gd name="connsiteX3" fmla="*/ 6694127 w 6694127"/>
                  <a:gd name="connsiteY3" fmla="*/ 315769 h 1312937"/>
                  <a:gd name="connsiteX4" fmla="*/ 2687095 w 6694127"/>
                  <a:gd name="connsiteY4" fmla="*/ 1312817 h 1312937"/>
                  <a:gd name="connsiteX5" fmla="*/ 828652 w 6694127"/>
                  <a:gd name="connsiteY5" fmla="*/ 1164353 h 1312937"/>
                  <a:gd name="connsiteX6" fmla="*/ 18636 w 6694127"/>
                  <a:gd name="connsiteY6" fmla="*/ 910323 h 1312937"/>
                  <a:gd name="connsiteX7" fmla="*/ 136823 w 6694127"/>
                  <a:gd name="connsiteY7" fmla="*/ 568234 h 1312937"/>
                  <a:gd name="connsiteX8" fmla="*/ 594080 w 6694127"/>
                  <a:gd name="connsiteY8" fmla="*/ 453654 h 1312937"/>
                  <a:gd name="connsiteX9" fmla="*/ 2204774 w 6694127"/>
                  <a:gd name="connsiteY9" fmla="*/ 368523 h 13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94127" h="1312937">
                    <a:moveTo>
                      <a:pt x="2204774" y="368523"/>
                    </a:moveTo>
                    <a:lnTo>
                      <a:pt x="5068554" y="131885"/>
                    </a:lnTo>
                    <a:lnTo>
                      <a:pt x="6694127" y="0"/>
                    </a:lnTo>
                    <a:lnTo>
                      <a:pt x="6694127" y="315769"/>
                    </a:lnTo>
                    <a:cubicBezTo>
                      <a:pt x="6636097" y="335364"/>
                      <a:pt x="2730805" y="1306788"/>
                      <a:pt x="2687095" y="1312817"/>
                    </a:cubicBezTo>
                    <a:cubicBezTo>
                      <a:pt x="2659211" y="1316585"/>
                      <a:pt x="1273395" y="1231435"/>
                      <a:pt x="828652" y="1164353"/>
                    </a:cubicBezTo>
                    <a:cubicBezTo>
                      <a:pt x="383909" y="1097271"/>
                      <a:pt x="105304" y="967598"/>
                      <a:pt x="18636" y="910323"/>
                    </a:cubicBezTo>
                    <a:cubicBezTo>
                      <a:pt x="-22059" y="883192"/>
                      <a:pt x="-1844" y="568988"/>
                      <a:pt x="136823" y="568234"/>
                    </a:cubicBezTo>
                    <a:cubicBezTo>
                      <a:pt x="234795" y="568234"/>
                      <a:pt x="643819" y="444611"/>
                      <a:pt x="594080" y="453654"/>
                    </a:cubicBezTo>
                    <a:cubicBezTo>
                      <a:pt x="572225" y="458176"/>
                      <a:pt x="2136194" y="374552"/>
                      <a:pt x="2204774" y="368523"/>
                    </a:cubicBezTo>
                    <a:close/>
                  </a:path>
                </a:pathLst>
              </a:custGeom>
              <a:solidFill>
                <a:schemeClr val="bg1">
                  <a:lumMod val="85000"/>
                </a:schemeClr>
              </a:solidFill>
              <a:ln w="753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91614B4-7682-40C9-AD82-40CC6FCA5109}"/>
                  </a:ext>
                </a:extLst>
              </p:cNvPr>
              <p:cNvSpPr/>
              <p:nvPr/>
            </p:nvSpPr>
            <p:spPr>
              <a:xfrm>
                <a:off x="4863501" y="-3077"/>
                <a:ext cx="4129872" cy="6383215"/>
              </a:xfrm>
              <a:custGeom>
                <a:avLst/>
                <a:gdLst>
                  <a:gd name="connsiteX0" fmla="*/ 1002642 w 4129872"/>
                  <a:gd name="connsiteY0" fmla="*/ 5760029 h 6383215"/>
                  <a:gd name="connsiteX1" fmla="*/ 1009425 w 4129872"/>
                  <a:gd name="connsiteY1" fmla="*/ 6376495 h 6383215"/>
                  <a:gd name="connsiteX2" fmla="*/ 815743 w 4129872"/>
                  <a:gd name="connsiteY2" fmla="*/ 6389307 h 6383215"/>
                  <a:gd name="connsiteX3" fmla="*/ 847395 w 4129872"/>
                  <a:gd name="connsiteY3" fmla="*/ 5249070 h 6383215"/>
                  <a:gd name="connsiteX4" fmla="*/ 849656 w 4129872"/>
                  <a:gd name="connsiteY4" fmla="*/ 3630281 h 6383215"/>
                  <a:gd name="connsiteX5" fmla="*/ 833076 w 4129872"/>
                  <a:gd name="connsiteY5" fmla="*/ 3615962 h 6383215"/>
                  <a:gd name="connsiteX6" fmla="*/ 537655 w 4129872"/>
                  <a:gd name="connsiteY6" fmla="*/ 3749354 h 6383215"/>
                  <a:gd name="connsiteX7" fmla="*/ 350755 w 4129872"/>
                  <a:gd name="connsiteY7" fmla="*/ 3751615 h 6383215"/>
                  <a:gd name="connsiteX8" fmla="*/ 178929 w 4129872"/>
                  <a:gd name="connsiteY8" fmla="*/ 3646107 h 6383215"/>
                  <a:gd name="connsiteX9" fmla="*/ 18406 w 4129872"/>
                  <a:gd name="connsiteY9" fmla="*/ 3457700 h 6383215"/>
                  <a:gd name="connsiteX10" fmla="*/ 25942 w 4129872"/>
                  <a:gd name="connsiteY10" fmla="*/ 3407961 h 6383215"/>
                  <a:gd name="connsiteX11" fmla="*/ 236204 w 4129872"/>
                  <a:gd name="connsiteY11" fmla="*/ 3283613 h 6383215"/>
                  <a:gd name="connsiteX12" fmla="*/ 436669 w 4129872"/>
                  <a:gd name="connsiteY12" fmla="*/ 3215786 h 6383215"/>
                  <a:gd name="connsiteX13" fmla="*/ 585887 w 4129872"/>
                  <a:gd name="connsiteY13" fmla="*/ 3245178 h 6383215"/>
                  <a:gd name="connsiteX14" fmla="*/ 747917 w 4129872"/>
                  <a:gd name="connsiteY14" fmla="*/ 3377816 h 6383215"/>
                  <a:gd name="connsiteX15" fmla="*/ 778062 w 4129872"/>
                  <a:gd name="connsiteY15" fmla="*/ 3465990 h 6383215"/>
                  <a:gd name="connsiteX16" fmla="*/ 851917 w 4129872"/>
                  <a:gd name="connsiteY16" fmla="*/ 3588831 h 6383215"/>
                  <a:gd name="connsiteX17" fmla="*/ 857192 w 4129872"/>
                  <a:gd name="connsiteY17" fmla="*/ 3510454 h 6383215"/>
                  <a:gd name="connsiteX18" fmla="*/ 1379455 w 4129872"/>
                  <a:gd name="connsiteY18" fmla="*/ 1309865 h 6383215"/>
                  <a:gd name="connsiteX19" fmla="*/ 1368151 w 4129872"/>
                  <a:gd name="connsiteY19" fmla="*/ 1281227 h 6383215"/>
                  <a:gd name="connsiteX20" fmla="*/ 1213658 w 4129872"/>
                  <a:gd name="connsiteY20" fmla="*/ 1229227 h 6383215"/>
                  <a:gd name="connsiteX21" fmla="*/ 1151860 w 4129872"/>
                  <a:gd name="connsiteY21" fmla="*/ 1148589 h 6383215"/>
                  <a:gd name="connsiteX22" fmla="*/ 1096092 w 4129872"/>
                  <a:gd name="connsiteY22" fmla="*/ 989574 h 6383215"/>
                  <a:gd name="connsiteX23" fmla="*/ 1105889 w 4129872"/>
                  <a:gd name="connsiteY23" fmla="*/ 965458 h 6383215"/>
                  <a:gd name="connsiteX24" fmla="*/ 1176730 w 4129872"/>
                  <a:gd name="connsiteY24" fmla="*/ 933805 h 6383215"/>
                  <a:gd name="connsiteX25" fmla="*/ 1269426 w 4129872"/>
                  <a:gd name="connsiteY25" fmla="*/ 939081 h 6383215"/>
                  <a:gd name="connsiteX26" fmla="*/ 1389252 w 4129872"/>
                  <a:gd name="connsiteY26" fmla="*/ 1054386 h 6383215"/>
                  <a:gd name="connsiteX27" fmla="*/ 1398296 w 4129872"/>
                  <a:gd name="connsiteY27" fmla="*/ 1111661 h 6383215"/>
                  <a:gd name="connsiteX28" fmla="*/ 1404325 w 4129872"/>
                  <a:gd name="connsiteY28" fmla="*/ 1257865 h 6383215"/>
                  <a:gd name="connsiteX29" fmla="*/ 1426180 w 4129872"/>
                  <a:gd name="connsiteY29" fmla="*/ 1213401 h 6383215"/>
                  <a:gd name="connsiteX30" fmla="*/ 1870066 w 4129872"/>
                  <a:gd name="connsiteY30" fmla="*/ 461282 h 6383215"/>
                  <a:gd name="connsiteX31" fmla="*/ 2173778 w 4129872"/>
                  <a:gd name="connsiteY31" fmla="*/ 194498 h 6383215"/>
                  <a:gd name="connsiteX32" fmla="*/ 2911578 w 4129872"/>
                  <a:gd name="connsiteY32" fmla="*/ 237455 h 6383215"/>
                  <a:gd name="connsiteX33" fmla="*/ 3283869 w 4129872"/>
                  <a:gd name="connsiteY33" fmla="*/ 920240 h 6383215"/>
                  <a:gd name="connsiteX34" fmla="*/ 3498653 w 4129872"/>
                  <a:gd name="connsiteY34" fmla="*/ 407021 h 6383215"/>
                  <a:gd name="connsiteX35" fmla="*/ 4131699 w 4129872"/>
                  <a:gd name="connsiteY35" fmla="*/ 62 h 6383215"/>
                  <a:gd name="connsiteX36" fmla="*/ 4002829 w 4129872"/>
                  <a:gd name="connsiteY36" fmla="*/ 659485 h 6383215"/>
                  <a:gd name="connsiteX37" fmla="*/ 3283115 w 4129872"/>
                  <a:gd name="connsiteY37" fmla="*/ 938327 h 6383215"/>
                  <a:gd name="connsiteX38" fmla="*/ 3026129 w 4129872"/>
                  <a:gd name="connsiteY38" fmla="*/ 914965 h 6383215"/>
                  <a:gd name="connsiteX39" fmla="*/ 2381778 w 4129872"/>
                  <a:gd name="connsiteY39" fmla="*/ 761225 h 6383215"/>
                  <a:gd name="connsiteX40" fmla="*/ 2830940 w 4129872"/>
                  <a:gd name="connsiteY40" fmla="*/ 661746 h 6383215"/>
                  <a:gd name="connsiteX41" fmla="*/ 3083404 w 4129872"/>
                  <a:gd name="connsiteY41" fmla="*/ 884820 h 6383215"/>
                  <a:gd name="connsiteX42" fmla="*/ 3206246 w 4129872"/>
                  <a:gd name="connsiteY42" fmla="*/ 927776 h 6383215"/>
                  <a:gd name="connsiteX43" fmla="*/ 3157260 w 4129872"/>
                  <a:gd name="connsiteY43" fmla="*/ 631601 h 6383215"/>
                  <a:gd name="connsiteX44" fmla="*/ 3022361 w 4129872"/>
                  <a:gd name="connsiteY44" fmla="*/ 392702 h 6383215"/>
                  <a:gd name="connsiteX45" fmla="*/ 1527920 w 4129872"/>
                  <a:gd name="connsiteY45" fmla="*/ 1165169 h 6383215"/>
                  <a:gd name="connsiteX46" fmla="*/ 1013193 w 4129872"/>
                  <a:gd name="connsiteY46" fmla="*/ 2874393 h 6383215"/>
                  <a:gd name="connsiteX47" fmla="*/ 1289020 w 4129872"/>
                  <a:gd name="connsiteY47" fmla="*/ 2364942 h 6383215"/>
                  <a:gd name="connsiteX48" fmla="*/ 1474412 w 4129872"/>
                  <a:gd name="connsiteY48" fmla="*/ 2008477 h 6383215"/>
                  <a:gd name="connsiteX49" fmla="*/ 1512847 w 4129872"/>
                  <a:gd name="connsiteY49" fmla="*/ 1887143 h 6383215"/>
                  <a:gd name="connsiteX50" fmla="*/ 1624384 w 4129872"/>
                  <a:gd name="connsiteY50" fmla="*/ 1755258 h 6383215"/>
                  <a:gd name="connsiteX51" fmla="*/ 1810530 w 4129872"/>
                  <a:gd name="connsiteY51" fmla="*/ 1728881 h 6383215"/>
                  <a:gd name="connsiteX52" fmla="*/ 1845950 w 4129872"/>
                  <a:gd name="connsiteY52" fmla="*/ 1734910 h 6383215"/>
                  <a:gd name="connsiteX53" fmla="*/ 1887400 w 4129872"/>
                  <a:gd name="connsiteY53" fmla="*/ 1798969 h 6383215"/>
                  <a:gd name="connsiteX54" fmla="*/ 1868559 w 4129872"/>
                  <a:gd name="connsiteY54" fmla="*/ 1859259 h 6383215"/>
                  <a:gd name="connsiteX55" fmla="*/ 1806008 w 4129872"/>
                  <a:gd name="connsiteY55" fmla="*/ 1987375 h 6383215"/>
                  <a:gd name="connsiteX56" fmla="*/ 1776617 w 4129872"/>
                  <a:gd name="connsiteY56" fmla="*/ 2022042 h 6383215"/>
                  <a:gd name="connsiteX57" fmla="*/ 1776617 w 4129872"/>
                  <a:gd name="connsiteY57" fmla="*/ 2047665 h 6383215"/>
                  <a:gd name="connsiteX58" fmla="*/ 1802240 w 4129872"/>
                  <a:gd name="connsiteY58" fmla="*/ 2065752 h 6383215"/>
                  <a:gd name="connsiteX59" fmla="*/ 1879863 w 4129872"/>
                  <a:gd name="connsiteY59" fmla="*/ 2214217 h 6383215"/>
                  <a:gd name="connsiteX60" fmla="*/ 1851979 w 4129872"/>
                  <a:gd name="connsiteY60" fmla="*/ 2297116 h 6383215"/>
                  <a:gd name="connsiteX61" fmla="*/ 1827110 w 4129872"/>
                  <a:gd name="connsiteY61" fmla="*/ 2309174 h 6383215"/>
                  <a:gd name="connsiteX62" fmla="*/ 1674123 w 4129872"/>
                  <a:gd name="connsiteY62" fmla="*/ 2293348 h 6383215"/>
                  <a:gd name="connsiteX63" fmla="*/ 1579920 w 4129872"/>
                  <a:gd name="connsiteY63" fmla="*/ 2250391 h 6383215"/>
                  <a:gd name="connsiteX64" fmla="*/ 1487977 w 4129872"/>
                  <a:gd name="connsiteY64" fmla="*/ 2214217 h 6383215"/>
                  <a:gd name="connsiteX65" fmla="*/ 1469890 w 4129872"/>
                  <a:gd name="connsiteY65" fmla="*/ 2196883 h 6383215"/>
                  <a:gd name="connsiteX66" fmla="*/ 1475919 w 4129872"/>
                  <a:gd name="connsiteY66" fmla="*/ 2138854 h 6383215"/>
                  <a:gd name="connsiteX67" fmla="*/ 1491746 w 4129872"/>
                  <a:gd name="connsiteY67" fmla="*/ 2082332 h 6383215"/>
                  <a:gd name="connsiteX68" fmla="*/ 1463108 w 4129872"/>
                  <a:gd name="connsiteY68" fmla="*/ 2135840 h 6383215"/>
                  <a:gd name="connsiteX69" fmla="*/ 1037309 w 4129872"/>
                  <a:gd name="connsiteY69" fmla="*/ 2986684 h 6383215"/>
                  <a:gd name="connsiteX70" fmla="*/ 944613 w 4129872"/>
                  <a:gd name="connsiteY70" fmla="*/ 3632542 h 6383215"/>
                  <a:gd name="connsiteX71" fmla="*/ 975512 w 4129872"/>
                  <a:gd name="connsiteY71" fmla="*/ 4913706 h 6383215"/>
                  <a:gd name="connsiteX72" fmla="*/ 1080266 w 4129872"/>
                  <a:gd name="connsiteY72" fmla="*/ 4559502 h 6383215"/>
                  <a:gd name="connsiteX73" fmla="*/ 1094585 w 4129872"/>
                  <a:gd name="connsiteY73" fmla="*/ 4531618 h 6383215"/>
                  <a:gd name="connsiteX74" fmla="*/ 1285252 w 4129872"/>
                  <a:gd name="connsiteY74" fmla="*/ 4338690 h 6383215"/>
                  <a:gd name="connsiteX75" fmla="*/ 1489485 w 4129872"/>
                  <a:gd name="connsiteY75" fmla="*/ 4258051 h 6383215"/>
                  <a:gd name="connsiteX76" fmla="*/ 1552036 w 4129872"/>
                  <a:gd name="connsiteY76" fmla="*/ 4233936 h 6383215"/>
                  <a:gd name="connsiteX77" fmla="*/ 1734413 w 4129872"/>
                  <a:gd name="connsiteY77" fmla="*/ 4177414 h 6383215"/>
                  <a:gd name="connsiteX78" fmla="*/ 1746471 w 4129872"/>
                  <a:gd name="connsiteY78" fmla="*/ 4178167 h 6383215"/>
                  <a:gd name="connsiteX79" fmla="*/ 1745718 w 4129872"/>
                  <a:gd name="connsiteY79" fmla="*/ 4191732 h 6383215"/>
                  <a:gd name="connsiteX80" fmla="*/ 1650007 w 4129872"/>
                  <a:gd name="connsiteY80" fmla="*/ 4371849 h 6383215"/>
                  <a:gd name="connsiteX81" fmla="*/ 1591978 w 4129872"/>
                  <a:gd name="connsiteY81" fmla="*/ 4426111 h 6383215"/>
                  <a:gd name="connsiteX82" fmla="*/ 1260382 w 4129872"/>
                  <a:gd name="connsiteY82" fmla="*/ 4668024 h 6383215"/>
                  <a:gd name="connsiteX83" fmla="*/ 977773 w 4129872"/>
                  <a:gd name="connsiteY83" fmla="*/ 4983040 h 6383215"/>
                  <a:gd name="connsiteX84" fmla="*/ 1002642 w 4129872"/>
                  <a:gd name="connsiteY84" fmla="*/ 5760029 h 638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129872" h="6383215">
                    <a:moveTo>
                      <a:pt x="1002642" y="5760029"/>
                    </a:moveTo>
                    <a:cubicBezTo>
                      <a:pt x="1004149" y="5965015"/>
                      <a:pt x="1008671" y="6190350"/>
                      <a:pt x="1009425" y="6376495"/>
                    </a:cubicBezTo>
                    <a:cubicBezTo>
                      <a:pt x="949135" y="6376495"/>
                      <a:pt x="896381" y="6389307"/>
                      <a:pt x="815743" y="6389307"/>
                    </a:cubicBezTo>
                    <a:cubicBezTo>
                      <a:pt x="815743" y="6164726"/>
                      <a:pt x="853424" y="5473651"/>
                      <a:pt x="847395" y="5249070"/>
                    </a:cubicBezTo>
                    <a:cubicBezTo>
                      <a:pt x="847395" y="4729068"/>
                      <a:pt x="827801" y="3975441"/>
                      <a:pt x="849656" y="3630281"/>
                    </a:cubicBezTo>
                    <a:cubicBezTo>
                      <a:pt x="850410" y="3616715"/>
                      <a:pt x="847395" y="3614455"/>
                      <a:pt x="833076" y="3615962"/>
                    </a:cubicBezTo>
                    <a:cubicBezTo>
                      <a:pt x="759221" y="3625005"/>
                      <a:pt x="570814" y="3734281"/>
                      <a:pt x="537655" y="3749354"/>
                    </a:cubicBezTo>
                    <a:cubicBezTo>
                      <a:pt x="476611" y="3777238"/>
                      <a:pt x="414814" y="3781006"/>
                      <a:pt x="350755" y="3751615"/>
                    </a:cubicBezTo>
                    <a:cubicBezTo>
                      <a:pt x="288958" y="3722977"/>
                      <a:pt x="233943" y="3685296"/>
                      <a:pt x="178929" y="3646107"/>
                    </a:cubicBezTo>
                    <a:cubicBezTo>
                      <a:pt x="126928" y="3609933"/>
                      <a:pt x="56841" y="3496889"/>
                      <a:pt x="18406" y="3457700"/>
                    </a:cubicBezTo>
                    <a:cubicBezTo>
                      <a:pt x="-7971" y="3430570"/>
                      <a:pt x="-6464" y="3426802"/>
                      <a:pt x="25942" y="3407961"/>
                    </a:cubicBezTo>
                    <a:cubicBezTo>
                      <a:pt x="96030" y="3367265"/>
                      <a:pt x="167624" y="3328830"/>
                      <a:pt x="236204" y="3283613"/>
                    </a:cubicBezTo>
                    <a:cubicBezTo>
                      <a:pt x="294987" y="3244424"/>
                      <a:pt x="343973" y="3208250"/>
                      <a:pt x="436669" y="3215786"/>
                    </a:cubicBezTo>
                    <a:cubicBezTo>
                      <a:pt x="472089" y="3218801"/>
                      <a:pt x="547452" y="3221062"/>
                      <a:pt x="585887" y="3245178"/>
                    </a:cubicBezTo>
                    <a:cubicBezTo>
                      <a:pt x="645423" y="3282859"/>
                      <a:pt x="703452" y="3321294"/>
                      <a:pt x="747917" y="3377816"/>
                    </a:cubicBezTo>
                    <a:cubicBezTo>
                      <a:pt x="769018" y="3404193"/>
                      <a:pt x="775047" y="3434338"/>
                      <a:pt x="778062" y="3465990"/>
                    </a:cubicBezTo>
                    <a:cubicBezTo>
                      <a:pt x="783337" y="3527034"/>
                      <a:pt x="839105" y="3574512"/>
                      <a:pt x="851917" y="3588831"/>
                    </a:cubicBezTo>
                    <a:cubicBezTo>
                      <a:pt x="854178" y="3560193"/>
                      <a:pt x="856439" y="3535324"/>
                      <a:pt x="857192" y="3510454"/>
                    </a:cubicBezTo>
                    <a:cubicBezTo>
                      <a:pt x="887337" y="2749291"/>
                      <a:pt x="1077251" y="2005462"/>
                      <a:pt x="1379455" y="1309865"/>
                    </a:cubicBezTo>
                    <a:cubicBezTo>
                      <a:pt x="1386238" y="1294793"/>
                      <a:pt x="1383223" y="1288010"/>
                      <a:pt x="1368151" y="1281227"/>
                    </a:cubicBezTo>
                    <a:cubicBezTo>
                      <a:pt x="1316904" y="1258619"/>
                      <a:pt x="1260382" y="1258619"/>
                      <a:pt x="1213658" y="1229227"/>
                    </a:cubicBezTo>
                    <a:cubicBezTo>
                      <a:pt x="1184266" y="1210386"/>
                      <a:pt x="1164672" y="1180995"/>
                      <a:pt x="1151860" y="1148589"/>
                    </a:cubicBezTo>
                    <a:cubicBezTo>
                      <a:pt x="1132266" y="1095835"/>
                      <a:pt x="1114179" y="1043081"/>
                      <a:pt x="1096092" y="989574"/>
                    </a:cubicBezTo>
                    <a:cubicBezTo>
                      <a:pt x="1092324" y="978269"/>
                      <a:pt x="1095338" y="969980"/>
                      <a:pt x="1105889" y="965458"/>
                    </a:cubicBezTo>
                    <a:cubicBezTo>
                      <a:pt x="1129251" y="954907"/>
                      <a:pt x="1152614" y="942095"/>
                      <a:pt x="1176730" y="933805"/>
                    </a:cubicBezTo>
                    <a:cubicBezTo>
                      <a:pt x="1207629" y="924008"/>
                      <a:pt x="1237774" y="927776"/>
                      <a:pt x="1269426" y="939081"/>
                    </a:cubicBezTo>
                    <a:cubicBezTo>
                      <a:pt x="1327455" y="960182"/>
                      <a:pt x="1361368" y="1003893"/>
                      <a:pt x="1389252" y="1054386"/>
                    </a:cubicBezTo>
                    <a:cubicBezTo>
                      <a:pt x="1399050" y="1072473"/>
                      <a:pt x="1399050" y="1092067"/>
                      <a:pt x="1398296" y="1111661"/>
                    </a:cubicBezTo>
                    <a:cubicBezTo>
                      <a:pt x="1397542" y="1151603"/>
                      <a:pt x="1392267" y="1219430"/>
                      <a:pt x="1404325" y="1257865"/>
                    </a:cubicBezTo>
                    <a:cubicBezTo>
                      <a:pt x="1411861" y="1253343"/>
                      <a:pt x="1423166" y="1219430"/>
                      <a:pt x="1426180" y="1213401"/>
                    </a:cubicBezTo>
                    <a:cubicBezTo>
                      <a:pt x="1559572" y="955661"/>
                      <a:pt x="1680152" y="683602"/>
                      <a:pt x="1870066" y="461282"/>
                    </a:cubicBezTo>
                    <a:cubicBezTo>
                      <a:pt x="1962762" y="352760"/>
                      <a:pt x="2054704" y="274382"/>
                      <a:pt x="2173778" y="194498"/>
                    </a:cubicBezTo>
                    <a:cubicBezTo>
                      <a:pt x="2378764" y="57338"/>
                      <a:pt x="2653837" y="29454"/>
                      <a:pt x="2911578" y="237455"/>
                    </a:cubicBezTo>
                    <a:cubicBezTo>
                      <a:pt x="3158767" y="437166"/>
                      <a:pt x="3228101" y="615022"/>
                      <a:pt x="3283869" y="920240"/>
                    </a:cubicBezTo>
                    <a:cubicBezTo>
                      <a:pt x="3389377" y="795138"/>
                      <a:pt x="3433087" y="556992"/>
                      <a:pt x="3498653" y="407021"/>
                    </a:cubicBezTo>
                    <a:cubicBezTo>
                      <a:pt x="3605668" y="163599"/>
                      <a:pt x="3865669" y="-3706"/>
                      <a:pt x="4131699" y="62"/>
                    </a:cubicBezTo>
                    <a:cubicBezTo>
                      <a:pt x="4139235" y="202788"/>
                      <a:pt x="4119641" y="493688"/>
                      <a:pt x="4002829" y="659485"/>
                    </a:cubicBezTo>
                    <a:cubicBezTo>
                      <a:pt x="3876219" y="838849"/>
                      <a:pt x="3484334" y="916472"/>
                      <a:pt x="3283115" y="938327"/>
                    </a:cubicBezTo>
                    <a:cubicBezTo>
                      <a:pt x="3185144" y="948878"/>
                      <a:pt x="3159521" y="918733"/>
                      <a:pt x="3026129" y="914965"/>
                    </a:cubicBezTo>
                    <a:cubicBezTo>
                      <a:pt x="2513663" y="900646"/>
                      <a:pt x="2731461" y="804935"/>
                      <a:pt x="2381778" y="761225"/>
                    </a:cubicBezTo>
                    <a:cubicBezTo>
                      <a:pt x="2509141" y="667775"/>
                      <a:pt x="2675693" y="630094"/>
                      <a:pt x="2830940" y="661746"/>
                    </a:cubicBezTo>
                    <a:cubicBezTo>
                      <a:pt x="2963578" y="688877"/>
                      <a:pt x="3016332" y="767254"/>
                      <a:pt x="3083404" y="884820"/>
                    </a:cubicBezTo>
                    <a:cubicBezTo>
                      <a:pt x="3103752" y="919487"/>
                      <a:pt x="3163289" y="917226"/>
                      <a:pt x="3206246" y="927776"/>
                    </a:cubicBezTo>
                    <a:cubicBezTo>
                      <a:pt x="3191927" y="881805"/>
                      <a:pt x="3185898" y="709225"/>
                      <a:pt x="3157260" y="631601"/>
                    </a:cubicBezTo>
                    <a:cubicBezTo>
                      <a:pt x="3122593" y="538152"/>
                      <a:pt x="3089434" y="470325"/>
                      <a:pt x="3022361" y="392702"/>
                    </a:cubicBezTo>
                    <a:cubicBezTo>
                      <a:pt x="2477489" y="-237330"/>
                      <a:pt x="1914530" y="385165"/>
                      <a:pt x="1527920" y="1165169"/>
                    </a:cubicBezTo>
                    <a:cubicBezTo>
                      <a:pt x="1259629" y="1707026"/>
                      <a:pt x="1102121" y="2275261"/>
                      <a:pt x="1013193" y="2874393"/>
                    </a:cubicBezTo>
                    <a:cubicBezTo>
                      <a:pt x="1099860" y="2694277"/>
                      <a:pt x="1198585" y="2523204"/>
                      <a:pt x="1289020" y="2364942"/>
                    </a:cubicBezTo>
                    <a:cubicBezTo>
                      <a:pt x="1342528" y="2271492"/>
                      <a:pt x="1420905" y="2101926"/>
                      <a:pt x="1474412" y="2008477"/>
                    </a:cubicBezTo>
                    <a:cubicBezTo>
                      <a:pt x="1501543" y="1960998"/>
                      <a:pt x="1509833" y="1942158"/>
                      <a:pt x="1512847" y="1887143"/>
                    </a:cubicBezTo>
                    <a:cubicBezTo>
                      <a:pt x="1516615" y="1813287"/>
                      <a:pt x="1563340" y="1777113"/>
                      <a:pt x="1624384" y="1755258"/>
                    </a:cubicBezTo>
                    <a:cubicBezTo>
                      <a:pt x="1683921" y="1733403"/>
                      <a:pt x="1746471" y="1723606"/>
                      <a:pt x="1810530" y="1728881"/>
                    </a:cubicBezTo>
                    <a:cubicBezTo>
                      <a:pt x="1822588" y="1729635"/>
                      <a:pt x="1833892" y="1731896"/>
                      <a:pt x="1845950" y="1734910"/>
                    </a:cubicBezTo>
                    <a:cubicBezTo>
                      <a:pt x="1879863" y="1743200"/>
                      <a:pt x="1893429" y="1765055"/>
                      <a:pt x="1887400" y="1798969"/>
                    </a:cubicBezTo>
                    <a:cubicBezTo>
                      <a:pt x="1883632" y="1820070"/>
                      <a:pt x="1877602" y="1840418"/>
                      <a:pt x="1868559" y="1859259"/>
                    </a:cubicBezTo>
                    <a:cubicBezTo>
                      <a:pt x="1848211" y="1902215"/>
                      <a:pt x="1827110" y="1945172"/>
                      <a:pt x="1806008" y="1987375"/>
                    </a:cubicBezTo>
                    <a:cubicBezTo>
                      <a:pt x="1799225" y="2000941"/>
                      <a:pt x="1790182" y="2013752"/>
                      <a:pt x="1776617" y="2022042"/>
                    </a:cubicBezTo>
                    <a:cubicBezTo>
                      <a:pt x="1763051" y="2030332"/>
                      <a:pt x="1763805" y="2039375"/>
                      <a:pt x="1776617" y="2047665"/>
                    </a:cubicBezTo>
                    <a:cubicBezTo>
                      <a:pt x="1785660" y="2053694"/>
                      <a:pt x="1793950" y="2059723"/>
                      <a:pt x="1802240" y="2065752"/>
                    </a:cubicBezTo>
                    <a:cubicBezTo>
                      <a:pt x="1851225" y="2102680"/>
                      <a:pt x="1880617" y="2151666"/>
                      <a:pt x="1879863" y="2214217"/>
                    </a:cubicBezTo>
                    <a:cubicBezTo>
                      <a:pt x="1879863" y="2244362"/>
                      <a:pt x="1865544" y="2270739"/>
                      <a:pt x="1851979" y="2297116"/>
                    </a:cubicBezTo>
                    <a:cubicBezTo>
                      <a:pt x="1846704" y="2306913"/>
                      <a:pt x="1838414" y="2310681"/>
                      <a:pt x="1827110" y="2309174"/>
                    </a:cubicBezTo>
                    <a:cubicBezTo>
                      <a:pt x="1775863" y="2303898"/>
                      <a:pt x="1725370" y="2297869"/>
                      <a:pt x="1674123" y="2293348"/>
                    </a:cubicBezTo>
                    <a:cubicBezTo>
                      <a:pt x="1637949" y="2289579"/>
                      <a:pt x="1607051" y="2274507"/>
                      <a:pt x="1579920" y="2250391"/>
                    </a:cubicBezTo>
                    <a:cubicBezTo>
                      <a:pt x="1553543" y="2227028"/>
                      <a:pt x="1526412" y="2206680"/>
                      <a:pt x="1487977" y="2214217"/>
                    </a:cubicBezTo>
                    <a:cubicBezTo>
                      <a:pt x="1476673" y="2216478"/>
                      <a:pt x="1472905" y="2205927"/>
                      <a:pt x="1469890" y="2196883"/>
                    </a:cubicBezTo>
                    <a:cubicBezTo>
                      <a:pt x="1463108" y="2176535"/>
                      <a:pt x="1471398" y="2158448"/>
                      <a:pt x="1475919" y="2138854"/>
                    </a:cubicBezTo>
                    <a:cubicBezTo>
                      <a:pt x="1478934" y="2126043"/>
                      <a:pt x="1487224" y="2098158"/>
                      <a:pt x="1491746" y="2082332"/>
                    </a:cubicBezTo>
                    <a:cubicBezTo>
                      <a:pt x="1476673" y="2101173"/>
                      <a:pt x="1469137" y="2123028"/>
                      <a:pt x="1463108" y="2135840"/>
                    </a:cubicBezTo>
                    <a:cubicBezTo>
                      <a:pt x="1330470" y="2396594"/>
                      <a:pt x="1194063" y="2679204"/>
                      <a:pt x="1037309" y="2986684"/>
                    </a:cubicBezTo>
                    <a:cubicBezTo>
                      <a:pt x="976265" y="3105757"/>
                      <a:pt x="958932" y="3384599"/>
                      <a:pt x="944613" y="3632542"/>
                    </a:cubicBezTo>
                    <a:cubicBezTo>
                      <a:pt x="924265" y="3979210"/>
                      <a:pt x="970236" y="4831561"/>
                      <a:pt x="975512" y="4913706"/>
                    </a:cubicBezTo>
                    <a:cubicBezTo>
                      <a:pt x="989077" y="4789358"/>
                      <a:pt x="1036555" y="4674807"/>
                      <a:pt x="1080266" y="4559502"/>
                    </a:cubicBezTo>
                    <a:cubicBezTo>
                      <a:pt x="1084034" y="4549705"/>
                      <a:pt x="1088556" y="4539908"/>
                      <a:pt x="1094585" y="4531618"/>
                    </a:cubicBezTo>
                    <a:cubicBezTo>
                      <a:pt x="1148846" y="4458516"/>
                      <a:pt x="1202353" y="4386168"/>
                      <a:pt x="1285252" y="4338690"/>
                    </a:cubicBezTo>
                    <a:cubicBezTo>
                      <a:pt x="1350064" y="4301008"/>
                      <a:pt x="1419397" y="4278399"/>
                      <a:pt x="1489485" y="4258051"/>
                    </a:cubicBezTo>
                    <a:cubicBezTo>
                      <a:pt x="1511340" y="4252023"/>
                      <a:pt x="1532441" y="4244486"/>
                      <a:pt x="1552036" y="4233936"/>
                    </a:cubicBezTo>
                    <a:cubicBezTo>
                      <a:pt x="1609311" y="4203037"/>
                      <a:pt x="1671862" y="4190979"/>
                      <a:pt x="1734413" y="4177414"/>
                    </a:cubicBezTo>
                    <a:cubicBezTo>
                      <a:pt x="1738181" y="4176660"/>
                      <a:pt x="1743457" y="4175906"/>
                      <a:pt x="1746471" y="4178167"/>
                    </a:cubicBezTo>
                    <a:cubicBezTo>
                      <a:pt x="1750993" y="4181935"/>
                      <a:pt x="1747979" y="4187211"/>
                      <a:pt x="1745718" y="4191732"/>
                    </a:cubicBezTo>
                    <a:cubicBezTo>
                      <a:pt x="1712558" y="4251269"/>
                      <a:pt x="1686181" y="4313820"/>
                      <a:pt x="1650007" y="4371849"/>
                    </a:cubicBezTo>
                    <a:cubicBezTo>
                      <a:pt x="1635688" y="4394458"/>
                      <a:pt x="1613833" y="4411038"/>
                      <a:pt x="1591978" y="4426111"/>
                    </a:cubicBezTo>
                    <a:cubicBezTo>
                      <a:pt x="1478934" y="4502980"/>
                      <a:pt x="1366644" y="4581357"/>
                      <a:pt x="1260382" y="4668024"/>
                    </a:cubicBezTo>
                    <a:cubicBezTo>
                      <a:pt x="1154875" y="4753938"/>
                      <a:pt x="977773" y="4974750"/>
                      <a:pt x="977773" y="4983040"/>
                    </a:cubicBezTo>
                    <a:cubicBezTo>
                      <a:pt x="976265" y="5350056"/>
                      <a:pt x="1001888" y="5732145"/>
                      <a:pt x="1002642" y="5760029"/>
                    </a:cubicBezTo>
                    <a:close/>
                  </a:path>
                </a:pathLst>
              </a:custGeom>
              <a:solidFill>
                <a:srgbClr val="74A03A"/>
              </a:solidFill>
              <a:ln w="753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AEE881-F829-47F2-B754-53AC1F857E72}"/>
                  </a:ext>
                </a:extLst>
              </p:cNvPr>
              <p:cNvSpPr/>
              <p:nvPr/>
            </p:nvSpPr>
            <p:spPr>
              <a:xfrm>
                <a:off x="3440203" y="3431880"/>
                <a:ext cx="2147835" cy="1303774"/>
              </a:xfrm>
              <a:custGeom>
                <a:avLst/>
                <a:gdLst>
                  <a:gd name="connsiteX0" fmla="*/ 1188486 w 2147835"/>
                  <a:gd name="connsiteY0" fmla="*/ 377701 h 1303773"/>
                  <a:gd name="connsiteX1" fmla="*/ 1250283 w 2147835"/>
                  <a:gd name="connsiteY1" fmla="*/ 448542 h 1303773"/>
                  <a:gd name="connsiteX2" fmla="*/ 1233704 w 2147835"/>
                  <a:gd name="connsiteY2" fmla="*/ 544253 h 1303773"/>
                  <a:gd name="connsiteX3" fmla="*/ 1150051 w 2147835"/>
                  <a:gd name="connsiteY3" fmla="*/ 707036 h 1303773"/>
                  <a:gd name="connsiteX4" fmla="*/ 1276660 w 2147835"/>
                  <a:gd name="connsiteY4" fmla="*/ 763558 h 1303773"/>
                  <a:gd name="connsiteX5" fmla="*/ 1390458 w 2147835"/>
                  <a:gd name="connsiteY5" fmla="*/ 755268 h 1303773"/>
                  <a:gd name="connsiteX6" fmla="*/ 1593937 w 2147835"/>
                  <a:gd name="connsiteY6" fmla="*/ 809529 h 1303773"/>
                  <a:gd name="connsiteX7" fmla="*/ 1795155 w 2147835"/>
                  <a:gd name="connsiteY7" fmla="*/ 900718 h 1303773"/>
                  <a:gd name="connsiteX8" fmla="*/ 1887851 w 2147835"/>
                  <a:gd name="connsiteY8" fmla="*/ 914283 h 1303773"/>
                  <a:gd name="connsiteX9" fmla="*/ 2073244 w 2147835"/>
                  <a:gd name="connsiteY9" fmla="*/ 915791 h 1303773"/>
                  <a:gd name="connsiteX10" fmla="*/ 2135041 w 2147835"/>
                  <a:gd name="connsiteY10" fmla="*/ 914283 h 1303773"/>
                  <a:gd name="connsiteX11" fmla="*/ 2149360 w 2147835"/>
                  <a:gd name="connsiteY11" fmla="*/ 935385 h 1303773"/>
                  <a:gd name="connsiteX12" fmla="*/ 2098867 w 2147835"/>
                  <a:gd name="connsiteY12" fmla="*/ 991907 h 1303773"/>
                  <a:gd name="connsiteX13" fmla="*/ 1957185 w 2147835"/>
                  <a:gd name="connsiteY13" fmla="*/ 1092139 h 1303773"/>
                  <a:gd name="connsiteX14" fmla="*/ 1847156 w 2147835"/>
                  <a:gd name="connsiteY14" fmla="*/ 1126052 h 1303773"/>
                  <a:gd name="connsiteX15" fmla="*/ 1834344 w 2147835"/>
                  <a:gd name="connsiteY15" fmla="*/ 1110226 h 1303773"/>
                  <a:gd name="connsiteX16" fmla="*/ 1809474 w 2147835"/>
                  <a:gd name="connsiteY16" fmla="*/ 1022052 h 1303773"/>
                  <a:gd name="connsiteX17" fmla="*/ 1577357 w 2147835"/>
                  <a:gd name="connsiteY17" fmla="*/ 902225 h 1303773"/>
                  <a:gd name="connsiteX18" fmla="*/ 1457531 w 2147835"/>
                  <a:gd name="connsiteY18" fmla="*/ 878109 h 1303773"/>
                  <a:gd name="connsiteX19" fmla="*/ 1302284 w 2147835"/>
                  <a:gd name="connsiteY19" fmla="*/ 895443 h 1303773"/>
                  <a:gd name="connsiteX20" fmla="*/ 1045297 w 2147835"/>
                  <a:gd name="connsiteY20" fmla="*/ 973820 h 1303773"/>
                  <a:gd name="connsiteX21" fmla="*/ 959384 w 2147835"/>
                  <a:gd name="connsiteY21" fmla="*/ 1026573 h 1303773"/>
                  <a:gd name="connsiteX22" fmla="*/ 649643 w 2147835"/>
                  <a:gd name="connsiteY22" fmla="*/ 1295618 h 1303773"/>
                  <a:gd name="connsiteX23" fmla="*/ 615730 w 2147835"/>
                  <a:gd name="connsiteY23" fmla="*/ 1295618 h 1303773"/>
                  <a:gd name="connsiteX24" fmla="*/ 65583 w 2147835"/>
                  <a:gd name="connsiteY24" fmla="*/ 831384 h 1303773"/>
                  <a:gd name="connsiteX25" fmla="*/ 17 w 2147835"/>
                  <a:gd name="connsiteY25" fmla="*/ 731906 h 1303773"/>
                  <a:gd name="connsiteX26" fmla="*/ 38452 w 2147835"/>
                  <a:gd name="connsiteY26" fmla="*/ 651268 h 1303773"/>
                  <a:gd name="connsiteX27" fmla="*/ 600658 w 2147835"/>
                  <a:gd name="connsiteY27" fmla="*/ 33294 h 1303773"/>
                  <a:gd name="connsiteX28" fmla="*/ 813180 w 2147835"/>
                  <a:gd name="connsiteY28" fmla="*/ 73236 h 1303773"/>
                  <a:gd name="connsiteX29" fmla="*/ 1188486 w 2147835"/>
                  <a:gd name="connsiteY29" fmla="*/ 377701 h 130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7835" h="1303773">
                    <a:moveTo>
                      <a:pt x="1188486" y="377701"/>
                    </a:moveTo>
                    <a:cubicBezTo>
                      <a:pt x="1212602" y="396542"/>
                      <a:pt x="1240486" y="417643"/>
                      <a:pt x="1250283" y="448542"/>
                    </a:cubicBezTo>
                    <a:cubicBezTo>
                      <a:pt x="1260834" y="483209"/>
                      <a:pt x="1251791" y="512601"/>
                      <a:pt x="1233704" y="544253"/>
                    </a:cubicBezTo>
                    <a:cubicBezTo>
                      <a:pt x="1211095" y="584949"/>
                      <a:pt x="1150051" y="693471"/>
                      <a:pt x="1150051" y="707036"/>
                    </a:cubicBezTo>
                    <a:cubicBezTo>
                      <a:pt x="1151558" y="763558"/>
                      <a:pt x="1223153" y="766572"/>
                      <a:pt x="1276660" y="763558"/>
                    </a:cubicBezTo>
                    <a:cubicBezTo>
                      <a:pt x="1318863" y="761297"/>
                      <a:pt x="1355037" y="758283"/>
                      <a:pt x="1390458" y="755268"/>
                    </a:cubicBezTo>
                    <a:cubicBezTo>
                      <a:pt x="1466574" y="749239"/>
                      <a:pt x="1526864" y="776370"/>
                      <a:pt x="1593937" y="809529"/>
                    </a:cubicBezTo>
                    <a:cubicBezTo>
                      <a:pt x="1659502" y="842689"/>
                      <a:pt x="1728083" y="870573"/>
                      <a:pt x="1795155" y="900718"/>
                    </a:cubicBezTo>
                    <a:cubicBezTo>
                      <a:pt x="1824547" y="914283"/>
                      <a:pt x="1855445" y="912776"/>
                      <a:pt x="1887851" y="914283"/>
                    </a:cubicBezTo>
                    <a:cubicBezTo>
                      <a:pt x="1966228" y="917298"/>
                      <a:pt x="2006171" y="913529"/>
                      <a:pt x="2073244" y="915791"/>
                    </a:cubicBezTo>
                    <a:cubicBezTo>
                      <a:pt x="2092084" y="916544"/>
                      <a:pt x="2116200" y="914283"/>
                      <a:pt x="2135041" y="914283"/>
                    </a:cubicBezTo>
                    <a:cubicBezTo>
                      <a:pt x="2148606" y="914283"/>
                      <a:pt x="2155389" y="924834"/>
                      <a:pt x="2149360" y="935385"/>
                    </a:cubicBezTo>
                    <a:cubicBezTo>
                      <a:pt x="2135041" y="961762"/>
                      <a:pt x="2118461" y="971559"/>
                      <a:pt x="2098867" y="991907"/>
                    </a:cubicBezTo>
                    <a:cubicBezTo>
                      <a:pt x="2055156" y="1038632"/>
                      <a:pt x="2012200" y="1060487"/>
                      <a:pt x="1957185" y="1092139"/>
                    </a:cubicBezTo>
                    <a:cubicBezTo>
                      <a:pt x="1923272" y="1111734"/>
                      <a:pt x="1884837" y="1119270"/>
                      <a:pt x="1847156" y="1126052"/>
                    </a:cubicBezTo>
                    <a:cubicBezTo>
                      <a:pt x="1835851" y="1128313"/>
                      <a:pt x="1831329" y="1119270"/>
                      <a:pt x="1834344" y="1110226"/>
                    </a:cubicBezTo>
                    <a:cubicBezTo>
                      <a:pt x="1849416" y="1052197"/>
                      <a:pt x="1845648" y="1050690"/>
                      <a:pt x="1809474" y="1022052"/>
                    </a:cubicBezTo>
                    <a:cubicBezTo>
                      <a:pt x="1752952" y="976081"/>
                      <a:pt x="1647445" y="926341"/>
                      <a:pt x="1577357" y="902225"/>
                    </a:cubicBezTo>
                    <a:cubicBezTo>
                      <a:pt x="1533647" y="887153"/>
                      <a:pt x="1495212" y="882631"/>
                      <a:pt x="1457531" y="878109"/>
                    </a:cubicBezTo>
                    <a:cubicBezTo>
                      <a:pt x="1412313" y="872834"/>
                      <a:pt x="1343733" y="882631"/>
                      <a:pt x="1302284" y="895443"/>
                    </a:cubicBezTo>
                    <a:cubicBezTo>
                      <a:pt x="1213356" y="923327"/>
                      <a:pt x="1134979" y="946689"/>
                      <a:pt x="1045297" y="973820"/>
                    </a:cubicBezTo>
                    <a:cubicBezTo>
                      <a:pt x="1009877" y="984370"/>
                      <a:pt x="986514" y="1001704"/>
                      <a:pt x="959384" y="1026573"/>
                    </a:cubicBezTo>
                    <a:cubicBezTo>
                      <a:pt x="892311" y="1088371"/>
                      <a:pt x="685817" y="1265473"/>
                      <a:pt x="649643" y="1295618"/>
                    </a:cubicBezTo>
                    <a:cubicBezTo>
                      <a:pt x="636832" y="1306169"/>
                      <a:pt x="628542" y="1306923"/>
                      <a:pt x="615730" y="1295618"/>
                    </a:cubicBezTo>
                    <a:cubicBezTo>
                      <a:pt x="501179" y="1193879"/>
                      <a:pt x="132655" y="886399"/>
                      <a:pt x="65583" y="831384"/>
                    </a:cubicBezTo>
                    <a:cubicBezTo>
                      <a:pt x="28655" y="801239"/>
                      <a:pt x="771" y="778631"/>
                      <a:pt x="17" y="731906"/>
                    </a:cubicBezTo>
                    <a:cubicBezTo>
                      <a:pt x="-736" y="706282"/>
                      <a:pt x="23380" y="670108"/>
                      <a:pt x="38452" y="651268"/>
                    </a:cubicBezTo>
                    <a:cubicBezTo>
                      <a:pt x="76134" y="605297"/>
                      <a:pt x="555440" y="73990"/>
                      <a:pt x="600658" y="33294"/>
                    </a:cubicBezTo>
                    <a:cubicBezTo>
                      <a:pt x="673759" y="-33025"/>
                      <a:pt x="716716" y="9932"/>
                      <a:pt x="813180" y="73236"/>
                    </a:cubicBezTo>
                    <a:cubicBezTo>
                      <a:pt x="840311" y="92831"/>
                      <a:pt x="1132718" y="335498"/>
                      <a:pt x="1188486" y="377701"/>
                    </a:cubicBezTo>
                    <a:close/>
                  </a:path>
                </a:pathLst>
              </a:custGeom>
              <a:solidFill>
                <a:schemeClr val="accent2"/>
              </a:solidFill>
              <a:ln w="753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73E4B7B-3822-466E-A7D7-A13EB3CBA684}"/>
                  </a:ext>
                </a:extLst>
              </p:cNvPr>
              <p:cNvSpPr/>
              <p:nvPr/>
            </p:nvSpPr>
            <p:spPr>
              <a:xfrm>
                <a:off x="2564432" y="5898223"/>
                <a:ext cx="1107831" cy="625510"/>
              </a:xfrm>
              <a:custGeom>
                <a:avLst/>
                <a:gdLst>
                  <a:gd name="connsiteX0" fmla="*/ 33987 w 1107830"/>
                  <a:gd name="connsiteY0" fmla="*/ 194847 h 625509"/>
                  <a:gd name="connsiteX1" fmla="*/ 99553 w 1107830"/>
                  <a:gd name="connsiteY1" fmla="*/ 214441 h 625509"/>
                  <a:gd name="connsiteX2" fmla="*/ 195263 w 1107830"/>
                  <a:gd name="connsiteY2" fmla="*/ 215195 h 625509"/>
                  <a:gd name="connsiteX3" fmla="*/ 382163 w 1107830"/>
                  <a:gd name="connsiteY3" fmla="*/ 200122 h 625509"/>
                  <a:gd name="connsiteX4" fmla="*/ 511033 w 1107830"/>
                  <a:gd name="connsiteY4" fmla="*/ 160933 h 625509"/>
                  <a:gd name="connsiteX5" fmla="*/ 556250 w 1107830"/>
                  <a:gd name="connsiteY5" fmla="*/ 111194 h 625509"/>
                  <a:gd name="connsiteX6" fmla="*/ 751440 w 1107830"/>
                  <a:gd name="connsiteY6" fmla="*/ 6440 h 625509"/>
                  <a:gd name="connsiteX7" fmla="*/ 862976 w 1107830"/>
                  <a:gd name="connsiteY7" fmla="*/ 4179 h 625509"/>
                  <a:gd name="connsiteX8" fmla="*/ 987325 w 1107830"/>
                  <a:gd name="connsiteY8" fmla="*/ 8701 h 625509"/>
                  <a:gd name="connsiteX9" fmla="*/ 1052890 w 1107830"/>
                  <a:gd name="connsiteY9" fmla="*/ 21513 h 625509"/>
                  <a:gd name="connsiteX10" fmla="*/ 1110919 w 1107830"/>
                  <a:gd name="connsiteY10" fmla="*/ 105919 h 625509"/>
                  <a:gd name="connsiteX11" fmla="*/ 1097354 w 1107830"/>
                  <a:gd name="connsiteY11" fmla="*/ 123252 h 625509"/>
                  <a:gd name="connsiteX12" fmla="*/ 881817 w 1107830"/>
                  <a:gd name="connsiteY12" fmla="*/ 191079 h 625509"/>
                  <a:gd name="connsiteX13" fmla="*/ 726570 w 1107830"/>
                  <a:gd name="connsiteY13" fmla="*/ 213687 h 625509"/>
                  <a:gd name="connsiteX14" fmla="*/ 575091 w 1107830"/>
                  <a:gd name="connsiteY14" fmla="*/ 231775 h 625509"/>
                  <a:gd name="connsiteX15" fmla="*/ 593178 w 1107830"/>
                  <a:gd name="connsiteY15" fmla="*/ 253629 h 625509"/>
                  <a:gd name="connsiteX16" fmla="*/ 869759 w 1107830"/>
                  <a:gd name="connsiteY16" fmla="*/ 426963 h 625509"/>
                  <a:gd name="connsiteX17" fmla="*/ 962455 w 1107830"/>
                  <a:gd name="connsiteY17" fmla="*/ 487254 h 625509"/>
                  <a:gd name="connsiteX18" fmla="*/ 997876 w 1107830"/>
                  <a:gd name="connsiteY18" fmla="*/ 555834 h 625509"/>
                  <a:gd name="connsiteX19" fmla="*/ 982049 w 1107830"/>
                  <a:gd name="connsiteY19" fmla="*/ 584472 h 625509"/>
                  <a:gd name="connsiteX20" fmla="*/ 927035 w 1107830"/>
                  <a:gd name="connsiteY20" fmla="*/ 607080 h 625509"/>
                  <a:gd name="connsiteX21" fmla="*/ 795904 w 1107830"/>
                  <a:gd name="connsiteY21" fmla="*/ 624414 h 625509"/>
                  <a:gd name="connsiteX22" fmla="*/ 646686 w 1107830"/>
                  <a:gd name="connsiteY22" fmla="*/ 627428 h 625509"/>
                  <a:gd name="connsiteX23" fmla="*/ 486917 w 1107830"/>
                  <a:gd name="connsiteY23" fmla="*/ 612356 h 625509"/>
                  <a:gd name="connsiteX24" fmla="*/ 332423 w 1107830"/>
                  <a:gd name="connsiteY24" fmla="*/ 573921 h 625509"/>
                  <a:gd name="connsiteX25" fmla="*/ 244249 w 1107830"/>
                  <a:gd name="connsiteY25" fmla="*/ 498558 h 625509"/>
                  <a:gd name="connsiteX26" fmla="*/ 219379 w 1107830"/>
                  <a:gd name="connsiteY26" fmla="*/ 493283 h 625509"/>
                  <a:gd name="connsiteX27" fmla="*/ 35495 w 1107830"/>
                  <a:gd name="connsiteY27" fmla="*/ 472181 h 625509"/>
                  <a:gd name="connsiteX28" fmla="*/ 74 w 1107830"/>
                  <a:gd name="connsiteY28" fmla="*/ 381746 h 625509"/>
                  <a:gd name="connsiteX29" fmla="*/ 28712 w 1107830"/>
                  <a:gd name="connsiteY29" fmla="*/ 199368 h 625509"/>
                  <a:gd name="connsiteX30" fmla="*/ 33987 w 1107830"/>
                  <a:gd name="connsiteY30" fmla="*/ 194847 h 62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07830" h="625509">
                    <a:moveTo>
                      <a:pt x="33987" y="194847"/>
                    </a:moveTo>
                    <a:cubicBezTo>
                      <a:pt x="27205" y="203890"/>
                      <a:pt x="94277" y="214441"/>
                      <a:pt x="99553" y="214441"/>
                    </a:cubicBezTo>
                    <a:cubicBezTo>
                      <a:pt x="131205" y="215948"/>
                      <a:pt x="162857" y="215948"/>
                      <a:pt x="195263" y="215195"/>
                    </a:cubicBezTo>
                    <a:cubicBezTo>
                      <a:pt x="257814" y="213687"/>
                      <a:pt x="320365" y="209166"/>
                      <a:pt x="382163" y="200122"/>
                    </a:cubicBezTo>
                    <a:cubicBezTo>
                      <a:pt x="427380" y="194093"/>
                      <a:pt x="473352" y="185050"/>
                      <a:pt x="511033" y="160933"/>
                    </a:cubicBezTo>
                    <a:cubicBezTo>
                      <a:pt x="531381" y="148122"/>
                      <a:pt x="538163" y="127020"/>
                      <a:pt x="556250" y="111194"/>
                    </a:cubicBezTo>
                    <a:cubicBezTo>
                      <a:pt x="610512" y="64469"/>
                      <a:pt x="684367" y="31310"/>
                      <a:pt x="751440" y="6440"/>
                    </a:cubicBezTo>
                    <a:cubicBezTo>
                      <a:pt x="785353" y="-5618"/>
                      <a:pt x="827556" y="2672"/>
                      <a:pt x="862976" y="4179"/>
                    </a:cubicBezTo>
                    <a:cubicBezTo>
                      <a:pt x="904426" y="5687"/>
                      <a:pt x="945875" y="7193"/>
                      <a:pt x="987325" y="8701"/>
                    </a:cubicBezTo>
                    <a:cubicBezTo>
                      <a:pt x="1009933" y="9455"/>
                      <a:pt x="1031789" y="12469"/>
                      <a:pt x="1052890" y="21513"/>
                    </a:cubicBezTo>
                    <a:cubicBezTo>
                      <a:pt x="1082282" y="34324"/>
                      <a:pt x="1110919" y="75774"/>
                      <a:pt x="1110919" y="105919"/>
                    </a:cubicBezTo>
                    <a:cubicBezTo>
                      <a:pt x="1110919" y="114962"/>
                      <a:pt x="1104890" y="118731"/>
                      <a:pt x="1097354" y="123252"/>
                    </a:cubicBezTo>
                    <a:cubicBezTo>
                      <a:pt x="1031035" y="159426"/>
                      <a:pt x="955672" y="176759"/>
                      <a:pt x="881817" y="191079"/>
                    </a:cubicBezTo>
                    <a:cubicBezTo>
                      <a:pt x="830570" y="201629"/>
                      <a:pt x="778570" y="209166"/>
                      <a:pt x="726570" y="213687"/>
                    </a:cubicBezTo>
                    <a:cubicBezTo>
                      <a:pt x="675323" y="218209"/>
                      <a:pt x="625584" y="224992"/>
                      <a:pt x="575091" y="231775"/>
                    </a:cubicBezTo>
                    <a:cubicBezTo>
                      <a:pt x="579613" y="240818"/>
                      <a:pt x="591671" y="243079"/>
                      <a:pt x="593178" y="253629"/>
                    </a:cubicBezTo>
                    <a:cubicBezTo>
                      <a:pt x="680599" y="319195"/>
                      <a:pt x="763498" y="391543"/>
                      <a:pt x="869759" y="426963"/>
                    </a:cubicBezTo>
                    <a:cubicBezTo>
                      <a:pt x="905179" y="439022"/>
                      <a:pt x="936078" y="459369"/>
                      <a:pt x="962455" y="487254"/>
                    </a:cubicBezTo>
                    <a:cubicBezTo>
                      <a:pt x="980542" y="506848"/>
                      <a:pt x="991093" y="530210"/>
                      <a:pt x="997876" y="555834"/>
                    </a:cubicBezTo>
                    <a:cubicBezTo>
                      <a:pt x="1000890" y="569399"/>
                      <a:pt x="999383" y="579950"/>
                      <a:pt x="982049" y="584472"/>
                    </a:cubicBezTo>
                    <a:cubicBezTo>
                      <a:pt x="963209" y="589747"/>
                      <a:pt x="945875" y="601051"/>
                      <a:pt x="927035" y="607080"/>
                    </a:cubicBezTo>
                    <a:cubicBezTo>
                      <a:pt x="884832" y="620646"/>
                      <a:pt x="839614" y="621399"/>
                      <a:pt x="795904" y="624414"/>
                    </a:cubicBezTo>
                    <a:cubicBezTo>
                      <a:pt x="746164" y="628182"/>
                      <a:pt x="696425" y="628935"/>
                      <a:pt x="646686" y="627428"/>
                    </a:cubicBezTo>
                    <a:cubicBezTo>
                      <a:pt x="593178" y="625167"/>
                      <a:pt x="539671" y="620646"/>
                      <a:pt x="486917" y="612356"/>
                    </a:cubicBezTo>
                    <a:cubicBezTo>
                      <a:pt x="435670" y="604066"/>
                      <a:pt x="379902" y="597283"/>
                      <a:pt x="332423" y="573921"/>
                    </a:cubicBezTo>
                    <a:cubicBezTo>
                      <a:pt x="296249" y="556587"/>
                      <a:pt x="265351" y="533225"/>
                      <a:pt x="244249" y="498558"/>
                    </a:cubicBezTo>
                    <a:cubicBezTo>
                      <a:pt x="237466" y="487254"/>
                      <a:pt x="228423" y="486500"/>
                      <a:pt x="219379" y="493283"/>
                    </a:cubicBezTo>
                    <a:cubicBezTo>
                      <a:pt x="151553" y="542268"/>
                      <a:pt x="92017" y="506094"/>
                      <a:pt x="35495" y="472181"/>
                    </a:cubicBezTo>
                    <a:cubicBezTo>
                      <a:pt x="3842" y="453340"/>
                      <a:pt x="-679" y="416413"/>
                      <a:pt x="74" y="381746"/>
                    </a:cubicBezTo>
                    <a:cubicBezTo>
                      <a:pt x="2335" y="319948"/>
                      <a:pt x="14393" y="258905"/>
                      <a:pt x="28712" y="199368"/>
                    </a:cubicBezTo>
                    <a:cubicBezTo>
                      <a:pt x="30219" y="197861"/>
                      <a:pt x="32480" y="196354"/>
                      <a:pt x="33987" y="194847"/>
                    </a:cubicBezTo>
                    <a:close/>
                  </a:path>
                </a:pathLst>
              </a:custGeom>
              <a:solidFill>
                <a:srgbClr val="000200"/>
              </a:solidFill>
              <a:ln w="753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32AA8FA-D40D-47B7-B423-4DE90A01905D}"/>
                  </a:ext>
                </a:extLst>
              </p:cNvPr>
              <p:cNvSpPr/>
              <p:nvPr/>
            </p:nvSpPr>
            <p:spPr>
              <a:xfrm>
                <a:off x="3358829" y="148128"/>
                <a:ext cx="926960" cy="550147"/>
              </a:xfrm>
              <a:custGeom>
                <a:avLst/>
                <a:gdLst>
                  <a:gd name="connsiteX0" fmla="*/ 828989 w 926960"/>
                  <a:gd name="connsiteY0" fmla="*/ 515063 h 550147"/>
                  <a:gd name="connsiteX1" fmla="*/ 798844 w 926960"/>
                  <a:gd name="connsiteY1" fmla="*/ 465324 h 550147"/>
                  <a:gd name="connsiteX2" fmla="*/ 701626 w 926960"/>
                  <a:gd name="connsiteY2" fmla="*/ 392975 h 550147"/>
                  <a:gd name="connsiteX3" fmla="*/ 654148 w 926960"/>
                  <a:gd name="connsiteY3" fmla="*/ 389961 h 550147"/>
                  <a:gd name="connsiteX4" fmla="*/ 508698 w 926960"/>
                  <a:gd name="connsiteY4" fmla="*/ 452512 h 550147"/>
                  <a:gd name="connsiteX5" fmla="*/ 403944 w 926960"/>
                  <a:gd name="connsiteY5" fmla="*/ 518831 h 550147"/>
                  <a:gd name="connsiteX6" fmla="*/ 365509 w 926960"/>
                  <a:gd name="connsiteY6" fmla="*/ 521845 h 550147"/>
                  <a:gd name="connsiteX7" fmla="*/ 314262 w 926960"/>
                  <a:gd name="connsiteY7" fmla="*/ 457034 h 550147"/>
                  <a:gd name="connsiteX8" fmla="*/ 315769 w 926960"/>
                  <a:gd name="connsiteY8" fmla="*/ 427642 h 550147"/>
                  <a:gd name="connsiteX9" fmla="*/ 281103 w 926960"/>
                  <a:gd name="connsiteY9" fmla="*/ 350772 h 550147"/>
                  <a:gd name="connsiteX10" fmla="*/ 200465 w 926960"/>
                  <a:gd name="connsiteY10" fmla="*/ 375642 h 550147"/>
                  <a:gd name="connsiteX11" fmla="*/ 197450 w 926960"/>
                  <a:gd name="connsiteY11" fmla="*/ 392222 h 550147"/>
                  <a:gd name="connsiteX12" fmla="*/ 103247 w 926960"/>
                  <a:gd name="connsiteY12" fmla="*/ 496976 h 550147"/>
                  <a:gd name="connsiteX13" fmla="*/ 0 w 926960"/>
                  <a:gd name="connsiteY13" fmla="*/ 557266 h 550147"/>
                  <a:gd name="connsiteX14" fmla="*/ 35420 w 926960"/>
                  <a:gd name="connsiteY14" fmla="*/ 360569 h 550147"/>
                  <a:gd name="connsiteX15" fmla="*/ 83653 w 926960"/>
                  <a:gd name="connsiteY15" fmla="*/ 228685 h 550147"/>
                  <a:gd name="connsiteX16" fmla="*/ 202725 w 926960"/>
                  <a:gd name="connsiteY16" fmla="*/ 48568 h 550147"/>
                  <a:gd name="connsiteX17" fmla="*/ 315016 w 926960"/>
                  <a:gd name="connsiteY17" fmla="*/ 1090 h 550147"/>
                  <a:gd name="connsiteX18" fmla="*/ 532060 w 926960"/>
                  <a:gd name="connsiteY18" fmla="*/ 2597 h 550147"/>
                  <a:gd name="connsiteX19" fmla="*/ 684293 w 926960"/>
                  <a:gd name="connsiteY19" fmla="*/ 57612 h 550147"/>
                  <a:gd name="connsiteX20" fmla="*/ 847076 w 926960"/>
                  <a:gd name="connsiteY20" fmla="*/ 234714 h 550147"/>
                  <a:gd name="connsiteX21" fmla="*/ 876468 w 926960"/>
                  <a:gd name="connsiteY21" fmla="*/ 320627 h 550147"/>
                  <a:gd name="connsiteX22" fmla="*/ 900584 w 926960"/>
                  <a:gd name="connsiteY22" fmla="*/ 381671 h 550147"/>
                  <a:gd name="connsiteX23" fmla="*/ 917917 w 926960"/>
                  <a:gd name="connsiteY23" fmla="*/ 496976 h 550147"/>
                  <a:gd name="connsiteX24" fmla="*/ 873453 w 926960"/>
                  <a:gd name="connsiteY24" fmla="*/ 540686 h 550147"/>
                  <a:gd name="connsiteX25" fmla="*/ 828989 w 926960"/>
                  <a:gd name="connsiteY25" fmla="*/ 515063 h 550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26960" h="550147">
                    <a:moveTo>
                      <a:pt x="828989" y="515063"/>
                    </a:moveTo>
                    <a:cubicBezTo>
                      <a:pt x="813917" y="501498"/>
                      <a:pt x="805627" y="483411"/>
                      <a:pt x="798844" y="465324"/>
                    </a:cubicBezTo>
                    <a:cubicBezTo>
                      <a:pt x="793569" y="449497"/>
                      <a:pt x="724235" y="405787"/>
                      <a:pt x="701626" y="392975"/>
                    </a:cubicBezTo>
                    <a:cubicBezTo>
                      <a:pt x="686554" y="384685"/>
                      <a:pt x="669220" y="386193"/>
                      <a:pt x="654148" y="389961"/>
                    </a:cubicBezTo>
                    <a:cubicBezTo>
                      <a:pt x="602901" y="404280"/>
                      <a:pt x="553162" y="422367"/>
                      <a:pt x="508698" y="452512"/>
                    </a:cubicBezTo>
                    <a:cubicBezTo>
                      <a:pt x="474785" y="475121"/>
                      <a:pt x="437103" y="493961"/>
                      <a:pt x="403944" y="518831"/>
                    </a:cubicBezTo>
                    <a:cubicBezTo>
                      <a:pt x="391886" y="527874"/>
                      <a:pt x="378320" y="525614"/>
                      <a:pt x="365509" y="521845"/>
                    </a:cubicBezTo>
                    <a:cubicBezTo>
                      <a:pt x="305972" y="503005"/>
                      <a:pt x="314262" y="521092"/>
                      <a:pt x="314262" y="457034"/>
                    </a:cubicBezTo>
                    <a:cubicBezTo>
                      <a:pt x="314262" y="447236"/>
                      <a:pt x="314262" y="437439"/>
                      <a:pt x="315769" y="427642"/>
                    </a:cubicBezTo>
                    <a:cubicBezTo>
                      <a:pt x="322552" y="389207"/>
                      <a:pt x="312001" y="365091"/>
                      <a:pt x="281103" y="350772"/>
                    </a:cubicBezTo>
                    <a:cubicBezTo>
                      <a:pt x="258494" y="340222"/>
                      <a:pt x="220059" y="349265"/>
                      <a:pt x="200465" y="375642"/>
                    </a:cubicBezTo>
                    <a:cubicBezTo>
                      <a:pt x="197450" y="379410"/>
                      <a:pt x="198204" y="387700"/>
                      <a:pt x="197450" y="392222"/>
                    </a:cubicBezTo>
                    <a:cubicBezTo>
                      <a:pt x="186146" y="445729"/>
                      <a:pt x="147711" y="473613"/>
                      <a:pt x="103247" y="496976"/>
                    </a:cubicBezTo>
                    <a:cubicBezTo>
                      <a:pt x="67826" y="515063"/>
                      <a:pt x="33913" y="536918"/>
                      <a:pt x="0" y="557266"/>
                    </a:cubicBezTo>
                    <a:cubicBezTo>
                      <a:pt x="754" y="489440"/>
                      <a:pt x="9797" y="423120"/>
                      <a:pt x="35420" y="360569"/>
                    </a:cubicBezTo>
                    <a:cubicBezTo>
                      <a:pt x="53507" y="316859"/>
                      <a:pt x="61044" y="270134"/>
                      <a:pt x="83653" y="228685"/>
                    </a:cubicBezTo>
                    <a:cubicBezTo>
                      <a:pt x="117566" y="164627"/>
                      <a:pt x="159769" y="106597"/>
                      <a:pt x="202725" y="48568"/>
                    </a:cubicBezTo>
                    <a:cubicBezTo>
                      <a:pt x="230610" y="10887"/>
                      <a:pt x="270552" y="1090"/>
                      <a:pt x="315016" y="1090"/>
                    </a:cubicBezTo>
                    <a:cubicBezTo>
                      <a:pt x="387364" y="1843"/>
                      <a:pt x="459712" y="-2679"/>
                      <a:pt x="532060" y="2597"/>
                    </a:cubicBezTo>
                    <a:cubicBezTo>
                      <a:pt x="586321" y="6365"/>
                      <a:pt x="637568" y="24452"/>
                      <a:pt x="684293" y="57612"/>
                    </a:cubicBezTo>
                    <a:cubicBezTo>
                      <a:pt x="751365" y="105090"/>
                      <a:pt x="795829" y="172916"/>
                      <a:pt x="847076" y="234714"/>
                    </a:cubicBezTo>
                    <a:cubicBezTo>
                      <a:pt x="865917" y="258076"/>
                      <a:pt x="874960" y="289729"/>
                      <a:pt x="876468" y="320627"/>
                    </a:cubicBezTo>
                    <a:cubicBezTo>
                      <a:pt x="877221" y="343990"/>
                      <a:pt x="884757" y="364338"/>
                      <a:pt x="900584" y="381671"/>
                    </a:cubicBezTo>
                    <a:cubicBezTo>
                      <a:pt x="932989" y="415584"/>
                      <a:pt x="933743" y="456280"/>
                      <a:pt x="917917" y="496976"/>
                    </a:cubicBezTo>
                    <a:cubicBezTo>
                      <a:pt x="910381" y="516570"/>
                      <a:pt x="890033" y="527874"/>
                      <a:pt x="873453" y="540686"/>
                    </a:cubicBezTo>
                    <a:cubicBezTo>
                      <a:pt x="857627" y="550483"/>
                      <a:pt x="838786" y="521845"/>
                      <a:pt x="828989" y="515063"/>
                    </a:cubicBezTo>
                    <a:close/>
                  </a:path>
                </a:pathLst>
              </a:custGeom>
              <a:solidFill>
                <a:srgbClr val="613204"/>
              </a:solidFill>
              <a:ln w="753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D16A5D5-9686-4599-8831-4B04FDBC5259}"/>
                  </a:ext>
                </a:extLst>
              </p:cNvPr>
              <p:cNvSpPr/>
              <p:nvPr/>
            </p:nvSpPr>
            <p:spPr>
              <a:xfrm>
                <a:off x="3793597" y="3324246"/>
                <a:ext cx="542611" cy="361741"/>
              </a:xfrm>
              <a:custGeom>
                <a:avLst/>
                <a:gdLst>
                  <a:gd name="connsiteX0" fmla="*/ 532134 w 542610"/>
                  <a:gd name="connsiteY0" fmla="*/ 247943 h 361740"/>
                  <a:gd name="connsiteX1" fmla="*/ 476366 w 542610"/>
                  <a:gd name="connsiteY1" fmla="*/ 207247 h 361740"/>
                  <a:gd name="connsiteX2" fmla="*/ 403264 w 542610"/>
                  <a:gd name="connsiteY2" fmla="*/ 171073 h 361740"/>
                  <a:gd name="connsiteX3" fmla="*/ 453003 w 542610"/>
                  <a:gd name="connsiteY3" fmla="*/ 253972 h 361740"/>
                  <a:gd name="connsiteX4" fmla="*/ 400249 w 542610"/>
                  <a:gd name="connsiteY4" fmla="*/ 320291 h 361740"/>
                  <a:gd name="connsiteX5" fmla="*/ 314336 w 542610"/>
                  <a:gd name="connsiteY5" fmla="*/ 321045 h 361740"/>
                  <a:gd name="connsiteX6" fmla="*/ 303031 w 542610"/>
                  <a:gd name="connsiteY6" fmla="*/ 325566 h 361740"/>
                  <a:gd name="connsiteX7" fmla="*/ 247263 w 542610"/>
                  <a:gd name="connsiteY7" fmla="*/ 342146 h 361740"/>
                  <a:gd name="connsiteX8" fmla="*/ 224654 w 542610"/>
                  <a:gd name="connsiteY8" fmla="*/ 353451 h 361740"/>
                  <a:gd name="connsiteX9" fmla="*/ 193002 w 542610"/>
                  <a:gd name="connsiteY9" fmla="*/ 366262 h 361740"/>
                  <a:gd name="connsiteX10" fmla="*/ 141002 w 542610"/>
                  <a:gd name="connsiteY10" fmla="*/ 356465 h 361740"/>
                  <a:gd name="connsiteX11" fmla="*/ 93523 w 542610"/>
                  <a:gd name="connsiteY11" fmla="*/ 324813 h 361740"/>
                  <a:gd name="connsiteX12" fmla="*/ 74 w 542610"/>
                  <a:gd name="connsiteY12" fmla="*/ 187653 h 361740"/>
                  <a:gd name="connsiteX13" fmla="*/ 139495 w 542610"/>
                  <a:gd name="connsiteY13" fmla="*/ 79131 h 361740"/>
                  <a:gd name="connsiteX14" fmla="*/ 232191 w 542610"/>
                  <a:gd name="connsiteY14" fmla="*/ 0 h 361740"/>
                  <a:gd name="connsiteX15" fmla="*/ 310568 w 542610"/>
                  <a:gd name="connsiteY15" fmla="*/ 43710 h 361740"/>
                  <a:gd name="connsiteX16" fmla="*/ 465815 w 542610"/>
                  <a:gd name="connsiteY16" fmla="*/ 124348 h 361740"/>
                  <a:gd name="connsiteX17" fmla="*/ 544192 w 542610"/>
                  <a:gd name="connsiteY17" fmla="*/ 213276 h 361740"/>
                  <a:gd name="connsiteX18" fmla="*/ 532134 w 542610"/>
                  <a:gd name="connsiteY18" fmla="*/ 247943 h 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2610" h="361740">
                    <a:moveTo>
                      <a:pt x="532134" y="247943"/>
                    </a:moveTo>
                    <a:cubicBezTo>
                      <a:pt x="526859" y="251711"/>
                      <a:pt x="482395" y="212523"/>
                      <a:pt x="476366" y="207247"/>
                    </a:cubicBezTo>
                    <a:cubicBezTo>
                      <a:pt x="467322" y="198204"/>
                      <a:pt x="416075" y="153740"/>
                      <a:pt x="403264" y="171073"/>
                    </a:cubicBezTo>
                    <a:cubicBezTo>
                      <a:pt x="388945" y="191421"/>
                      <a:pt x="443960" y="236639"/>
                      <a:pt x="453003" y="253972"/>
                    </a:cubicBezTo>
                    <a:cubicBezTo>
                      <a:pt x="471090" y="288639"/>
                      <a:pt x="437931" y="330088"/>
                      <a:pt x="400249" y="320291"/>
                    </a:cubicBezTo>
                    <a:cubicBezTo>
                      <a:pt x="372365" y="312755"/>
                      <a:pt x="342974" y="315769"/>
                      <a:pt x="314336" y="321045"/>
                    </a:cubicBezTo>
                    <a:cubicBezTo>
                      <a:pt x="310568" y="321798"/>
                      <a:pt x="304539" y="322552"/>
                      <a:pt x="303031" y="325566"/>
                    </a:cubicBezTo>
                    <a:cubicBezTo>
                      <a:pt x="288713" y="347422"/>
                      <a:pt x="269118" y="345914"/>
                      <a:pt x="247263" y="342146"/>
                    </a:cubicBezTo>
                    <a:cubicBezTo>
                      <a:pt x="237466" y="340639"/>
                      <a:pt x="228423" y="344407"/>
                      <a:pt x="224654" y="353451"/>
                    </a:cubicBezTo>
                    <a:cubicBezTo>
                      <a:pt x="217872" y="369277"/>
                      <a:pt x="206567" y="368523"/>
                      <a:pt x="193002" y="366262"/>
                    </a:cubicBezTo>
                    <a:cubicBezTo>
                      <a:pt x="175669" y="363248"/>
                      <a:pt x="158335" y="359480"/>
                      <a:pt x="141002" y="356465"/>
                    </a:cubicBezTo>
                    <a:cubicBezTo>
                      <a:pt x="120654" y="352697"/>
                      <a:pt x="104828" y="342900"/>
                      <a:pt x="93523" y="324813"/>
                    </a:cubicBezTo>
                    <a:cubicBezTo>
                      <a:pt x="87494" y="315016"/>
                      <a:pt x="-2941" y="189160"/>
                      <a:pt x="74" y="187653"/>
                    </a:cubicBezTo>
                    <a:cubicBezTo>
                      <a:pt x="81465" y="147711"/>
                      <a:pt x="76944" y="142435"/>
                      <a:pt x="139495" y="79131"/>
                    </a:cubicBezTo>
                    <a:cubicBezTo>
                      <a:pt x="149292" y="69333"/>
                      <a:pt x="217118" y="2261"/>
                      <a:pt x="232191" y="0"/>
                    </a:cubicBezTo>
                    <a:cubicBezTo>
                      <a:pt x="249524" y="20348"/>
                      <a:pt x="287205" y="34667"/>
                      <a:pt x="310568" y="43710"/>
                    </a:cubicBezTo>
                    <a:cubicBezTo>
                      <a:pt x="365582" y="64812"/>
                      <a:pt x="417583" y="92696"/>
                      <a:pt x="465815" y="124348"/>
                    </a:cubicBezTo>
                    <a:cubicBezTo>
                      <a:pt x="498974" y="146203"/>
                      <a:pt x="523844" y="178609"/>
                      <a:pt x="544192" y="213276"/>
                    </a:cubicBezTo>
                    <a:cubicBezTo>
                      <a:pt x="554743" y="228349"/>
                      <a:pt x="543438" y="238899"/>
                      <a:pt x="532134" y="247943"/>
                    </a:cubicBezTo>
                    <a:close/>
                  </a:path>
                </a:pathLst>
              </a:custGeom>
              <a:solidFill>
                <a:srgbClr val="FDC68E"/>
              </a:solidFill>
              <a:ln w="753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1CAE935-8CAF-4482-98F1-521752710F4D}"/>
                  </a:ext>
                </a:extLst>
              </p:cNvPr>
              <p:cNvSpPr/>
              <p:nvPr/>
            </p:nvSpPr>
            <p:spPr>
              <a:xfrm>
                <a:off x="3214886" y="747271"/>
                <a:ext cx="399422" cy="497393"/>
              </a:xfrm>
              <a:custGeom>
                <a:avLst/>
                <a:gdLst>
                  <a:gd name="connsiteX0" fmla="*/ 128870 w 399421"/>
                  <a:gd name="connsiteY0" fmla="*/ 17659 h 497393"/>
                  <a:gd name="connsiteX1" fmla="*/ 236639 w 399421"/>
                  <a:gd name="connsiteY1" fmla="*/ 142761 h 497393"/>
                  <a:gd name="connsiteX2" fmla="*/ 288639 w 399421"/>
                  <a:gd name="connsiteY2" fmla="*/ 239225 h 497393"/>
                  <a:gd name="connsiteX3" fmla="*/ 400176 w 399421"/>
                  <a:gd name="connsiteY3" fmla="*/ 450241 h 497393"/>
                  <a:gd name="connsiteX4" fmla="*/ 391132 w 399421"/>
                  <a:gd name="connsiteY4" fmla="*/ 499227 h 497393"/>
                  <a:gd name="connsiteX5" fmla="*/ 302958 w 399421"/>
                  <a:gd name="connsiteY5" fmla="*/ 361313 h 497393"/>
                  <a:gd name="connsiteX6" fmla="*/ 195943 w 399421"/>
                  <a:gd name="connsiteY6" fmla="*/ 221138 h 497393"/>
                  <a:gd name="connsiteX7" fmla="*/ 152233 w 399421"/>
                  <a:gd name="connsiteY7" fmla="*/ 166877 h 497393"/>
                  <a:gd name="connsiteX8" fmla="*/ 0 w 399421"/>
                  <a:gd name="connsiteY8" fmla="*/ 47051 h 497393"/>
                  <a:gd name="connsiteX9" fmla="*/ 106261 w 399421"/>
                  <a:gd name="connsiteY9" fmla="*/ 1833 h 497393"/>
                  <a:gd name="connsiteX10" fmla="*/ 128870 w 399421"/>
                  <a:gd name="connsiteY10" fmla="*/ 17659 h 497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9421" h="497393">
                    <a:moveTo>
                      <a:pt x="128870" y="17659"/>
                    </a:moveTo>
                    <a:cubicBezTo>
                      <a:pt x="165044" y="59109"/>
                      <a:pt x="202726" y="99805"/>
                      <a:pt x="236639" y="142761"/>
                    </a:cubicBezTo>
                    <a:cubicBezTo>
                      <a:pt x="254726" y="166877"/>
                      <a:pt x="274320" y="212095"/>
                      <a:pt x="288639" y="239225"/>
                    </a:cubicBezTo>
                    <a:cubicBezTo>
                      <a:pt x="313509" y="285950"/>
                      <a:pt x="391886" y="423110"/>
                      <a:pt x="400176" y="450241"/>
                    </a:cubicBezTo>
                    <a:cubicBezTo>
                      <a:pt x="402437" y="457023"/>
                      <a:pt x="397915" y="493198"/>
                      <a:pt x="391132" y="499227"/>
                    </a:cubicBezTo>
                    <a:cubicBezTo>
                      <a:pt x="359480" y="457777"/>
                      <a:pt x="334610" y="402762"/>
                      <a:pt x="302958" y="361313"/>
                    </a:cubicBezTo>
                    <a:cubicBezTo>
                      <a:pt x="267537" y="314588"/>
                      <a:pt x="231363" y="267863"/>
                      <a:pt x="195943" y="221138"/>
                    </a:cubicBezTo>
                    <a:cubicBezTo>
                      <a:pt x="174841" y="193254"/>
                      <a:pt x="172580" y="194761"/>
                      <a:pt x="152233" y="166877"/>
                    </a:cubicBezTo>
                    <a:cubicBezTo>
                      <a:pt x="120580" y="123921"/>
                      <a:pt x="49739" y="90007"/>
                      <a:pt x="0" y="47051"/>
                    </a:cubicBezTo>
                    <a:cubicBezTo>
                      <a:pt x="7536" y="34239"/>
                      <a:pt x="76870" y="16152"/>
                      <a:pt x="106261" y="1833"/>
                    </a:cubicBezTo>
                    <a:cubicBezTo>
                      <a:pt x="121334" y="-4950"/>
                      <a:pt x="120580" y="8616"/>
                      <a:pt x="128870" y="17659"/>
                    </a:cubicBezTo>
                    <a:close/>
                  </a:path>
                </a:pathLst>
              </a:custGeom>
              <a:solidFill>
                <a:srgbClr val="FDFDFC"/>
              </a:solidFill>
              <a:ln w="753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A597DDE-6ABB-4623-8595-E71395AB521A}"/>
                  </a:ext>
                </a:extLst>
              </p:cNvPr>
              <p:cNvSpPr/>
              <p:nvPr/>
            </p:nvSpPr>
            <p:spPr>
              <a:xfrm>
                <a:off x="3570598" y="1097750"/>
                <a:ext cx="82899" cy="75363"/>
              </a:xfrm>
              <a:custGeom>
                <a:avLst/>
                <a:gdLst>
                  <a:gd name="connsiteX0" fmla="*/ 13565 w 82898"/>
                  <a:gd name="connsiteY0" fmla="*/ 37965 h 75362"/>
                  <a:gd name="connsiteX1" fmla="*/ 0 w 82898"/>
                  <a:gd name="connsiteY1" fmla="*/ 13096 h 75362"/>
                  <a:gd name="connsiteX2" fmla="*/ 14319 w 82898"/>
                  <a:gd name="connsiteY2" fmla="*/ 284 h 75362"/>
                  <a:gd name="connsiteX3" fmla="*/ 82899 w 82898"/>
                  <a:gd name="connsiteY3" fmla="*/ 80169 h 75362"/>
                  <a:gd name="connsiteX4" fmla="*/ 63305 w 82898"/>
                  <a:gd name="connsiteY4" fmla="*/ 56806 h 75362"/>
                  <a:gd name="connsiteX5" fmla="*/ 13565 w 82898"/>
                  <a:gd name="connsiteY5" fmla="*/ 37965 h 7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898" h="75362">
                    <a:moveTo>
                      <a:pt x="13565" y="37965"/>
                    </a:moveTo>
                    <a:cubicBezTo>
                      <a:pt x="9044" y="29676"/>
                      <a:pt x="4522" y="21386"/>
                      <a:pt x="0" y="13096"/>
                    </a:cubicBezTo>
                    <a:cubicBezTo>
                      <a:pt x="0" y="3299"/>
                      <a:pt x="4522" y="-1223"/>
                      <a:pt x="14319" y="284"/>
                    </a:cubicBezTo>
                    <a:cubicBezTo>
                      <a:pt x="43710" y="4806"/>
                      <a:pt x="89682" y="51531"/>
                      <a:pt x="82899" y="80169"/>
                    </a:cubicBezTo>
                    <a:cubicBezTo>
                      <a:pt x="76870" y="72632"/>
                      <a:pt x="69334" y="64342"/>
                      <a:pt x="63305" y="56806"/>
                    </a:cubicBezTo>
                    <a:cubicBezTo>
                      <a:pt x="51247" y="40226"/>
                      <a:pt x="33160" y="35705"/>
                      <a:pt x="13565" y="37965"/>
                    </a:cubicBezTo>
                    <a:close/>
                  </a:path>
                </a:pathLst>
              </a:custGeom>
              <a:solidFill>
                <a:srgbClr val="D09C6B"/>
              </a:solidFill>
              <a:ln w="753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C662D98-BB95-451E-9CB9-00C8080B9E77}"/>
                  </a:ext>
                </a:extLst>
              </p:cNvPr>
              <p:cNvSpPr/>
              <p:nvPr/>
            </p:nvSpPr>
            <p:spPr>
              <a:xfrm>
                <a:off x="6016869" y="4298685"/>
                <a:ext cx="422031" cy="406958"/>
              </a:xfrm>
              <a:custGeom>
                <a:avLst/>
                <a:gdLst>
                  <a:gd name="connsiteX0" fmla="*/ 0 w 422030"/>
                  <a:gd name="connsiteY0" fmla="*/ 406958 h 406958"/>
                  <a:gd name="connsiteX1" fmla="*/ 25623 w 422030"/>
                  <a:gd name="connsiteY1" fmla="*/ 372291 h 406958"/>
                  <a:gd name="connsiteX2" fmla="*/ 181624 w 422030"/>
                  <a:gd name="connsiteY2" fmla="*/ 177102 h 406958"/>
                  <a:gd name="connsiteX3" fmla="*/ 277334 w 422030"/>
                  <a:gd name="connsiteY3" fmla="*/ 101740 h 406958"/>
                  <a:gd name="connsiteX4" fmla="*/ 426552 w 422030"/>
                  <a:gd name="connsiteY4" fmla="*/ 0 h 406958"/>
                  <a:gd name="connsiteX5" fmla="*/ 200465 w 422030"/>
                  <a:gd name="connsiteY5" fmla="*/ 189160 h 406958"/>
                  <a:gd name="connsiteX6" fmla="*/ 0 w 422030"/>
                  <a:gd name="connsiteY6" fmla="*/ 406958 h 40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030" h="406958">
                    <a:moveTo>
                      <a:pt x="0" y="406958"/>
                    </a:moveTo>
                    <a:cubicBezTo>
                      <a:pt x="8290" y="395654"/>
                      <a:pt x="16580" y="383596"/>
                      <a:pt x="25623" y="372291"/>
                    </a:cubicBezTo>
                    <a:cubicBezTo>
                      <a:pt x="77623" y="307479"/>
                      <a:pt x="128870" y="241914"/>
                      <a:pt x="181624" y="177102"/>
                    </a:cubicBezTo>
                    <a:cubicBezTo>
                      <a:pt x="207247" y="144696"/>
                      <a:pt x="243421" y="125102"/>
                      <a:pt x="277334" y="101740"/>
                    </a:cubicBezTo>
                    <a:cubicBezTo>
                      <a:pt x="327074" y="67826"/>
                      <a:pt x="375306" y="32406"/>
                      <a:pt x="426552" y="0"/>
                    </a:cubicBezTo>
                    <a:cubicBezTo>
                      <a:pt x="348929" y="60290"/>
                      <a:pt x="274320" y="125102"/>
                      <a:pt x="200465" y="189160"/>
                    </a:cubicBezTo>
                    <a:cubicBezTo>
                      <a:pt x="125102" y="254726"/>
                      <a:pt x="70841" y="338378"/>
                      <a:pt x="0" y="406958"/>
                    </a:cubicBezTo>
                    <a:close/>
                  </a:path>
                </a:pathLst>
              </a:custGeom>
              <a:solidFill>
                <a:srgbClr val="4C6E22"/>
              </a:solidFill>
              <a:ln w="753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4EB2E9C-5942-4E52-AAB6-D3A19ECF9261}"/>
                  </a:ext>
                </a:extLst>
              </p:cNvPr>
              <p:cNvSpPr/>
              <p:nvPr/>
            </p:nvSpPr>
            <p:spPr>
              <a:xfrm>
                <a:off x="3623734" y="3717651"/>
                <a:ext cx="859134" cy="874207"/>
              </a:xfrm>
              <a:custGeom>
                <a:avLst/>
                <a:gdLst>
                  <a:gd name="connsiteX0" fmla="*/ 862519 w 859134"/>
                  <a:gd name="connsiteY0" fmla="*/ 305960 h 874206"/>
                  <a:gd name="connsiteX1" fmla="*/ 439735 w 859134"/>
                  <a:gd name="connsiteY1" fmla="*/ 869673 h 874206"/>
                  <a:gd name="connsiteX2" fmla="*/ 406575 w 859134"/>
                  <a:gd name="connsiteY2" fmla="*/ 872687 h 874206"/>
                  <a:gd name="connsiteX3" fmla="*/ 12429 w 859134"/>
                  <a:gd name="connsiteY3" fmla="*/ 535816 h 874206"/>
                  <a:gd name="connsiteX4" fmla="*/ 8661 w 859134"/>
                  <a:gd name="connsiteY4" fmla="*/ 504164 h 874206"/>
                  <a:gd name="connsiteX5" fmla="*/ 466865 w 859134"/>
                  <a:gd name="connsiteY5" fmla="*/ 6017 h 874206"/>
                  <a:gd name="connsiteX6" fmla="*/ 489474 w 859134"/>
                  <a:gd name="connsiteY6" fmla="*/ 6017 h 874206"/>
                  <a:gd name="connsiteX7" fmla="*/ 849708 w 859134"/>
                  <a:gd name="connsiteY7" fmla="*/ 287873 h 874206"/>
                  <a:gd name="connsiteX8" fmla="*/ 862519 w 859134"/>
                  <a:gd name="connsiteY8" fmla="*/ 305960 h 87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9134" h="874206">
                    <a:moveTo>
                      <a:pt x="862519" y="305960"/>
                    </a:moveTo>
                    <a:cubicBezTo>
                      <a:pt x="862519" y="311235"/>
                      <a:pt x="484952" y="801092"/>
                      <a:pt x="439735" y="869673"/>
                    </a:cubicBezTo>
                    <a:cubicBezTo>
                      <a:pt x="429938" y="883991"/>
                      <a:pt x="420894" y="886253"/>
                      <a:pt x="406575" y="872687"/>
                    </a:cubicBezTo>
                    <a:cubicBezTo>
                      <a:pt x="365879" y="835759"/>
                      <a:pt x="60661" y="575004"/>
                      <a:pt x="12429" y="535816"/>
                    </a:cubicBezTo>
                    <a:cubicBezTo>
                      <a:pt x="371" y="526019"/>
                      <a:pt x="-6412" y="519990"/>
                      <a:pt x="8661" y="504164"/>
                    </a:cubicBezTo>
                    <a:cubicBezTo>
                      <a:pt x="82516" y="425787"/>
                      <a:pt x="422401" y="55756"/>
                      <a:pt x="466865" y="6017"/>
                    </a:cubicBezTo>
                    <a:cubicBezTo>
                      <a:pt x="475909" y="-3781"/>
                      <a:pt x="481184" y="-12"/>
                      <a:pt x="489474" y="6017"/>
                    </a:cubicBezTo>
                    <a:cubicBezTo>
                      <a:pt x="547503" y="51988"/>
                      <a:pt x="788664" y="238887"/>
                      <a:pt x="849708" y="287873"/>
                    </a:cubicBezTo>
                    <a:cubicBezTo>
                      <a:pt x="855737" y="291641"/>
                      <a:pt x="861766" y="296917"/>
                      <a:pt x="862519" y="305960"/>
                    </a:cubicBezTo>
                    <a:close/>
                  </a:path>
                </a:pathLst>
              </a:custGeom>
              <a:solidFill>
                <a:schemeClr val="accent2">
                  <a:lumMod val="75000"/>
                </a:schemeClr>
              </a:solidFill>
              <a:ln w="753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64322D6-1779-4D1A-9BDA-3A5B5647EED3}"/>
                  </a:ext>
                </a:extLst>
              </p:cNvPr>
              <p:cNvSpPr/>
              <p:nvPr/>
            </p:nvSpPr>
            <p:spPr>
              <a:xfrm>
                <a:off x="2594320" y="785152"/>
                <a:ext cx="1439426" cy="5335675"/>
              </a:xfrm>
              <a:custGeom>
                <a:avLst/>
                <a:gdLst>
                  <a:gd name="connsiteX0" fmla="*/ 1105148 w 1439426"/>
                  <a:gd name="connsiteY0" fmla="*/ 633173 h 5335674"/>
                  <a:gd name="connsiteX1" fmla="*/ 1204626 w 1439426"/>
                  <a:gd name="connsiteY1" fmla="*/ 891667 h 5335674"/>
                  <a:gd name="connsiteX2" fmla="*/ 1240047 w 1439426"/>
                  <a:gd name="connsiteY2" fmla="*/ 1288828 h 5335674"/>
                  <a:gd name="connsiteX3" fmla="*/ 1202365 w 1439426"/>
                  <a:gd name="connsiteY3" fmla="*/ 2087672 h 5335674"/>
                  <a:gd name="connsiteX4" fmla="*/ 1221960 w 1439426"/>
                  <a:gd name="connsiteY4" fmla="*/ 2172832 h 5335674"/>
                  <a:gd name="connsiteX5" fmla="*/ 1446540 w 1439426"/>
                  <a:gd name="connsiteY5" fmla="*/ 2548138 h 5335674"/>
                  <a:gd name="connsiteX6" fmla="*/ 1415642 w 1439426"/>
                  <a:gd name="connsiteY6" fmla="*/ 2575268 h 5335674"/>
                  <a:gd name="connsiteX7" fmla="*/ 1337265 w 1439426"/>
                  <a:gd name="connsiteY7" fmla="*/ 2654399 h 5335674"/>
                  <a:gd name="connsiteX8" fmla="*/ 1208394 w 1439426"/>
                  <a:gd name="connsiteY8" fmla="*/ 2741066 h 5335674"/>
                  <a:gd name="connsiteX9" fmla="*/ 1094597 w 1439426"/>
                  <a:gd name="connsiteY9" fmla="*/ 2789298 h 5335674"/>
                  <a:gd name="connsiteX10" fmla="*/ 1078017 w 1439426"/>
                  <a:gd name="connsiteY10" fmla="*/ 2778747 h 5335674"/>
                  <a:gd name="connsiteX11" fmla="*/ 1062191 w 1439426"/>
                  <a:gd name="connsiteY11" fmla="*/ 2767443 h 5335674"/>
                  <a:gd name="connsiteX12" fmla="*/ 983814 w 1439426"/>
                  <a:gd name="connsiteY12" fmla="*/ 2797588 h 5335674"/>
                  <a:gd name="connsiteX13" fmla="*/ 960451 w 1439426"/>
                  <a:gd name="connsiteY13" fmla="*/ 2822458 h 5335674"/>
                  <a:gd name="connsiteX14" fmla="*/ 842132 w 1439426"/>
                  <a:gd name="connsiteY14" fmla="*/ 3279909 h 5335674"/>
                  <a:gd name="connsiteX15" fmla="*/ 697436 w 1439426"/>
                  <a:gd name="connsiteY15" fmla="*/ 3891853 h 5335674"/>
                  <a:gd name="connsiteX16" fmla="*/ 542189 w 1439426"/>
                  <a:gd name="connsiteY16" fmla="*/ 4328957 h 5335674"/>
                  <a:gd name="connsiteX17" fmla="*/ 536913 w 1439426"/>
                  <a:gd name="connsiteY17" fmla="*/ 4356841 h 5335674"/>
                  <a:gd name="connsiteX18" fmla="*/ 584392 w 1439426"/>
                  <a:gd name="connsiteY18" fmla="*/ 4965018 h 5335674"/>
                  <a:gd name="connsiteX19" fmla="*/ 595696 w 1439426"/>
                  <a:gd name="connsiteY19" fmla="*/ 4988380 h 5335674"/>
                  <a:gd name="connsiteX20" fmla="*/ 707987 w 1439426"/>
                  <a:gd name="connsiteY20" fmla="*/ 5093134 h 5335674"/>
                  <a:gd name="connsiteX21" fmla="*/ 720798 w 1439426"/>
                  <a:gd name="connsiteY21" fmla="*/ 5114236 h 5335674"/>
                  <a:gd name="connsiteX22" fmla="*/ 564044 w 1439426"/>
                  <a:gd name="connsiteY22" fmla="*/ 5210700 h 5335674"/>
                  <a:gd name="connsiteX23" fmla="*/ 503754 w 1439426"/>
                  <a:gd name="connsiteY23" fmla="*/ 5274758 h 5335674"/>
                  <a:gd name="connsiteX24" fmla="*/ 477377 w 1439426"/>
                  <a:gd name="connsiteY24" fmla="*/ 5295860 h 5335674"/>
                  <a:gd name="connsiteX25" fmla="*/ 64390 w 1439426"/>
                  <a:gd name="connsiteY25" fmla="*/ 5333541 h 5335674"/>
                  <a:gd name="connsiteX26" fmla="*/ 3346 w 1439426"/>
                  <a:gd name="connsiteY26" fmla="*/ 5308671 h 5335674"/>
                  <a:gd name="connsiteX27" fmla="*/ 13143 w 1439426"/>
                  <a:gd name="connsiteY27" fmla="*/ 5171511 h 5335674"/>
                  <a:gd name="connsiteX28" fmla="*/ 32737 w 1439426"/>
                  <a:gd name="connsiteY28" fmla="*/ 4903220 h 5335674"/>
                  <a:gd name="connsiteX29" fmla="*/ 50824 w 1439426"/>
                  <a:gd name="connsiteY29" fmla="*/ 4609306 h 5335674"/>
                  <a:gd name="connsiteX30" fmla="*/ 118651 w 1439426"/>
                  <a:gd name="connsiteY30" fmla="*/ 3981535 h 5335674"/>
                  <a:gd name="connsiteX31" fmla="*/ 202303 w 1439426"/>
                  <a:gd name="connsiteY31" fmla="*/ 3383156 h 5335674"/>
                  <a:gd name="connsiteX32" fmla="*/ 228680 w 1439426"/>
                  <a:gd name="connsiteY32" fmla="*/ 3218865 h 5335674"/>
                  <a:gd name="connsiteX33" fmla="*/ 219637 w 1439426"/>
                  <a:gd name="connsiteY33" fmla="*/ 3083966 h 5335674"/>
                  <a:gd name="connsiteX34" fmla="*/ 180448 w 1439426"/>
                  <a:gd name="connsiteY34" fmla="*/ 2809646 h 5335674"/>
                  <a:gd name="connsiteX35" fmla="*/ 132216 w 1439426"/>
                  <a:gd name="connsiteY35" fmla="*/ 2729008 h 5335674"/>
                  <a:gd name="connsiteX36" fmla="*/ 62882 w 1439426"/>
                  <a:gd name="connsiteY36" fmla="*/ 2694341 h 5335674"/>
                  <a:gd name="connsiteX37" fmla="*/ 43288 w 1439426"/>
                  <a:gd name="connsiteY37" fmla="*/ 2661182 h 5335674"/>
                  <a:gd name="connsiteX38" fmla="*/ 86245 w 1439426"/>
                  <a:gd name="connsiteY38" fmla="*/ 2230861 h 5335674"/>
                  <a:gd name="connsiteX39" fmla="*/ 226419 w 1439426"/>
                  <a:gd name="connsiteY39" fmla="*/ 1802047 h 5335674"/>
                  <a:gd name="connsiteX40" fmla="*/ 226419 w 1439426"/>
                  <a:gd name="connsiteY40" fmla="*/ 1632482 h 5335674"/>
                  <a:gd name="connsiteX41" fmla="*/ 189492 w 1439426"/>
                  <a:gd name="connsiteY41" fmla="*/ 1407147 h 5335674"/>
                  <a:gd name="connsiteX42" fmla="*/ 151810 w 1439426"/>
                  <a:gd name="connsiteY42" fmla="*/ 991899 h 5335674"/>
                  <a:gd name="connsiteX43" fmla="*/ 154071 w 1439426"/>
                  <a:gd name="connsiteY43" fmla="*/ 777869 h 5335674"/>
                  <a:gd name="connsiteX44" fmla="*/ 197028 w 1439426"/>
                  <a:gd name="connsiteY44" fmla="*/ 533694 h 5335674"/>
                  <a:gd name="connsiteX45" fmla="*/ 307811 w 1439426"/>
                  <a:gd name="connsiteY45" fmla="*/ 331722 h 5335674"/>
                  <a:gd name="connsiteX46" fmla="*/ 498478 w 1439426"/>
                  <a:gd name="connsiteY46" fmla="*/ 104881 h 5335674"/>
                  <a:gd name="connsiteX47" fmla="*/ 576856 w 1439426"/>
                  <a:gd name="connsiteY47" fmla="*/ 19721 h 5335674"/>
                  <a:gd name="connsiteX48" fmla="*/ 631870 w 1439426"/>
                  <a:gd name="connsiteY48" fmla="*/ 12185 h 5335674"/>
                  <a:gd name="connsiteX49" fmla="*/ 765262 w 1439426"/>
                  <a:gd name="connsiteY49" fmla="*/ 108649 h 5335674"/>
                  <a:gd name="connsiteX50" fmla="*/ 970249 w 1439426"/>
                  <a:gd name="connsiteY50" fmla="*/ 375433 h 5335674"/>
                  <a:gd name="connsiteX51" fmla="*/ 1105148 w 1439426"/>
                  <a:gd name="connsiteY51" fmla="*/ 633173 h 533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39426" h="5335674">
                    <a:moveTo>
                      <a:pt x="1105148" y="633173"/>
                    </a:moveTo>
                    <a:cubicBezTo>
                      <a:pt x="1142075" y="717579"/>
                      <a:pt x="1188047" y="799724"/>
                      <a:pt x="1204626" y="891667"/>
                    </a:cubicBezTo>
                    <a:cubicBezTo>
                      <a:pt x="1228742" y="1022798"/>
                      <a:pt x="1249090" y="1153929"/>
                      <a:pt x="1240047" y="1288828"/>
                    </a:cubicBezTo>
                    <a:cubicBezTo>
                      <a:pt x="1226482" y="1478742"/>
                      <a:pt x="1205380" y="2010802"/>
                      <a:pt x="1202365" y="2087672"/>
                    </a:cubicBezTo>
                    <a:cubicBezTo>
                      <a:pt x="1200858" y="2117817"/>
                      <a:pt x="1208394" y="2145701"/>
                      <a:pt x="1221960" y="2172832"/>
                    </a:cubicBezTo>
                    <a:cubicBezTo>
                      <a:pt x="1245322" y="2220310"/>
                      <a:pt x="1398308" y="2468253"/>
                      <a:pt x="1446540" y="2548138"/>
                    </a:cubicBezTo>
                    <a:cubicBezTo>
                      <a:pt x="1440511" y="2561703"/>
                      <a:pt x="1425439" y="2564718"/>
                      <a:pt x="1415642" y="2575268"/>
                    </a:cubicBezTo>
                    <a:cubicBezTo>
                      <a:pt x="1390772" y="2602399"/>
                      <a:pt x="1362888" y="2627268"/>
                      <a:pt x="1337265" y="2654399"/>
                    </a:cubicBezTo>
                    <a:cubicBezTo>
                      <a:pt x="1307120" y="2687559"/>
                      <a:pt x="1216684" y="2740312"/>
                      <a:pt x="1208394" y="2741066"/>
                    </a:cubicBezTo>
                    <a:cubicBezTo>
                      <a:pt x="1170713" y="2756892"/>
                      <a:pt x="1132278" y="2773472"/>
                      <a:pt x="1094597" y="2789298"/>
                    </a:cubicBezTo>
                    <a:cubicBezTo>
                      <a:pt x="1082539" y="2794574"/>
                      <a:pt x="1074249" y="2797588"/>
                      <a:pt x="1078017" y="2778747"/>
                    </a:cubicBezTo>
                    <a:cubicBezTo>
                      <a:pt x="1081032" y="2764429"/>
                      <a:pt x="1073495" y="2763675"/>
                      <a:pt x="1062191" y="2767443"/>
                    </a:cubicBezTo>
                    <a:cubicBezTo>
                      <a:pt x="1035814" y="2777240"/>
                      <a:pt x="1009437" y="2787037"/>
                      <a:pt x="983814" y="2797588"/>
                    </a:cubicBezTo>
                    <a:cubicBezTo>
                      <a:pt x="971756" y="2802110"/>
                      <a:pt x="964220" y="2809646"/>
                      <a:pt x="960451" y="2822458"/>
                    </a:cubicBezTo>
                    <a:cubicBezTo>
                      <a:pt x="921263" y="2974690"/>
                      <a:pt x="879813" y="3126923"/>
                      <a:pt x="842132" y="3279909"/>
                    </a:cubicBezTo>
                    <a:cubicBezTo>
                      <a:pt x="792393" y="3483388"/>
                      <a:pt x="748682" y="3688374"/>
                      <a:pt x="697436" y="3891853"/>
                    </a:cubicBezTo>
                    <a:cubicBezTo>
                      <a:pt x="675581" y="3980028"/>
                      <a:pt x="569319" y="4270928"/>
                      <a:pt x="542189" y="4328957"/>
                    </a:cubicBezTo>
                    <a:cubicBezTo>
                      <a:pt x="537667" y="4338000"/>
                      <a:pt x="536160" y="4347044"/>
                      <a:pt x="536913" y="4356841"/>
                    </a:cubicBezTo>
                    <a:cubicBezTo>
                      <a:pt x="552740" y="4559567"/>
                      <a:pt x="568566" y="4762292"/>
                      <a:pt x="584392" y="4965018"/>
                    </a:cubicBezTo>
                    <a:cubicBezTo>
                      <a:pt x="585145" y="4974815"/>
                      <a:pt x="588160" y="4981598"/>
                      <a:pt x="595696" y="4988380"/>
                    </a:cubicBezTo>
                    <a:cubicBezTo>
                      <a:pt x="633378" y="5023047"/>
                      <a:pt x="671059" y="5057714"/>
                      <a:pt x="707987" y="5093134"/>
                    </a:cubicBezTo>
                    <a:cubicBezTo>
                      <a:pt x="714016" y="5099163"/>
                      <a:pt x="720798" y="5104439"/>
                      <a:pt x="720798" y="5114236"/>
                    </a:cubicBezTo>
                    <a:cubicBezTo>
                      <a:pt x="720045" y="5130062"/>
                      <a:pt x="607754" y="5185830"/>
                      <a:pt x="564044" y="5210700"/>
                    </a:cubicBezTo>
                    <a:cubicBezTo>
                      <a:pt x="537667" y="5226526"/>
                      <a:pt x="513551" y="5243106"/>
                      <a:pt x="503754" y="5274758"/>
                    </a:cubicBezTo>
                    <a:cubicBezTo>
                      <a:pt x="499986" y="5287570"/>
                      <a:pt x="489435" y="5293599"/>
                      <a:pt x="477377" y="5295860"/>
                    </a:cubicBezTo>
                    <a:cubicBezTo>
                      <a:pt x="340971" y="5320729"/>
                      <a:pt x="204564" y="5350874"/>
                      <a:pt x="64390" y="5333541"/>
                    </a:cubicBezTo>
                    <a:cubicBezTo>
                      <a:pt x="53839" y="5332034"/>
                      <a:pt x="7114" y="5323744"/>
                      <a:pt x="3346" y="5308671"/>
                    </a:cubicBezTo>
                    <a:cubicBezTo>
                      <a:pt x="-6451" y="5261947"/>
                      <a:pt x="7868" y="5216729"/>
                      <a:pt x="13143" y="5171511"/>
                    </a:cubicBezTo>
                    <a:cubicBezTo>
                      <a:pt x="23694" y="5082583"/>
                      <a:pt x="38013" y="4994409"/>
                      <a:pt x="32737" y="4903220"/>
                    </a:cubicBezTo>
                    <a:cubicBezTo>
                      <a:pt x="26708" y="4805249"/>
                      <a:pt x="46303" y="4707277"/>
                      <a:pt x="50824" y="4609306"/>
                    </a:cubicBezTo>
                    <a:cubicBezTo>
                      <a:pt x="56100" y="4494755"/>
                      <a:pt x="108100" y="4077246"/>
                      <a:pt x="118651" y="3981535"/>
                    </a:cubicBezTo>
                    <a:cubicBezTo>
                      <a:pt x="140506" y="3781071"/>
                      <a:pt x="175926" y="3582867"/>
                      <a:pt x="202303" y="3383156"/>
                    </a:cubicBezTo>
                    <a:cubicBezTo>
                      <a:pt x="209086" y="3328141"/>
                      <a:pt x="219637" y="3273880"/>
                      <a:pt x="228680" y="3218865"/>
                    </a:cubicBezTo>
                    <a:cubicBezTo>
                      <a:pt x="236216" y="3172894"/>
                      <a:pt x="234709" y="3127677"/>
                      <a:pt x="219637" y="3083966"/>
                    </a:cubicBezTo>
                    <a:cubicBezTo>
                      <a:pt x="188738" y="2995038"/>
                      <a:pt x="176680" y="2903849"/>
                      <a:pt x="180448" y="2809646"/>
                    </a:cubicBezTo>
                    <a:cubicBezTo>
                      <a:pt x="183463" y="2741820"/>
                      <a:pt x="190245" y="2761414"/>
                      <a:pt x="132216" y="2729008"/>
                    </a:cubicBezTo>
                    <a:cubicBezTo>
                      <a:pt x="109607" y="2716196"/>
                      <a:pt x="86245" y="2704892"/>
                      <a:pt x="62882" y="2694341"/>
                    </a:cubicBezTo>
                    <a:cubicBezTo>
                      <a:pt x="47810" y="2687559"/>
                      <a:pt x="42534" y="2677761"/>
                      <a:pt x="43288" y="2661182"/>
                    </a:cubicBezTo>
                    <a:cubicBezTo>
                      <a:pt x="48563" y="2601645"/>
                      <a:pt x="76448" y="2314513"/>
                      <a:pt x="86245" y="2230861"/>
                    </a:cubicBezTo>
                    <a:cubicBezTo>
                      <a:pt x="93781" y="2167556"/>
                      <a:pt x="197782" y="1884946"/>
                      <a:pt x="226419" y="1802047"/>
                    </a:cubicBezTo>
                    <a:cubicBezTo>
                      <a:pt x="245260" y="1746279"/>
                      <a:pt x="247521" y="1689004"/>
                      <a:pt x="226419" y="1632482"/>
                    </a:cubicBezTo>
                    <a:cubicBezTo>
                      <a:pt x="198535" y="1559380"/>
                      <a:pt x="196274" y="1483264"/>
                      <a:pt x="189492" y="1407147"/>
                    </a:cubicBezTo>
                    <a:cubicBezTo>
                      <a:pt x="176680" y="1268480"/>
                      <a:pt x="165376" y="1130566"/>
                      <a:pt x="151810" y="991899"/>
                    </a:cubicBezTo>
                    <a:cubicBezTo>
                      <a:pt x="145028" y="920305"/>
                      <a:pt x="144274" y="849464"/>
                      <a:pt x="154071" y="777869"/>
                    </a:cubicBezTo>
                    <a:cubicBezTo>
                      <a:pt x="165376" y="695724"/>
                      <a:pt x="171405" y="613579"/>
                      <a:pt x="197028" y="533694"/>
                    </a:cubicBezTo>
                    <a:cubicBezTo>
                      <a:pt x="221144" y="458332"/>
                      <a:pt x="253550" y="390505"/>
                      <a:pt x="307811" y="331722"/>
                    </a:cubicBezTo>
                    <a:cubicBezTo>
                      <a:pt x="374884" y="259374"/>
                      <a:pt x="434420" y="180244"/>
                      <a:pt x="498478" y="104881"/>
                    </a:cubicBezTo>
                    <a:cubicBezTo>
                      <a:pt x="523348" y="75489"/>
                      <a:pt x="550479" y="47605"/>
                      <a:pt x="576856" y="19721"/>
                    </a:cubicBezTo>
                    <a:cubicBezTo>
                      <a:pt x="600972" y="-5149"/>
                      <a:pt x="605493" y="-5149"/>
                      <a:pt x="631870" y="12185"/>
                    </a:cubicBezTo>
                    <a:cubicBezTo>
                      <a:pt x="686885" y="41576"/>
                      <a:pt x="734364" y="70214"/>
                      <a:pt x="765262" y="108649"/>
                    </a:cubicBezTo>
                    <a:cubicBezTo>
                      <a:pt x="836103" y="195316"/>
                      <a:pt x="903176" y="285751"/>
                      <a:pt x="970249" y="375433"/>
                    </a:cubicBezTo>
                    <a:cubicBezTo>
                      <a:pt x="983060" y="392013"/>
                      <a:pt x="1077264" y="570622"/>
                      <a:pt x="1105148" y="633173"/>
                    </a:cubicBezTo>
                    <a:close/>
                  </a:path>
                </a:pathLst>
              </a:custGeom>
              <a:solidFill>
                <a:srgbClr val="1E1B1A"/>
              </a:solidFill>
              <a:ln w="7533" cap="flat">
                <a:noFill/>
                <a:prstDash val="solid"/>
                <a:miter/>
              </a:ln>
            </p:spPr>
            <p:txBody>
              <a:bodyPr rtlCol="0" anchor="ctr"/>
              <a:lstStyle/>
              <a:p>
                <a:endParaRPr lang="en-US"/>
              </a:p>
            </p:txBody>
          </p:sp>
        </p:grpSp>
      </p:grpSp>
      <p:sp>
        <p:nvSpPr>
          <p:cNvPr id="29" name="Freeform: Shape 28">
            <a:extLst>
              <a:ext uri="{FF2B5EF4-FFF2-40B4-BE49-F238E27FC236}">
                <a16:creationId xmlns:a16="http://schemas.microsoft.com/office/drawing/2014/main" id="{19D6C2DA-011D-402A-99B3-747112E2D41F}"/>
              </a:ext>
            </a:extLst>
          </p:cNvPr>
          <p:cNvSpPr/>
          <p:nvPr/>
        </p:nvSpPr>
        <p:spPr>
          <a:xfrm rot="2142109">
            <a:off x="7449167" y="4076401"/>
            <a:ext cx="313629" cy="313629"/>
          </a:xfrm>
          <a:custGeom>
            <a:avLst/>
            <a:gdLst>
              <a:gd name="connsiteX0" fmla="*/ 928114 w 1777040"/>
              <a:gd name="connsiteY0" fmla="*/ 948920 h 1777040"/>
              <a:gd name="connsiteX1" fmla="*/ 1053905 w 1777040"/>
              <a:gd name="connsiteY1" fmla="*/ 1066101 h 1777040"/>
              <a:gd name="connsiteX2" fmla="*/ 986530 w 1777040"/>
              <a:gd name="connsiteY2" fmla="*/ 1197557 h 1777040"/>
              <a:gd name="connsiteX3" fmla="*/ 928114 w 1777040"/>
              <a:gd name="connsiteY3" fmla="*/ 1219808 h 1777040"/>
              <a:gd name="connsiteX4" fmla="*/ 846152 w 1777040"/>
              <a:gd name="connsiteY4" fmla="*/ 557870 h 1777040"/>
              <a:gd name="connsiteX5" fmla="*/ 846152 w 1777040"/>
              <a:gd name="connsiteY5" fmla="*/ 814036 h 1777040"/>
              <a:gd name="connsiteX6" fmla="*/ 722979 w 1777040"/>
              <a:gd name="connsiteY6" fmla="*/ 710937 h 1777040"/>
              <a:gd name="connsiteX7" fmla="*/ 790354 w 1777040"/>
              <a:gd name="connsiteY7" fmla="*/ 579481 h 1777040"/>
              <a:gd name="connsiteX8" fmla="*/ 846152 w 1777040"/>
              <a:gd name="connsiteY8" fmla="*/ 557870 h 1777040"/>
              <a:gd name="connsiteX9" fmla="*/ 846152 w 1777040"/>
              <a:gd name="connsiteY9" fmla="*/ 396255 h 1777040"/>
              <a:gd name="connsiteX10" fmla="*/ 846152 w 1777040"/>
              <a:gd name="connsiteY10" fmla="*/ 443331 h 1777040"/>
              <a:gd name="connsiteX11" fmla="*/ 710810 w 1777040"/>
              <a:gd name="connsiteY11" fmla="*/ 488548 h 1777040"/>
              <a:gd name="connsiteX12" fmla="*/ 588788 w 1777040"/>
              <a:gd name="connsiteY12" fmla="*/ 724803 h 1777040"/>
              <a:gd name="connsiteX13" fmla="*/ 846152 w 1777040"/>
              <a:gd name="connsiteY13" fmla="*/ 926937 h 1777040"/>
              <a:gd name="connsiteX14" fmla="*/ 846152 w 1777040"/>
              <a:gd name="connsiteY14" fmla="*/ 1219100 h 1777040"/>
              <a:gd name="connsiteX15" fmla="*/ 814851 w 1777040"/>
              <a:gd name="connsiteY15" fmla="*/ 1209777 h 1777040"/>
              <a:gd name="connsiteX16" fmla="*/ 721426 w 1777040"/>
              <a:gd name="connsiteY16" fmla="*/ 1089766 h 1777040"/>
              <a:gd name="connsiteX17" fmla="*/ 585984 w 1777040"/>
              <a:gd name="connsiteY17" fmla="*/ 1093287 h 1777040"/>
              <a:gd name="connsiteX18" fmla="*/ 755174 w 1777040"/>
              <a:gd name="connsiteY18" fmla="*/ 1310620 h 1777040"/>
              <a:gd name="connsiteX19" fmla="*/ 846152 w 1777040"/>
              <a:gd name="connsiteY19" fmla="*/ 1333664 h 1777040"/>
              <a:gd name="connsiteX20" fmla="*/ 846152 w 1777040"/>
              <a:gd name="connsiteY20" fmla="*/ 1380783 h 1777040"/>
              <a:gd name="connsiteX21" fmla="*/ 928114 w 1777040"/>
              <a:gd name="connsiteY21" fmla="*/ 1380783 h 1777040"/>
              <a:gd name="connsiteX22" fmla="*/ 928114 w 1777040"/>
              <a:gd name="connsiteY22" fmla="*/ 1333967 h 1777040"/>
              <a:gd name="connsiteX23" fmla="*/ 1066075 w 1777040"/>
              <a:gd name="connsiteY23" fmla="*/ 1288490 h 1777040"/>
              <a:gd name="connsiteX24" fmla="*/ 1188088 w 1777040"/>
              <a:gd name="connsiteY24" fmla="*/ 1050431 h 1777040"/>
              <a:gd name="connsiteX25" fmla="*/ 928114 w 1777040"/>
              <a:gd name="connsiteY25" fmla="*/ 830839 h 1777040"/>
              <a:gd name="connsiteX26" fmla="*/ 928114 w 1777040"/>
              <a:gd name="connsiteY26" fmla="*/ 557383 h 1777040"/>
              <a:gd name="connsiteX27" fmla="*/ 962033 w 1777040"/>
              <a:gd name="connsiteY27" fmla="*/ 567261 h 1777040"/>
              <a:gd name="connsiteX28" fmla="*/ 1055458 w 1777040"/>
              <a:gd name="connsiteY28" fmla="*/ 687272 h 1777040"/>
              <a:gd name="connsiteX29" fmla="*/ 1190900 w 1777040"/>
              <a:gd name="connsiteY29" fmla="*/ 683751 h 1777040"/>
              <a:gd name="connsiteX30" fmla="*/ 1021710 w 1777040"/>
              <a:gd name="connsiteY30" fmla="*/ 466419 h 1777040"/>
              <a:gd name="connsiteX31" fmla="*/ 928114 w 1777040"/>
              <a:gd name="connsiteY31" fmla="*/ 443048 h 1777040"/>
              <a:gd name="connsiteX32" fmla="*/ 928114 w 1777040"/>
              <a:gd name="connsiteY32" fmla="*/ 396255 h 1777040"/>
              <a:gd name="connsiteX33" fmla="*/ 888520 w 1777040"/>
              <a:gd name="connsiteY33" fmla="*/ 143844 h 1777040"/>
              <a:gd name="connsiteX34" fmla="*/ 1633196 w 1777040"/>
              <a:gd name="connsiteY34" fmla="*/ 888520 h 1777040"/>
              <a:gd name="connsiteX35" fmla="*/ 888520 w 1777040"/>
              <a:gd name="connsiteY35" fmla="*/ 1633196 h 1777040"/>
              <a:gd name="connsiteX36" fmla="*/ 143844 w 1777040"/>
              <a:gd name="connsiteY36" fmla="*/ 888520 h 1777040"/>
              <a:gd name="connsiteX37" fmla="*/ 888520 w 1777040"/>
              <a:gd name="connsiteY37" fmla="*/ 143844 h 1777040"/>
              <a:gd name="connsiteX38" fmla="*/ 888520 w 1777040"/>
              <a:gd name="connsiteY38" fmla="*/ 110563 h 1777040"/>
              <a:gd name="connsiteX39" fmla="*/ 110563 w 1777040"/>
              <a:gd name="connsiteY39" fmla="*/ 888520 h 1777040"/>
              <a:gd name="connsiteX40" fmla="*/ 888520 w 1777040"/>
              <a:gd name="connsiteY40" fmla="*/ 1666477 h 1777040"/>
              <a:gd name="connsiteX41" fmla="*/ 1666477 w 1777040"/>
              <a:gd name="connsiteY41" fmla="*/ 888520 h 1777040"/>
              <a:gd name="connsiteX42" fmla="*/ 888520 w 1777040"/>
              <a:gd name="connsiteY42" fmla="*/ 110563 h 1777040"/>
              <a:gd name="connsiteX43" fmla="*/ 888520 w 1777040"/>
              <a:gd name="connsiteY43" fmla="*/ 0 h 1777040"/>
              <a:gd name="connsiteX44" fmla="*/ 1777040 w 1777040"/>
              <a:gd name="connsiteY44" fmla="*/ 888520 h 1777040"/>
              <a:gd name="connsiteX45" fmla="*/ 888520 w 1777040"/>
              <a:gd name="connsiteY45" fmla="*/ 1777040 h 1777040"/>
              <a:gd name="connsiteX46" fmla="*/ 0 w 1777040"/>
              <a:gd name="connsiteY46" fmla="*/ 888520 h 1777040"/>
              <a:gd name="connsiteX47" fmla="*/ 888520 w 1777040"/>
              <a:gd name="connsiteY47" fmla="*/ 0 h 177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777040" h="1777040">
                <a:moveTo>
                  <a:pt x="928114" y="948920"/>
                </a:moveTo>
                <a:cubicBezTo>
                  <a:pt x="988560" y="968367"/>
                  <a:pt x="1037299" y="998362"/>
                  <a:pt x="1053905" y="1066101"/>
                </a:cubicBezTo>
                <a:cubicBezTo>
                  <a:pt x="1062536" y="1116880"/>
                  <a:pt x="1036615" y="1167455"/>
                  <a:pt x="986530" y="1197557"/>
                </a:cubicBezTo>
                <a:cubicBezTo>
                  <a:pt x="968699" y="1208274"/>
                  <a:pt x="948844" y="1215772"/>
                  <a:pt x="928114" y="1219808"/>
                </a:cubicBezTo>
                <a:close/>
                <a:moveTo>
                  <a:pt x="846152" y="557870"/>
                </a:moveTo>
                <a:lnTo>
                  <a:pt x="846152" y="814036"/>
                </a:lnTo>
                <a:cubicBezTo>
                  <a:pt x="782662" y="799543"/>
                  <a:pt x="733416" y="777195"/>
                  <a:pt x="722979" y="710937"/>
                </a:cubicBezTo>
                <a:cubicBezTo>
                  <a:pt x="714348" y="660159"/>
                  <a:pt x="740269" y="609583"/>
                  <a:pt x="790354" y="579481"/>
                </a:cubicBezTo>
                <a:cubicBezTo>
                  <a:pt x="807423" y="569222"/>
                  <a:pt x="826346" y="561914"/>
                  <a:pt x="846152" y="557870"/>
                </a:cubicBezTo>
                <a:close/>
                <a:moveTo>
                  <a:pt x="846152" y="396255"/>
                </a:moveTo>
                <a:lnTo>
                  <a:pt x="846152" y="443331"/>
                </a:lnTo>
                <a:cubicBezTo>
                  <a:pt x="798092" y="448867"/>
                  <a:pt x="751536" y="464071"/>
                  <a:pt x="710810" y="488548"/>
                </a:cubicBezTo>
                <a:cubicBezTo>
                  <a:pt x="620690" y="542711"/>
                  <a:pt x="573770" y="633476"/>
                  <a:pt x="588788" y="724803"/>
                </a:cubicBezTo>
                <a:cubicBezTo>
                  <a:pt x="624762" y="872148"/>
                  <a:pt x="739108" y="901381"/>
                  <a:pt x="846152" y="926937"/>
                </a:cubicBezTo>
                <a:lnTo>
                  <a:pt x="846152" y="1219100"/>
                </a:lnTo>
                <a:cubicBezTo>
                  <a:pt x="835412" y="1217092"/>
                  <a:pt x="824958" y="1213886"/>
                  <a:pt x="814851" y="1209777"/>
                </a:cubicBezTo>
                <a:cubicBezTo>
                  <a:pt x="759309" y="1187194"/>
                  <a:pt x="723364" y="1141021"/>
                  <a:pt x="721426" y="1089766"/>
                </a:cubicBezTo>
                <a:lnTo>
                  <a:pt x="585984" y="1093287"/>
                </a:lnTo>
                <a:cubicBezTo>
                  <a:pt x="589495" y="1186106"/>
                  <a:pt x="654589" y="1269722"/>
                  <a:pt x="755174" y="1310620"/>
                </a:cubicBezTo>
                <a:cubicBezTo>
                  <a:pt x="784286" y="1322456"/>
                  <a:pt x="814992" y="1330154"/>
                  <a:pt x="846152" y="1333664"/>
                </a:cubicBezTo>
                <a:lnTo>
                  <a:pt x="846152" y="1380783"/>
                </a:lnTo>
                <a:lnTo>
                  <a:pt x="928114" y="1380783"/>
                </a:lnTo>
                <a:lnTo>
                  <a:pt x="928114" y="1333967"/>
                </a:lnTo>
                <a:cubicBezTo>
                  <a:pt x="977103" y="1328719"/>
                  <a:pt x="1024610" y="1313411"/>
                  <a:pt x="1066075" y="1288490"/>
                </a:cubicBezTo>
                <a:cubicBezTo>
                  <a:pt x="1156777" y="1233977"/>
                  <a:pt x="1203719" y="1142387"/>
                  <a:pt x="1188088" y="1050431"/>
                </a:cubicBezTo>
                <a:cubicBezTo>
                  <a:pt x="1143066" y="887876"/>
                  <a:pt x="1031137" y="851889"/>
                  <a:pt x="928114" y="830839"/>
                </a:cubicBezTo>
                <a:lnTo>
                  <a:pt x="928114" y="557383"/>
                </a:lnTo>
                <a:cubicBezTo>
                  <a:pt x="939752" y="559426"/>
                  <a:pt x="951096" y="562815"/>
                  <a:pt x="962033" y="567261"/>
                </a:cubicBezTo>
                <a:cubicBezTo>
                  <a:pt x="1017575" y="589845"/>
                  <a:pt x="1053520" y="636018"/>
                  <a:pt x="1055458" y="687272"/>
                </a:cubicBezTo>
                <a:lnTo>
                  <a:pt x="1190900" y="683751"/>
                </a:lnTo>
                <a:cubicBezTo>
                  <a:pt x="1187389" y="590932"/>
                  <a:pt x="1122295" y="507317"/>
                  <a:pt x="1021710" y="466419"/>
                </a:cubicBezTo>
                <a:cubicBezTo>
                  <a:pt x="991781" y="454250"/>
                  <a:pt x="960166" y="446455"/>
                  <a:pt x="928114" y="443048"/>
                </a:cubicBezTo>
                <a:lnTo>
                  <a:pt x="928114" y="396255"/>
                </a:lnTo>
                <a:close/>
                <a:moveTo>
                  <a:pt x="888520" y="143844"/>
                </a:moveTo>
                <a:cubicBezTo>
                  <a:pt x="1299793" y="143844"/>
                  <a:pt x="1633196" y="477247"/>
                  <a:pt x="1633196" y="888520"/>
                </a:cubicBezTo>
                <a:cubicBezTo>
                  <a:pt x="1633196" y="1299793"/>
                  <a:pt x="1299793" y="1633196"/>
                  <a:pt x="888520" y="1633196"/>
                </a:cubicBezTo>
                <a:cubicBezTo>
                  <a:pt x="477247" y="1633196"/>
                  <a:pt x="143844" y="1299793"/>
                  <a:pt x="143844" y="888520"/>
                </a:cubicBezTo>
                <a:cubicBezTo>
                  <a:pt x="143844" y="477247"/>
                  <a:pt x="477247" y="143844"/>
                  <a:pt x="888520" y="143844"/>
                </a:cubicBezTo>
                <a:close/>
                <a:moveTo>
                  <a:pt x="888520" y="110563"/>
                </a:moveTo>
                <a:cubicBezTo>
                  <a:pt x="458866" y="110563"/>
                  <a:pt x="110563" y="458866"/>
                  <a:pt x="110563" y="888520"/>
                </a:cubicBezTo>
                <a:cubicBezTo>
                  <a:pt x="110563" y="1318174"/>
                  <a:pt x="458866" y="1666477"/>
                  <a:pt x="888520" y="1666477"/>
                </a:cubicBezTo>
                <a:cubicBezTo>
                  <a:pt x="1318174" y="1666477"/>
                  <a:pt x="1666477" y="1318174"/>
                  <a:pt x="1666477" y="888520"/>
                </a:cubicBezTo>
                <a:cubicBezTo>
                  <a:pt x="1666477" y="458866"/>
                  <a:pt x="1318174" y="110563"/>
                  <a:pt x="888520" y="110563"/>
                </a:cubicBezTo>
                <a:close/>
                <a:moveTo>
                  <a:pt x="888520" y="0"/>
                </a:moveTo>
                <a:cubicBezTo>
                  <a:pt x="1379236" y="0"/>
                  <a:pt x="1777040" y="397804"/>
                  <a:pt x="1777040" y="888520"/>
                </a:cubicBezTo>
                <a:cubicBezTo>
                  <a:pt x="1777040" y="1379236"/>
                  <a:pt x="1379236" y="1777040"/>
                  <a:pt x="888520" y="1777040"/>
                </a:cubicBezTo>
                <a:cubicBezTo>
                  <a:pt x="397804" y="1777040"/>
                  <a:pt x="0" y="1379236"/>
                  <a:pt x="0" y="888520"/>
                </a:cubicBezTo>
                <a:cubicBezTo>
                  <a:pt x="0" y="397804"/>
                  <a:pt x="397804" y="0"/>
                  <a:pt x="8885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2" name="직사각형 31">
            <a:extLst>
              <a:ext uri="{FF2B5EF4-FFF2-40B4-BE49-F238E27FC236}">
                <a16:creationId xmlns:a16="http://schemas.microsoft.com/office/drawing/2014/main" id="{AE52319C-DF75-4B32-9C54-B970D203F2D0}"/>
              </a:ext>
            </a:extLst>
          </p:cNvPr>
          <p:cNvSpPr/>
          <p:nvPr/>
        </p:nvSpPr>
        <p:spPr>
          <a:xfrm>
            <a:off x="1456410" y="2768796"/>
            <a:ext cx="4128796" cy="1138773"/>
          </a:xfrm>
          <a:prstGeom prst="rect">
            <a:avLst/>
          </a:prstGeom>
        </p:spPr>
        <p:txBody>
          <a:bodyPr wrap="square">
            <a:spAutoFit/>
          </a:bodyPr>
          <a:lstStyle/>
          <a:p>
            <a:r>
              <a:rPr lang="es-ES" sz="1400" kern="100" dirty="0">
                <a:effectLst/>
                <a:ea typeface="Calibri" panose="020F0502020204030204" pitchFamily="34" charset="0"/>
                <a:cs typeface="Times New Roman" panose="02020603050405020304" pitchFamily="18" charset="0"/>
              </a:rPr>
              <a:t>Para poder realizar un estudio sociológico, examinando la dinámica de la riqueza en relación con factores como la edad, el género y la nacionalidad.</a:t>
            </a:r>
          </a:p>
          <a:p>
            <a:endParaRPr lang="en-US" altLang="ko-KR" sz="1200" dirty="0">
              <a:solidFill>
                <a:schemeClr val="tx1">
                  <a:lumMod val="75000"/>
                  <a:lumOff val="25000"/>
                </a:schemeClr>
              </a:solidFill>
            </a:endParaRPr>
          </a:p>
        </p:txBody>
      </p:sp>
      <p:sp>
        <p:nvSpPr>
          <p:cNvPr id="35" name="Rounded Rectangle 10">
            <a:extLst>
              <a:ext uri="{FF2B5EF4-FFF2-40B4-BE49-F238E27FC236}">
                <a16:creationId xmlns:a16="http://schemas.microsoft.com/office/drawing/2014/main" id="{4CD212DC-0248-4D2E-8DAD-33485AAD2E5F}"/>
              </a:ext>
            </a:extLst>
          </p:cNvPr>
          <p:cNvSpPr/>
          <p:nvPr/>
        </p:nvSpPr>
        <p:spPr>
          <a:xfrm>
            <a:off x="1035455" y="2854200"/>
            <a:ext cx="296873" cy="392878"/>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Rectangle 9">
            <a:extLst>
              <a:ext uri="{FF2B5EF4-FFF2-40B4-BE49-F238E27FC236}">
                <a16:creationId xmlns:a16="http://schemas.microsoft.com/office/drawing/2014/main" id="{6C1F75E7-7CA1-43D2-8483-072E254A0CE8}"/>
              </a:ext>
            </a:extLst>
          </p:cNvPr>
          <p:cNvSpPr/>
          <p:nvPr/>
        </p:nvSpPr>
        <p:spPr>
          <a:xfrm>
            <a:off x="980926" y="4219659"/>
            <a:ext cx="420646" cy="39376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8" name="Group 37">
            <a:extLst>
              <a:ext uri="{FF2B5EF4-FFF2-40B4-BE49-F238E27FC236}">
                <a16:creationId xmlns:a16="http://schemas.microsoft.com/office/drawing/2014/main" id="{828FAEA3-4304-46C9-96D8-84FF7B3DDE2E}"/>
              </a:ext>
            </a:extLst>
          </p:cNvPr>
          <p:cNvGrpSpPr/>
          <p:nvPr/>
        </p:nvGrpSpPr>
        <p:grpSpPr>
          <a:xfrm>
            <a:off x="688906" y="615375"/>
            <a:ext cx="5396142" cy="834514"/>
            <a:chOff x="6324697" y="1036953"/>
            <a:chExt cx="2839743" cy="834514"/>
          </a:xfrm>
        </p:grpSpPr>
        <p:sp>
          <p:nvSpPr>
            <p:cNvPr id="39" name="TextBox 38">
              <a:extLst>
                <a:ext uri="{FF2B5EF4-FFF2-40B4-BE49-F238E27FC236}">
                  <a16:creationId xmlns:a16="http://schemas.microsoft.com/office/drawing/2014/main" id="{0057B24B-150B-4E11-B04A-FB050BDF9E03}"/>
                </a:ext>
              </a:extLst>
            </p:cNvPr>
            <p:cNvSpPr txBox="1"/>
            <p:nvPr/>
          </p:nvSpPr>
          <p:spPr>
            <a:xfrm>
              <a:off x="6324697" y="1409802"/>
              <a:ext cx="2839743" cy="461665"/>
            </a:xfrm>
            <a:prstGeom prst="rect">
              <a:avLst/>
            </a:prstGeom>
            <a:noFill/>
          </p:spPr>
          <p:txBody>
            <a:bodyPr wrap="square" rtlCol="0">
              <a:spAutoFit/>
            </a:bodyPr>
            <a:lstStyle/>
            <a:p>
              <a:r>
                <a:rPr lang="en-US" altLang="ko-KR" sz="2400" b="1" dirty="0">
                  <a:solidFill>
                    <a:schemeClr val="accent4"/>
                  </a:solidFill>
                  <a:cs typeface="Arial" pitchFamily="34" charset="0"/>
                </a:rPr>
                <a:t>¿Por qué </a:t>
              </a:r>
              <a:r>
                <a:rPr lang="en-US" altLang="ko-KR" sz="2400" b="1" dirty="0" err="1">
                  <a:solidFill>
                    <a:schemeClr val="accent4"/>
                  </a:solidFill>
                  <a:cs typeface="Arial" pitchFamily="34" charset="0"/>
                </a:rPr>
                <a:t>elegí</a:t>
              </a:r>
              <a:r>
                <a:rPr lang="en-US" altLang="ko-KR" sz="2400" b="1" dirty="0">
                  <a:solidFill>
                    <a:schemeClr val="accent4"/>
                  </a:solidFill>
                  <a:cs typeface="Arial" pitchFamily="34" charset="0"/>
                </a:rPr>
                <a:t> </a:t>
              </a:r>
              <a:r>
                <a:rPr lang="en-US" altLang="ko-KR" sz="2400" b="1" dirty="0" err="1">
                  <a:solidFill>
                    <a:schemeClr val="accent4"/>
                  </a:solidFill>
                  <a:cs typeface="Arial" pitchFamily="34" charset="0"/>
                </a:rPr>
                <a:t>este</a:t>
              </a:r>
              <a:r>
                <a:rPr lang="en-US" altLang="ko-KR" sz="2400" b="1" dirty="0">
                  <a:solidFill>
                    <a:schemeClr val="accent4"/>
                  </a:solidFill>
                  <a:cs typeface="Arial" pitchFamily="34" charset="0"/>
                </a:rPr>
                <a:t> </a:t>
              </a:r>
              <a:r>
                <a:rPr lang="en-US" altLang="ko-KR" sz="2400" b="1" dirty="0" err="1">
                  <a:solidFill>
                    <a:schemeClr val="accent4"/>
                  </a:solidFill>
                  <a:cs typeface="Arial" pitchFamily="34" charset="0"/>
                </a:rPr>
                <a:t>tema</a:t>
              </a:r>
              <a:r>
                <a:rPr lang="en-US" altLang="ko-KR" sz="2400" b="1" dirty="0">
                  <a:solidFill>
                    <a:schemeClr val="accent4"/>
                  </a:solidFill>
                  <a:cs typeface="Arial" pitchFamily="34" charset="0"/>
                </a:rPr>
                <a:t>?  </a:t>
              </a:r>
              <a:endParaRPr lang="ko-KR" altLang="en-US" sz="2400" b="1" dirty="0">
                <a:solidFill>
                  <a:schemeClr val="accent4"/>
                </a:solidFill>
                <a:cs typeface="Arial" pitchFamily="34" charset="0"/>
              </a:endParaRPr>
            </a:p>
          </p:txBody>
        </p:sp>
        <p:sp>
          <p:nvSpPr>
            <p:cNvPr id="40" name="TextBox 39">
              <a:extLst>
                <a:ext uri="{FF2B5EF4-FFF2-40B4-BE49-F238E27FC236}">
                  <a16:creationId xmlns:a16="http://schemas.microsoft.com/office/drawing/2014/main" id="{163896FC-3C74-42A7-9178-3576A4CC1234}"/>
                </a:ext>
              </a:extLst>
            </p:cNvPr>
            <p:cNvSpPr txBox="1"/>
            <p:nvPr/>
          </p:nvSpPr>
          <p:spPr>
            <a:xfrm>
              <a:off x="6361147" y="1036953"/>
              <a:ext cx="2736304" cy="461665"/>
            </a:xfrm>
            <a:prstGeom prst="rect">
              <a:avLst/>
            </a:prstGeom>
            <a:noFill/>
          </p:spPr>
          <p:txBody>
            <a:bodyPr wrap="square" rtlCol="0">
              <a:spAutoFit/>
            </a:bodyPr>
            <a:lstStyle/>
            <a:p>
              <a:r>
                <a:rPr lang="en-US" altLang="ko-KR" sz="2400" b="1" dirty="0">
                  <a:solidFill>
                    <a:schemeClr val="accent4"/>
                  </a:solidFill>
                  <a:cs typeface="Arial" pitchFamily="34" charset="0"/>
                </a:rPr>
                <a:t>INTRODUCCIÓN Y CONTEXTO</a:t>
              </a:r>
              <a:endParaRPr lang="ko-KR" altLang="en-US" sz="2400" b="1" dirty="0">
                <a:solidFill>
                  <a:schemeClr val="accent4"/>
                </a:solidFill>
                <a:cs typeface="Arial" pitchFamily="34" charset="0"/>
              </a:endParaRPr>
            </a:p>
          </p:txBody>
        </p:sp>
      </p:grpSp>
      <p:sp>
        <p:nvSpPr>
          <p:cNvPr id="43" name="TextBox 42">
            <a:extLst>
              <a:ext uri="{FF2B5EF4-FFF2-40B4-BE49-F238E27FC236}">
                <a16:creationId xmlns:a16="http://schemas.microsoft.com/office/drawing/2014/main" id="{DD4133C0-940D-4C77-861C-A3B4FE5880BC}"/>
              </a:ext>
            </a:extLst>
          </p:cNvPr>
          <p:cNvSpPr txBox="1"/>
          <p:nvPr/>
        </p:nvSpPr>
        <p:spPr>
          <a:xfrm>
            <a:off x="396644" y="1991460"/>
            <a:ext cx="5817343" cy="338554"/>
          </a:xfrm>
          <a:prstGeom prst="rect">
            <a:avLst/>
          </a:prstGeom>
          <a:noFill/>
        </p:spPr>
        <p:txBody>
          <a:bodyPr wrap="square" rtlCol="0" anchor="ctr">
            <a:spAutoFit/>
          </a:bodyPr>
          <a:lstStyle/>
          <a:p>
            <a:r>
              <a:rPr lang="es-ES" altLang="ko-KR" sz="1600" b="1" dirty="0">
                <a:solidFill>
                  <a:schemeClr val="tx1">
                    <a:lumMod val="75000"/>
                    <a:lumOff val="25000"/>
                  </a:schemeClr>
                </a:solidFill>
                <a:cs typeface="Arial" pitchFamily="34" charset="0"/>
              </a:rPr>
              <a:t>Ser millonaria es un aliciente, pero no es el único motivo:</a:t>
            </a:r>
            <a:endParaRPr lang="ko-KR" altLang="en-US" sz="1600" b="1" dirty="0">
              <a:solidFill>
                <a:schemeClr val="tx1">
                  <a:lumMod val="75000"/>
                  <a:lumOff val="25000"/>
                </a:schemeClr>
              </a:solidFill>
              <a:cs typeface="Arial" pitchFamily="34" charset="0"/>
            </a:endParaRPr>
          </a:p>
        </p:txBody>
      </p:sp>
      <p:sp>
        <p:nvSpPr>
          <p:cNvPr id="2" name="직사각형 31">
            <a:extLst>
              <a:ext uri="{FF2B5EF4-FFF2-40B4-BE49-F238E27FC236}">
                <a16:creationId xmlns:a16="http://schemas.microsoft.com/office/drawing/2014/main" id="{4048A262-3480-FDC1-E51B-26CFBC8B5E74}"/>
              </a:ext>
            </a:extLst>
          </p:cNvPr>
          <p:cNvSpPr/>
          <p:nvPr/>
        </p:nvSpPr>
        <p:spPr>
          <a:xfrm>
            <a:off x="1485170" y="4156686"/>
            <a:ext cx="4128796" cy="1138773"/>
          </a:xfrm>
          <a:prstGeom prst="rect">
            <a:avLst/>
          </a:prstGeom>
        </p:spPr>
        <p:txBody>
          <a:bodyPr wrap="square">
            <a:spAutoFit/>
          </a:bodyPr>
          <a:lstStyle/>
          <a:p>
            <a:r>
              <a:rPr lang="es-ES" sz="1400" kern="100" dirty="0">
                <a:ea typeface="Calibri" panose="020F0502020204030204" pitchFamily="34" charset="0"/>
                <a:cs typeface="Times New Roman" panose="02020603050405020304" pitchFamily="18" charset="0"/>
              </a:rPr>
              <a:t>Como estrategia empresarial. Cuando termine el </a:t>
            </a:r>
            <a:r>
              <a:rPr lang="es-ES" sz="1400" kern="100" dirty="0" err="1">
                <a:ea typeface="Calibri" panose="020F0502020204030204" pitchFamily="34" charset="0"/>
                <a:cs typeface="Times New Roman" panose="02020603050405020304" pitchFamily="18" charset="0"/>
              </a:rPr>
              <a:t>bootcamp</a:t>
            </a:r>
            <a:r>
              <a:rPr lang="es-ES" sz="1400" kern="100" dirty="0">
                <a:ea typeface="Calibri" panose="020F0502020204030204" pitchFamily="34" charset="0"/>
                <a:cs typeface="Times New Roman" panose="02020603050405020304" pitchFamily="18" charset="0"/>
              </a:rPr>
              <a:t> actual, quiero expandirme y podría ayudarme identificar industrias y regiones con mayor actividad y crecimiento de multimillonarios</a:t>
            </a:r>
            <a:endParaRPr lang="es-ES" sz="1400" kern="100" dirty="0">
              <a:effectLst/>
              <a:ea typeface="Calibri" panose="020F0502020204030204" pitchFamily="34" charset="0"/>
              <a:cs typeface="Times New Roman" panose="02020603050405020304" pitchFamily="18" charset="0"/>
            </a:endParaRPr>
          </a:p>
          <a:p>
            <a:endParaRPr lang="en-US" altLang="ko-KR" sz="1200" dirty="0">
              <a:solidFill>
                <a:schemeClr val="tx1">
                  <a:lumMod val="75000"/>
                  <a:lumOff val="25000"/>
                </a:schemeClr>
              </a:solidFill>
            </a:endParaRPr>
          </a:p>
        </p:txBody>
      </p:sp>
    </p:spTree>
    <p:extLst>
      <p:ext uri="{BB962C8B-B14F-4D97-AF65-F5344CB8AC3E}">
        <p14:creationId xmlns:p14="http://schemas.microsoft.com/office/powerpoint/2010/main" val="182380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HIPOTESIS PRINCIPALES</a:t>
            </a:r>
          </a:p>
        </p:txBody>
      </p:sp>
      <p:sp>
        <p:nvSpPr>
          <p:cNvPr id="3" name="Freeform: Shape 2">
            <a:extLst>
              <a:ext uri="{FF2B5EF4-FFF2-40B4-BE49-F238E27FC236}">
                <a16:creationId xmlns:a16="http://schemas.microsoft.com/office/drawing/2014/main" id="{81161F98-65B5-4368-935D-E7E2E3113770}"/>
              </a:ext>
            </a:extLst>
          </p:cNvPr>
          <p:cNvSpPr/>
          <p:nvPr/>
        </p:nvSpPr>
        <p:spPr>
          <a:xfrm rot="5400000">
            <a:off x="10998404" y="3107233"/>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03DE2C6F-4299-4CF3-93F8-8BD9B9D36034}"/>
              </a:ext>
            </a:extLst>
          </p:cNvPr>
          <p:cNvSpPr/>
          <p:nvPr/>
        </p:nvSpPr>
        <p:spPr>
          <a:xfrm>
            <a:off x="10409919" y="3276737"/>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BE7CB0B0-D666-45D2-8066-0D56E1563596}"/>
              </a:ext>
            </a:extLst>
          </p:cNvPr>
          <p:cNvSpPr/>
          <p:nvPr/>
        </p:nvSpPr>
        <p:spPr>
          <a:xfrm rot="1096459">
            <a:off x="8518652" y="3654224"/>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B87DE2C8-2A41-4A0B-91F6-1EE3D49B5FEC}"/>
              </a:ext>
            </a:extLst>
          </p:cNvPr>
          <p:cNvSpPr/>
          <p:nvPr/>
        </p:nvSpPr>
        <p:spPr>
          <a:xfrm rot="9615819">
            <a:off x="7452510" y="3276738"/>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DF98A4F4-8FAE-407B-839C-0EB71C7DDCAF}"/>
              </a:ext>
            </a:extLst>
          </p:cNvPr>
          <p:cNvSpPr/>
          <p:nvPr/>
        </p:nvSpPr>
        <p:spPr>
          <a:xfrm rot="9513157">
            <a:off x="4404584" y="3281697"/>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E7525CD5-6C8F-43E5-8BD4-CA78C4DDC97F}"/>
              </a:ext>
            </a:extLst>
          </p:cNvPr>
          <p:cNvSpPr/>
          <p:nvPr/>
        </p:nvSpPr>
        <p:spPr>
          <a:xfrm rot="689404">
            <a:off x="5489469" y="3673788"/>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E2A08870-6D0D-44EE-AAA6-214C93A8FAE3}"/>
              </a:ext>
            </a:extLst>
          </p:cNvPr>
          <p:cNvSpPr/>
          <p:nvPr/>
        </p:nvSpPr>
        <p:spPr>
          <a:xfrm rot="20525831">
            <a:off x="7401093" y="4344471"/>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04782-6295-4523-9613-830169C3BDE4}"/>
              </a:ext>
            </a:extLst>
          </p:cNvPr>
          <p:cNvSpPr/>
          <p:nvPr/>
        </p:nvSpPr>
        <p:spPr>
          <a:xfrm rot="12792903">
            <a:off x="6036060" y="3537773"/>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4E615B-8630-4EFB-BB50-B5AE27C027BE}"/>
              </a:ext>
            </a:extLst>
          </p:cNvPr>
          <p:cNvSpPr/>
          <p:nvPr/>
        </p:nvSpPr>
        <p:spPr>
          <a:xfrm rot="20525831">
            <a:off x="4352663" y="4344680"/>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7572473-FAF5-4250-B72A-996BD3CD8798}"/>
              </a:ext>
            </a:extLst>
          </p:cNvPr>
          <p:cNvSpPr/>
          <p:nvPr/>
        </p:nvSpPr>
        <p:spPr>
          <a:xfrm rot="2651748">
            <a:off x="3023954" y="3575334"/>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1C273E-2E1F-4EDD-BE1E-FC7C4B98F1D4}"/>
              </a:ext>
            </a:extLst>
          </p:cNvPr>
          <p:cNvSpPr/>
          <p:nvPr/>
        </p:nvSpPr>
        <p:spPr>
          <a:xfrm rot="1419498">
            <a:off x="1159935" y="3453397"/>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22E93D-E8C1-41A3-9F25-43CF1F52E2B5}"/>
              </a:ext>
            </a:extLst>
          </p:cNvPr>
          <p:cNvSpPr/>
          <p:nvPr/>
        </p:nvSpPr>
        <p:spPr>
          <a:xfrm rot="9946066">
            <a:off x="1973815" y="3615274"/>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BEECFCF-3E10-4171-BE7B-0D6D67511702}"/>
              </a:ext>
            </a:extLst>
          </p:cNvPr>
          <p:cNvSpPr/>
          <p:nvPr/>
        </p:nvSpPr>
        <p:spPr>
          <a:xfrm>
            <a:off x="974837" y="5103773"/>
            <a:ext cx="463488" cy="443320"/>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CFEA056-36AA-41A4-BFEA-2DDBEE3322AB}"/>
              </a:ext>
            </a:extLst>
          </p:cNvPr>
          <p:cNvSpPr/>
          <p:nvPr/>
        </p:nvSpPr>
        <p:spPr>
          <a:xfrm rot="20804178" flipH="1">
            <a:off x="1867589" y="5547093"/>
            <a:ext cx="463488" cy="443320"/>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10">
            <a:extLst>
              <a:ext uri="{FF2B5EF4-FFF2-40B4-BE49-F238E27FC236}">
                <a16:creationId xmlns:a16="http://schemas.microsoft.com/office/drawing/2014/main" id="{C820BBBA-7134-41A1-B479-518ADE743EC8}"/>
              </a:ext>
            </a:extLst>
          </p:cNvPr>
          <p:cNvGrpSpPr/>
          <p:nvPr/>
        </p:nvGrpSpPr>
        <p:grpSpPr>
          <a:xfrm>
            <a:off x="1239006" y="1627942"/>
            <a:ext cx="1883306" cy="553998"/>
            <a:chOff x="611560" y="1877923"/>
            <a:chExt cx="1883306" cy="553998"/>
          </a:xfrm>
        </p:grpSpPr>
        <p:sp>
          <p:nvSpPr>
            <p:cNvPr id="29" name="TextBox 28">
              <a:extLst>
                <a:ext uri="{FF2B5EF4-FFF2-40B4-BE49-F238E27FC236}">
                  <a16:creationId xmlns:a16="http://schemas.microsoft.com/office/drawing/2014/main" id="{6D76A662-9D81-4640-BD0D-2782E7650436}"/>
                </a:ext>
              </a:extLst>
            </p:cNvPr>
            <p:cNvSpPr txBox="1"/>
            <p:nvPr/>
          </p:nvSpPr>
          <p:spPr>
            <a:xfrm>
              <a:off x="621347" y="2154922"/>
              <a:ext cx="1873519"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3492DBEA-3829-4E4B-A6E9-71E12B83D256}"/>
                </a:ext>
              </a:extLst>
            </p:cNvPr>
            <p:cNvSpPr txBox="1"/>
            <p:nvPr/>
          </p:nvSpPr>
          <p:spPr>
            <a:xfrm>
              <a:off x="611560" y="1877923"/>
              <a:ext cx="1879089" cy="276999"/>
            </a:xfrm>
            <a:prstGeom prst="rect">
              <a:avLst/>
            </a:prstGeom>
            <a:noFill/>
          </p:spPr>
          <p:txBody>
            <a:bodyPr wrap="square" rtlCol="0">
              <a:spAutoFit/>
            </a:bodyPr>
            <a:lstStyle/>
            <a:p>
              <a:pPr algn="ctr"/>
              <a:r>
                <a:rPr lang="en-US" altLang="ko-KR" sz="1200" b="1" dirty="0">
                  <a:solidFill>
                    <a:schemeClr val="accent4">
                      <a:lumMod val="75000"/>
                    </a:schemeClr>
                  </a:solidFill>
                  <a:cs typeface="Arial" pitchFamily="34" charset="0"/>
                </a:rPr>
                <a:t>HIPOTESIS</a:t>
              </a:r>
              <a:endParaRPr lang="ko-KR" altLang="en-US" sz="1200" b="1" dirty="0">
                <a:solidFill>
                  <a:schemeClr val="accent4">
                    <a:lumMod val="75000"/>
                  </a:schemeClr>
                </a:solidFill>
                <a:cs typeface="Arial" pitchFamily="34" charset="0"/>
              </a:endParaRPr>
            </a:p>
          </p:txBody>
        </p:sp>
      </p:grpSp>
      <p:grpSp>
        <p:nvGrpSpPr>
          <p:cNvPr id="31" name="Group 114">
            <a:extLst>
              <a:ext uri="{FF2B5EF4-FFF2-40B4-BE49-F238E27FC236}">
                <a16:creationId xmlns:a16="http://schemas.microsoft.com/office/drawing/2014/main" id="{3FA3F2BA-98E8-4AD8-8AFE-5C9258104F75}"/>
              </a:ext>
            </a:extLst>
          </p:cNvPr>
          <p:cNvGrpSpPr/>
          <p:nvPr/>
        </p:nvGrpSpPr>
        <p:grpSpPr>
          <a:xfrm>
            <a:off x="2832091" y="4631551"/>
            <a:ext cx="1883306" cy="1846659"/>
            <a:chOff x="611560" y="1877923"/>
            <a:chExt cx="1883306" cy="1846659"/>
          </a:xfrm>
        </p:grpSpPr>
        <p:sp>
          <p:nvSpPr>
            <p:cNvPr id="32" name="TextBox 31">
              <a:extLst>
                <a:ext uri="{FF2B5EF4-FFF2-40B4-BE49-F238E27FC236}">
                  <a16:creationId xmlns:a16="http://schemas.microsoft.com/office/drawing/2014/main" id="{4C523F19-2B4B-4428-B8AC-309F2903C637}"/>
                </a:ext>
              </a:extLst>
            </p:cNvPr>
            <p:cNvSpPr txBox="1"/>
            <p:nvPr/>
          </p:nvSpPr>
          <p:spPr>
            <a:xfrm>
              <a:off x="621347" y="2154922"/>
              <a:ext cx="1873519" cy="1569660"/>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Las </a:t>
              </a:r>
              <a:r>
                <a:rPr lang="en-US" altLang="ko-KR" sz="1200" b="1" dirty="0" err="1">
                  <a:solidFill>
                    <a:schemeClr val="tx1">
                      <a:lumMod val="75000"/>
                      <a:lumOff val="25000"/>
                    </a:schemeClr>
                  </a:solidFill>
                  <a:cs typeface="Arial" pitchFamily="34" charset="0"/>
                </a:rPr>
                <a:t>mujeres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millonarias</a:t>
              </a:r>
              <a:r>
                <a:rPr lang="en-US" altLang="ko-KR" sz="1200" b="1" dirty="0">
                  <a:solidFill>
                    <a:schemeClr val="tx1">
                      <a:lumMod val="75000"/>
                      <a:lumOff val="25000"/>
                    </a:schemeClr>
                  </a:solidFill>
                  <a:cs typeface="Arial" pitchFamily="34" charset="0"/>
                </a:rPr>
                <a:t> son </a:t>
              </a:r>
              <a:r>
                <a:rPr lang="en-US" altLang="ko-KR" sz="1200" b="1" dirty="0" err="1">
                  <a:solidFill>
                    <a:schemeClr val="tx1">
                      <a:lumMod val="75000"/>
                      <a:lumOff val="25000"/>
                    </a:schemeClr>
                  </a:solidFill>
                  <a:cs typeface="Arial" pitchFamily="34" charset="0"/>
                </a:rPr>
                <a:t>más</a:t>
              </a:r>
              <a:r>
                <a:rPr lang="en-US" altLang="ko-KR" sz="1200" b="1">
                  <a:solidFill>
                    <a:schemeClr val="tx1">
                      <a:lumMod val="75000"/>
                      <a:lumOff val="25000"/>
                    </a:schemeClr>
                  </a:solidFill>
                  <a:cs typeface="Arial" pitchFamily="34" charset="0"/>
                </a:rPr>
                <a:t> communes a </a:t>
              </a:r>
              <a:r>
                <a:rPr lang="en-US" altLang="ko-KR" sz="1200" b="1" dirty="0" err="1">
                  <a:solidFill>
                    <a:schemeClr val="tx1">
                      <a:lumMod val="75000"/>
                      <a:lumOff val="25000"/>
                    </a:schemeClr>
                  </a:solidFill>
                  <a:cs typeface="Arial" pitchFamily="34" charset="0"/>
                </a:rPr>
                <a:t>una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edad</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más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tardia</a:t>
              </a:r>
              <a:r>
                <a:rPr lang="en-US" altLang="ko-KR" sz="1200" b="1" dirty="0">
                  <a:solidFill>
                    <a:schemeClr val="tx1">
                      <a:lumMod val="75000"/>
                      <a:lumOff val="25000"/>
                    </a:schemeClr>
                  </a:solidFill>
                  <a:cs typeface="Arial" pitchFamily="34" charset="0"/>
                </a:rPr>
                <a:t> y la </a:t>
              </a:r>
              <a:r>
                <a:rPr lang="en-US" altLang="ko-KR" sz="1200" b="1" dirty="0" err="1">
                  <a:solidFill>
                    <a:schemeClr val="tx1">
                      <a:lumMod val="75000"/>
                      <a:lumOff val="25000"/>
                    </a:schemeClr>
                  </a:solidFill>
                  <a:cs typeface="Arial" pitchFamily="34" charset="0"/>
                </a:rPr>
                <a:t>elección</a:t>
              </a:r>
              <a:r>
                <a:rPr lang="en-US" altLang="ko-KR" sz="1200" b="1" dirty="0">
                  <a:solidFill>
                    <a:schemeClr val="tx1">
                      <a:lumMod val="75000"/>
                      <a:lumOff val="25000"/>
                    </a:schemeClr>
                  </a:solidFill>
                  <a:cs typeface="Arial" pitchFamily="34" charset="0"/>
                </a:rPr>
                <a:t> de </a:t>
              </a:r>
              <a:r>
                <a:rPr lang="en-US" altLang="ko-KR" sz="1200" b="1" dirty="0" err="1">
                  <a:solidFill>
                    <a:schemeClr val="tx1">
                      <a:lumMod val="75000"/>
                      <a:lumOff val="25000"/>
                    </a:schemeClr>
                  </a:solidFill>
                  <a:cs typeface="Arial" pitchFamily="34" charset="0"/>
                </a:rPr>
                <a:t>su</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categoría</a:t>
              </a:r>
              <a:r>
                <a:rPr lang="en-US" altLang="ko-KR" sz="1200" b="1" dirty="0">
                  <a:solidFill>
                    <a:schemeClr val="tx1">
                      <a:lumMod val="75000"/>
                      <a:lumOff val="25000"/>
                    </a:schemeClr>
                  </a:solidFill>
                  <a:cs typeface="Arial" pitchFamily="34" charset="0"/>
                </a:rPr>
                <a:t> de </a:t>
              </a:r>
              <a:r>
                <a:rPr lang="en-US" altLang="ko-KR" sz="1200" b="1" dirty="0" err="1">
                  <a:solidFill>
                    <a:schemeClr val="tx1">
                      <a:lumMod val="75000"/>
                      <a:lumOff val="25000"/>
                    </a:schemeClr>
                  </a:solidFill>
                  <a:cs typeface="Arial" pitchFamily="34" charset="0"/>
                </a:rPr>
                <a:t>negocio</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puede</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depender</a:t>
              </a:r>
              <a:r>
                <a:rPr lang="en-US" altLang="ko-KR" sz="1200" b="1" dirty="0">
                  <a:solidFill>
                    <a:schemeClr val="tx1">
                      <a:lumMod val="75000"/>
                      <a:lumOff val="25000"/>
                    </a:schemeClr>
                  </a:solidFill>
                  <a:cs typeface="Arial" pitchFamily="34" charset="0"/>
                </a:rPr>
                <a:t> de </a:t>
              </a:r>
              <a:r>
                <a:rPr lang="en-US" altLang="ko-KR" sz="1200" b="1" dirty="0" err="1">
                  <a:solidFill>
                    <a:schemeClr val="tx1">
                      <a:lumMod val="75000"/>
                      <a:lumOff val="25000"/>
                    </a:schemeClr>
                  </a:solidFill>
                  <a:cs typeface="Arial" pitchFamily="34" charset="0"/>
                </a:rPr>
                <a:t>su</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edad</a:t>
              </a:r>
              <a:r>
                <a:rPr lang="en-US" altLang="ko-KR" sz="1200" b="1" dirty="0">
                  <a:solidFill>
                    <a:schemeClr val="tx1">
                      <a:lumMod val="75000"/>
                      <a:lumOff val="25000"/>
                    </a:schemeClr>
                  </a:solidFill>
                  <a:cs typeface="Arial" pitchFamily="34" charset="0"/>
                </a:rPr>
                <a:t> y </a:t>
              </a:r>
              <a:r>
                <a:rPr lang="en-US" altLang="ko-KR" sz="1200" b="1" dirty="0" err="1">
                  <a:solidFill>
                    <a:schemeClr val="tx1">
                      <a:lumMod val="75000"/>
                      <a:lumOff val="25000"/>
                    </a:schemeClr>
                  </a:solidFill>
                  <a:cs typeface="Arial" pitchFamily="34" charset="0"/>
                </a:rPr>
                <a:t>nacionalidad</a:t>
              </a:r>
              <a:endParaRPr lang="en-US" altLang="ko-KR" sz="12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FFA149D4-A075-48BC-A2ED-21B14645A74E}"/>
                </a:ext>
              </a:extLst>
            </p:cNvPr>
            <p:cNvSpPr txBox="1"/>
            <p:nvPr/>
          </p:nvSpPr>
          <p:spPr>
            <a:xfrm>
              <a:off x="611560" y="1877923"/>
              <a:ext cx="1879089" cy="276999"/>
            </a:xfrm>
            <a:prstGeom prst="rect">
              <a:avLst/>
            </a:prstGeom>
            <a:noFill/>
          </p:spPr>
          <p:txBody>
            <a:bodyPr wrap="square" rtlCol="0">
              <a:spAutoFit/>
            </a:bodyPr>
            <a:lstStyle/>
            <a:p>
              <a:pPr algn="ctr"/>
              <a:r>
                <a:rPr lang="en-US" altLang="ko-KR" sz="1200" b="1" dirty="0">
                  <a:solidFill>
                    <a:schemeClr val="accent4">
                      <a:lumMod val="75000"/>
                    </a:schemeClr>
                  </a:solidFill>
                  <a:cs typeface="Arial" pitchFamily="34" charset="0"/>
                </a:rPr>
                <a:t>HIPOTESIS ANEXA 1</a:t>
              </a:r>
              <a:endParaRPr lang="ko-KR" altLang="en-US" sz="1200" b="1" dirty="0">
                <a:solidFill>
                  <a:schemeClr val="accent4">
                    <a:lumMod val="75000"/>
                  </a:schemeClr>
                </a:solidFill>
                <a:cs typeface="Arial" pitchFamily="34" charset="0"/>
              </a:endParaRPr>
            </a:p>
          </p:txBody>
        </p:sp>
      </p:grpSp>
      <p:grpSp>
        <p:nvGrpSpPr>
          <p:cNvPr id="34" name="Group 118">
            <a:extLst>
              <a:ext uri="{FF2B5EF4-FFF2-40B4-BE49-F238E27FC236}">
                <a16:creationId xmlns:a16="http://schemas.microsoft.com/office/drawing/2014/main" id="{A1F42E02-6185-4D94-A21B-EE1C8DF9A829}"/>
              </a:ext>
            </a:extLst>
          </p:cNvPr>
          <p:cNvGrpSpPr/>
          <p:nvPr/>
        </p:nvGrpSpPr>
        <p:grpSpPr>
          <a:xfrm>
            <a:off x="5739659" y="4768557"/>
            <a:ext cx="1915528" cy="1275552"/>
            <a:chOff x="575121" y="1877923"/>
            <a:chExt cx="1915528" cy="1275552"/>
          </a:xfrm>
        </p:grpSpPr>
        <p:sp>
          <p:nvSpPr>
            <p:cNvPr id="35" name="TextBox 34">
              <a:extLst>
                <a:ext uri="{FF2B5EF4-FFF2-40B4-BE49-F238E27FC236}">
                  <a16:creationId xmlns:a16="http://schemas.microsoft.com/office/drawing/2014/main" id="{F9272519-6586-4E56-B460-A1099FB69364}"/>
                </a:ext>
              </a:extLst>
            </p:cNvPr>
            <p:cNvSpPr txBox="1"/>
            <p:nvPr/>
          </p:nvSpPr>
          <p:spPr>
            <a:xfrm>
              <a:off x="575121" y="2137812"/>
              <a:ext cx="1873519" cy="1015663"/>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Hay un </a:t>
              </a:r>
              <a:r>
                <a:rPr lang="en-US" altLang="ko-KR" sz="1200" b="1" dirty="0" err="1">
                  <a:solidFill>
                    <a:schemeClr val="tx1">
                      <a:lumMod val="75000"/>
                      <a:lumOff val="25000"/>
                    </a:schemeClr>
                  </a:solidFill>
                  <a:cs typeface="Arial" pitchFamily="34" charset="0"/>
                </a:rPr>
                <a:t>porcentaje</a:t>
              </a:r>
              <a:r>
                <a:rPr lang="en-US" altLang="ko-KR" sz="1200" b="1" dirty="0">
                  <a:solidFill>
                    <a:schemeClr val="tx1">
                      <a:lumMod val="75000"/>
                      <a:lumOff val="25000"/>
                    </a:schemeClr>
                  </a:solidFill>
                  <a:cs typeface="Arial" pitchFamily="34" charset="0"/>
                </a:rPr>
                <a:t> mayor de millonarios </a:t>
              </a:r>
              <a:r>
                <a:rPr lang="en-US" altLang="ko-KR" sz="1200" b="1" dirty="0" err="1">
                  <a:solidFill>
                    <a:schemeClr val="tx1">
                      <a:lumMod val="75000"/>
                      <a:lumOff val="25000"/>
                    </a:schemeClr>
                  </a:solidFill>
                  <a:cs typeface="Arial" pitchFamily="34" charset="0"/>
                </a:rPr>
                <a:t>emprendedores</a:t>
              </a:r>
              <a:r>
                <a:rPr lang="en-US" altLang="ko-KR" sz="1200" b="1" dirty="0">
                  <a:solidFill>
                    <a:schemeClr val="tx1">
                      <a:lumMod val="75000"/>
                      <a:lumOff val="25000"/>
                    </a:schemeClr>
                  </a:solidFill>
                  <a:cs typeface="Arial" pitchFamily="34" charset="0"/>
                </a:rPr>
                <a:t> que de </a:t>
              </a:r>
              <a:r>
                <a:rPr lang="en-US" altLang="ko-KR" sz="1200" b="1" dirty="0" err="1">
                  <a:solidFill>
                    <a:schemeClr val="tx1">
                      <a:lumMod val="75000"/>
                      <a:lumOff val="25000"/>
                    </a:schemeClr>
                  </a:solidFill>
                  <a:cs typeface="Arial" pitchFamily="34" charset="0"/>
                </a:rPr>
                <a:t>aquellos</a:t>
              </a:r>
              <a:r>
                <a:rPr lang="en-US" altLang="ko-KR" sz="1200" b="1" dirty="0">
                  <a:solidFill>
                    <a:schemeClr val="tx1">
                      <a:lumMod val="75000"/>
                      <a:lumOff val="25000"/>
                    </a:schemeClr>
                  </a:solidFill>
                  <a:cs typeface="Arial" pitchFamily="34" charset="0"/>
                </a:rPr>
                <a:t> con </a:t>
              </a:r>
              <a:r>
                <a:rPr lang="en-US" altLang="ko-KR" sz="1200" b="1" dirty="0" err="1">
                  <a:solidFill>
                    <a:schemeClr val="tx1">
                      <a:lumMod val="75000"/>
                      <a:lumOff val="25000"/>
                    </a:schemeClr>
                  </a:solidFill>
                  <a:cs typeface="Arial" pitchFamily="34" charset="0"/>
                </a:rPr>
                <a:t>riqueza</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heredada</a:t>
              </a:r>
              <a:endParaRPr lang="en-US" altLang="ko-KR" sz="12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C0F12131-4A72-4C61-A8F1-2C967E20B811}"/>
                </a:ext>
              </a:extLst>
            </p:cNvPr>
            <p:cNvSpPr txBox="1"/>
            <p:nvPr/>
          </p:nvSpPr>
          <p:spPr>
            <a:xfrm>
              <a:off x="611560" y="1877923"/>
              <a:ext cx="1879089" cy="276999"/>
            </a:xfrm>
            <a:prstGeom prst="rect">
              <a:avLst/>
            </a:prstGeom>
            <a:noFill/>
          </p:spPr>
          <p:txBody>
            <a:bodyPr wrap="square" rtlCol="0">
              <a:spAutoFit/>
            </a:bodyPr>
            <a:lstStyle/>
            <a:p>
              <a:pPr algn="ctr"/>
              <a:r>
                <a:rPr lang="en-US" altLang="ko-KR" sz="1200" b="1" u="sng" dirty="0">
                  <a:solidFill>
                    <a:schemeClr val="accent4">
                      <a:lumMod val="75000"/>
                    </a:schemeClr>
                  </a:solidFill>
                  <a:cs typeface="Arial" pitchFamily="34" charset="0"/>
                </a:rPr>
                <a:t>HIPOTESIS ANEXA 3</a:t>
              </a:r>
              <a:endParaRPr lang="ko-KR" altLang="en-US" sz="1200" b="1" u="sng" dirty="0">
                <a:solidFill>
                  <a:schemeClr val="accent4">
                    <a:lumMod val="75000"/>
                  </a:schemeClr>
                </a:solidFill>
                <a:cs typeface="Arial" pitchFamily="34" charset="0"/>
              </a:endParaRPr>
            </a:p>
          </p:txBody>
        </p:sp>
      </p:grpSp>
      <p:grpSp>
        <p:nvGrpSpPr>
          <p:cNvPr id="37" name="Group 149">
            <a:extLst>
              <a:ext uri="{FF2B5EF4-FFF2-40B4-BE49-F238E27FC236}">
                <a16:creationId xmlns:a16="http://schemas.microsoft.com/office/drawing/2014/main" id="{E179441C-8CE8-469F-A2BA-ED18337FD465}"/>
              </a:ext>
            </a:extLst>
          </p:cNvPr>
          <p:cNvGrpSpPr/>
          <p:nvPr/>
        </p:nvGrpSpPr>
        <p:grpSpPr>
          <a:xfrm>
            <a:off x="4381781" y="1903997"/>
            <a:ext cx="1883306" cy="1292662"/>
            <a:chOff x="611560" y="1877923"/>
            <a:chExt cx="1883306" cy="1292662"/>
          </a:xfrm>
        </p:grpSpPr>
        <p:sp>
          <p:nvSpPr>
            <p:cNvPr id="38" name="TextBox 37">
              <a:extLst>
                <a:ext uri="{FF2B5EF4-FFF2-40B4-BE49-F238E27FC236}">
                  <a16:creationId xmlns:a16="http://schemas.microsoft.com/office/drawing/2014/main" id="{02B6A589-48F6-48B9-9A78-BE01DB8EA762}"/>
                </a:ext>
              </a:extLst>
            </p:cNvPr>
            <p:cNvSpPr txBox="1"/>
            <p:nvPr/>
          </p:nvSpPr>
          <p:spPr>
            <a:xfrm>
              <a:off x="621347" y="2154922"/>
              <a:ext cx="1873519" cy="1015663"/>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Las </a:t>
              </a:r>
              <a:r>
                <a:rPr lang="en-US" altLang="ko-KR" sz="1200" b="1" dirty="0" err="1">
                  <a:solidFill>
                    <a:schemeClr val="tx1">
                      <a:lumMod val="75000"/>
                      <a:lumOff val="25000"/>
                    </a:schemeClr>
                  </a:solidFill>
                  <a:cs typeface="Arial" pitchFamily="34" charset="0"/>
                </a:rPr>
                <a:t>industrias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tecnologicas</a:t>
              </a:r>
              <a:r>
                <a:rPr lang="en-US" altLang="ko-KR" sz="1200" b="1" dirty="0">
                  <a:solidFill>
                    <a:schemeClr val="tx1">
                      <a:lumMod val="75000"/>
                      <a:lumOff val="25000"/>
                    </a:schemeClr>
                  </a:solidFill>
                  <a:cs typeface="Arial" pitchFamily="34" charset="0"/>
                </a:rPr>
                <a:t> y de </a:t>
              </a:r>
              <a:r>
                <a:rPr lang="en-US" altLang="ko-KR" sz="1200" b="1" dirty="0" err="1">
                  <a:solidFill>
                    <a:schemeClr val="tx1">
                      <a:lumMod val="75000"/>
                      <a:lumOff val="25000"/>
                    </a:schemeClr>
                  </a:solidFill>
                  <a:cs typeface="Arial" pitchFamily="34" charset="0"/>
                </a:rPr>
                <a:t>finanzas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tienen</a:t>
              </a:r>
              <a:r>
                <a:rPr lang="en-US" altLang="ko-KR" sz="1200" b="1" dirty="0">
                  <a:solidFill>
                    <a:schemeClr val="tx1">
                      <a:lumMod val="75000"/>
                      <a:lumOff val="25000"/>
                    </a:schemeClr>
                  </a:solidFill>
                  <a:cs typeface="Arial" pitchFamily="34" charset="0"/>
                </a:rPr>
                <a:t> mayor </a:t>
              </a:r>
              <a:r>
                <a:rPr lang="en-US" altLang="ko-KR" sz="1200" b="1" dirty="0" err="1">
                  <a:solidFill>
                    <a:schemeClr val="tx1">
                      <a:lumMod val="75000"/>
                      <a:lumOff val="25000"/>
                    </a:schemeClr>
                  </a:solidFill>
                  <a:cs typeface="Arial" pitchFamily="34" charset="0"/>
                </a:rPr>
                <a:t>cantidad</a:t>
              </a:r>
              <a:r>
                <a:rPr lang="en-US" altLang="ko-KR" sz="1200" b="1" dirty="0">
                  <a:solidFill>
                    <a:schemeClr val="tx1">
                      <a:lumMod val="75000"/>
                      <a:lumOff val="25000"/>
                    </a:schemeClr>
                  </a:solidFill>
                  <a:cs typeface="Arial" pitchFamily="34" charset="0"/>
                </a:rPr>
                <a:t> de millonarios</a:t>
              </a:r>
            </a:p>
          </p:txBody>
        </p:sp>
        <p:sp>
          <p:nvSpPr>
            <p:cNvPr id="39" name="TextBox 38">
              <a:extLst>
                <a:ext uri="{FF2B5EF4-FFF2-40B4-BE49-F238E27FC236}">
                  <a16:creationId xmlns:a16="http://schemas.microsoft.com/office/drawing/2014/main" id="{C6D58D7A-A2C2-4CDF-8D64-00B8C9F37063}"/>
                </a:ext>
              </a:extLst>
            </p:cNvPr>
            <p:cNvSpPr txBox="1"/>
            <p:nvPr/>
          </p:nvSpPr>
          <p:spPr>
            <a:xfrm>
              <a:off x="611560" y="1877923"/>
              <a:ext cx="1879089" cy="276999"/>
            </a:xfrm>
            <a:prstGeom prst="rect">
              <a:avLst/>
            </a:prstGeom>
            <a:noFill/>
          </p:spPr>
          <p:txBody>
            <a:bodyPr wrap="square" rtlCol="0">
              <a:spAutoFit/>
            </a:bodyPr>
            <a:lstStyle/>
            <a:p>
              <a:pPr algn="ctr"/>
              <a:r>
                <a:rPr lang="en-US" altLang="ko-KR" sz="1200" b="1" dirty="0">
                  <a:solidFill>
                    <a:schemeClr val="accent4">
                      <a:lumMod val="75000"/>
                    </a:schemeClr>
                  </a:solidFill>
                  <a:cs typeface="Arial" pitchFamily="34" charset="0"/>
                </a:rPr>
                <a:t>HIPOTESIS ANEXA 2</a:t>
              </a:r>
              <a:endParaRPr lang="ko-KR" altLang="en-US" sz="1200" b="1" dirty="0">
                <a:solidFill>
                  <a:schemeClr val="accent4">
                    <a:lumMod val="75000"/>
                  </a:schemeClr>
                </a:solidFill>
                <a:cs typeface="Arial" pitchFamily="34" charset="0"/>
              </a:endParaRPr>
            </a:p>
          </p:txBody>
        </p:sp>
      </p:grpSp>
      <p:grpSp>
        <p:nvGrpSpPr>
          <p:cNvPr id="40" name="Group 153">
            <a:extLst>
              <a:ext uri="{FF2B5EF4-FFF2-40B4-BE49-F238E27FC236}">
                <a16:creationId xmlns:a16="http://schemas.microsoft.com/office/drawing/2014/main" id="{10E7D3C2-D7FF-412F-835B-645AA7740A86}"/>
              </a:ext>
            </a:extLst>
          </p:cNvPr>
          <p:cNvGrpSpPr/>
          <p:nvPr/>
        </p:nvGrpSpPr>
        <p:grpSpPr>
          <a:xfrm>
            <a:off x="7481161" y="1903997"/>
            <a:ext cx="1883306" cy="1477328"/>
            <a:chOff x="611560" y="1877923"/>
            <a:chExt cx="1883306" cy="1477328"/>
          </a:xfrm>
        </p:grpSpPr>
        <p:sp>
          <p:nvSpPr>
            <p:cNvPr id="41" name="TextBox 40">
              <a:extLst>
                <a:ext uri="{FF2B5EF4-FFF2-40B4-BE49-F238E27FC236}">
                  <a16:creationId xmlns:a16="http://schemas.microsoft.com/office/drawing/2014/main" id="{2E18F791-55CA-4FC3-A8F8-5AC42752834D}"/>
                </a:ext>
              </a:extLst>
            </p:cNvPr>
            <p:cNvSpPr txBox="1"/>
            <p:nvPr/>
          </p:nvSpPr>
          <p:spPr>
            <a:xfrm>
              <a:off x="621347" y="2154922"/>
              <a:ext cx="1873519" cy="1200329"/>
            </a:xfrm>
            <a:prstGeom prst="rect">
              <a:avLst/>
            </a:prstGeom>
            <a:noFill/>
          </p:spPr>
          <p:txBody>
            <a:bodyPr wrap="square" rtlCol="0">
              <a:spAutoFit/>
            </a:bodyPr>
            <a:lstStyle/>
            <a:p>
              <a:pPr algn="ctr"/>
              <a:r>
                <a:rPr lang="en-US" altLang="ko-KR" sz="1200" b="1" dirty="0" err="1">
                  <a:solidFill>
                    <a:schemeClr val="tx1">
                      <a:lumMod val="75000"/>
                      <a:lumOff val="25000"/>
                    </a:schemeClr>
                  </a:solidFill>
                  <a:cs typeface="Arial" pitchFamily="34" charset="0"/>
                </a:rPr>
                <a:t>Evento</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económicos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como</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el</a:t>
              </a:r>
              <a:r>
                <a:rPr lang="en-US" altLang="ko-KR" sz="1200" b="1" dirty="0">
                  <a:solidFill>
                    <a:schemeClr val="tx1">
                      <a:lumMod val="75000"/>
                      <a:lumOff val="25000"/>
                    </a:schemeClr>
                  </a:solidFill>
                  <a:cs typeface="Arial" pitchFamily="34" charset="0"/>
                </a:rPr>
                <a:t> COVID </a:t>
              </a:r>
              <a:r>
                <a:rPr lang="en-US" altLang="ko-KR" sz="1200" b="1" dirty="0" err="1">
                  <a:solidFill>
                    <a:schemeClr val="tx1">
                      <a:lumMod val="75000"/>
                      <a:lumOff val="25000"/>
                    </a:schemeClr>
                  </a:solidFill>
                  <a:cs typeface="Arial" pitchFamily="34" charset="0"/>
                </a:rPr>
                <a:t>podrían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influir</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positivamente</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en</a:t>
              </a:r>
              <a:r>
                <a:rPr lang="en-US" altLang="ko-KR" sz="1200" b="1" dirty="0">
                  <a:solidFill>
                    <a:schemeClr val="tx1">
                      <a:lumMod val="75000"/>
                      <a:lumOff val="25000"/>
                    </a:schemeClr>
                  </a:solidFill>
                  <a:cs typeface="Arial" pitchFamily="34" charset="0"/>
                </a:rPr>
                <a:t> la </a:t>
              </a:r>
              <a:r>
                <a:rPr lang="en-US" altLang="ko-KR" sz="1200" b="1" dirty="0" err="1">
                  <a:solidFill>
                    <a:schemeClr val="tx1">
                      <a:lumMod val="75000"/>
                      <a:lumOff val="25000"/>
                    </a:schemeClr>
                  </a:solidFill>
                  <a:cs typeface="Arial" pitchFamily="34" charset="0"/>
                </a:rPr>
                <a:t>riqueza</a:t>
              </a:r>
              <a:r>
                <a:rPr lang="en-US" altLang="ko-KR" sz="1200" b="1" dirty="0">
                  <a:solidFill>
                    <a:schemeClr val="tx1">
                      <a:lumMod val="75000"/>
                      <a:lumOff val="25000"/>
                    </a:schemeClr>
                  </a:solidFill>
                  <a:cs typeface="Arial" pitchFamily="34" charset="0"/>
                </a:rPr>
                <a:t> de los millonarios</a:t>
              </a:r>
            </a:p>
          </p:txBody>
        </p:sp>
        <p:sp>
          <p:nvSpPr>
            <p:cNvPr id="42" name="TextBox 41">
              <a:extLst>
                <a:ext uri="{FF2B5EF4-FFF2-40B4-BE49-F238E27FC236}">
                  <a16:creationId xmlns:a16="http://schemas.microsoft.com/office/drawing/2014/main" id="{8BEA4893-0563-4440-8296-9F3F385153E1}"/>
                </a:ext>
              </a:extLst>
            </p:cNvPr>
            <p:cNvSpPr txBox="1"/>
            <p:nvPr/>
          </p:nvSpPr>
          <p:spPr>
            <a:xfrm>
              <a:off x="611560" y="1877923"/>
              <a:ext cx="1879089" cy="276999"/>
            </a:xfrm>
            <a:prstGeom prst="rect">
              <a:avLst/>
            </a:prstGeom>
            <a:noFill/>
          </p:spPr>
          <p:txBody>
            <a:bodyPr wrap="square" rtlCol="0">
              <a:spAutoFit/>
            </a:bodyPr>
            <a:lstStyle/>
            <a:p>
              <a:pPr algn="ctr"/>
              <a:r>
                <a:rPr lang="en-US" altLang="ko-KR" sz="1200" b="1" dirty="0">
                  <a:solidFill>
                    <a:schemeClr val="accent4">
                      <a:lumMod val="75000"/>
                    </a:schemeClr>
                  </a:solidFill>
                  <a:cs typeface="Arial" pitchFamily="34" charset="0"/>
                </a:rPr>
                <a:t>HIPOTESIS ANEXA 4</a:t>
              </a:r>
              <a:endParaRPr lang="ko-KR" altLang="en-US" sz="1200" b="1" dirty="0">
                <a:solidFill>
                  <a:schemeClr val="accent4">
                    <a:lumMod val="75000"/>
                  </a:schemeClr>
                </a:solidFill>
                <a:cs typeface="Arial" pitchFamily="34" charset="0"/>
              </a:endParaRPr>
            </a:p>
          </p:txBody>
        </p:sp>
      </p:grpSp>
      <p:sp>
        <p:nvSpPr>
          <p:cNvPr id="43" name="Block Arc 157">
            <a:extLst>
              <a:ext uri="{FF2B5EF4-FFF2-40B4-BE49-F238E27FC236}">
                <a16:creationId xmlns:a16="http://schemas.microsoft.com/office/drawing/2014/main" id="{54F87771-FC8A-4C2D-BA5F-5E56D4B36E30}"/>
              </a:ext>
            </a:extLst>
          </p:cNvPr>
          <p:cNvSpPr/>
          <p:nvPr/>
        </p:nvSpPr>
        <p:spPr>
          <a:xfrm rot="10800000">
            <a:off x="2884497" y="2670559"/>
            <a:ext cx="1834703" cy="1834703"/>
          </a:xfrm>
          <a:prstGeom prst="blockArc">
            <a:avLst>
              <a:gd name="adj1" fmla="val 12399071"/>
              <a:gd name="adj2" fmla="val 20021087"/>
              <a:gd name="adj3" fmla="val 64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Block Arc 158">
            <a:extLst>
              <a:ext uri="{FF2B5EF4-FFF2-40B4-BE49-F238E27FC236}">
                <a16:creationId xmlns:a16="http://schemas.microsoft.com/office/drawing/2014/main" id="{B37637F5-14BC-4F5B-83CE-855029695044}"/>
              </a:ext>
            </a:extLst>
          </p:cNvPr>
          <p:cNvSpPr/>
          <p:nvPr/>
        </p:nvSpPr>
        <p:spPr>
          <a:xfrm>
            <a:off x="7476417" y="3438701"/>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Block Arc 159">
            <a:extLst>
              <a:ext uri="{FF2B5EF4-FFF2-40B4-BE49-F238E27FC236}">
                <a16:creationId xmlns:a16="http://schemas.microsoft.com/office/drawing/2014/main" id="{2A81854A-23B4-4736-BB0A-C1C7BAB4134C}"/>
              </a:ext>
            </a:extLst>
          </p:cNvPr>
          <p:cNvSpPr/>
          <p:nvPr/>
        </p:nvSpPr>
        <p:spPr>
          <a:xfrm>
            <a:off x="4415137" y="3438701"/>
            <a:ext cx="1834703" cy="1834703"/>
          </a:xfrm>
          <a:prstGeom prst="blockArc">
            <a:avLst>
              <a:gd name="adj1" fmla="val 12399071"/>
              <a:gd name="adj2" fmla="val 20021087"/>
              <a:gd name="adj3" fmla="val 64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Block Arc 160">
            <a:extLst>
              <a:ext uri="{FF2B5EF4-FFF2-40B4-BE49-F238E27FC236}">
                <a16:creationId xmlns:a16="http://schemas.microsoft.com/office/drawing/2014/main" id="{4FE15E97-8F2E-4535-92D0-E0BEFBEFBBBF}"/>
              </a:ext>
            </a:extLst>
          </p:cNvPr>
          <p:cNvSpPr/>
          <p:nvPr/>
        </p:nvSpPr>
        <p:spPr>
          <a:xfrm rot="10800000">
            <a:off x="5945777" y="2670559"/>
            <a:ext cx="1834703" cy="1834703"/>
          </a:xfrm>
          <a:prstGeom prst="blockArc">
            <a:avLst>
              <a:gd name="adj1" fmla="val 12399071"/>
              <a:gd name="adj2" fmla="val 20021087"/>
              <a:gd name="adj3" fmla="val 64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8" name="Group 118">
            <a:extLst>
              <a:ext uri="{FF2B5EF4-FFF2-40B4-BE49-F238E27FC236}">
                <a16:creationId xmlns:a16="http://schemas.microsoft.com/office/drawing/2014/main" id="{4432DEB2-BC36-4D84-B1EE-E303D3F50CA6}"/>
              </a:ext>
            </a:extLst>
          </p:cNvPr>
          <p:cNvGrpSpPr/>
          <p:nvPr/>
        </p:nvGrpSpPr>
        <p:grpSpPr>
          <a:xfrm>
            <a:off x="9002980" y="4631551"/>
            <a:ext cx="1883306" cy="1661994"/>
            <a:chOff x="611560" y="1877923"/>
            <a:chExt cx="1883306" cy="1661994"/>
          </a:xfrm>
        </p:grpSpPr>
        <p:sp>
          <p:nvSpPr>
            <p:cNvPr id="49" name="TextBox 48">
              <a:extLst>
                <a:ext uri="{FF2B5EF4-FFF2-40B4-BE49-F238E27FC236}">
                  <a16:creationId xmlns:a16="http://schemas.microsoft.com/office/drawing/2014/main" id="{DE55F758-D475-4B5F-895A-82889C2FE839}"/>
                </a:ext>
              </a:extLst>
            </p:cNvPr>
            <p:cNvSpPr txBox="1"/>
            <p:nvPr/>
          </p:nvSpPr>
          <p:spPr>
            <a:xfrm>
              <a:off x="621347" y="2154922"/>
              <a:ext cx="1873519" cy="138499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HIPOTESIS LOCA:  </a:t>
              </a:r>
              <a:r>
                <a:rPr lang="en-US" altLang="ko-KR" sz="1200" b="1" dirty="0" err="1">
                  <a:solidFill>
                    <a:schemeClr val="tx1">
                      <a:lumMod val="75000"/>
                      <a:lumOff val="25000"/>
                    </a:schemeClr>
                  </a:solidFill>
                  <a:cs typeface="Arial" pitchFamily="34" charset="0"/>
                </a:rPr>
                <a:t>Según</a:t>
              </a:r>
              <a:r>
                <a:rPr lang="en-US" altLang="ko-KR" sz="1200" b="1" dirty="0">
                  <a:solidFill>
                    <a:schemeClr val="tx1">
                      <a:lumMod val="75000"/>
                      <a:lumOff val="25000"/>
                    </a:schemeClr>
                  </a:solidFill>
                  <a:cs typeface="Arial" pitchFamily="34" charset="0"/>
                </a:rPr>
                <a:t> wealth-x, las personas </a:t>
              </a:r>
              <a:r>
                <a:rPr lang="en-US" altLang="ko-KR" sz="1200" b="1" dirty="0" err="1">
                  <a:solidFill>
                    <a:schemeClr val="tx1">
                      <a:lumMod val="75000"/>
                      <a:lumOff val="25000"/>
                    </a:schemeClr>
                  </a:solidFill>
                  <a:cs typeface="Arial" pitchFamily="34" charset="0"/>
                </a:rPr>
                <a:t>cuyo</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horoscopo</a:t>
              </a:r>
              <a:r>
                <a:rPr lang="en-US" altLang="ko-KR" sz="1200" b="1" dirty="0">
                  <a:solidFill>
                    <a:schemeClr val="tx1">
                      <a:lumMod val="75000"/>
                      <a:lumOff val="25000"/>
                    </a:schemeClr>
                  </a:solidFill>
                  <a:cs typeface="Arial" pitchFamily="34" charset="0"/>
                </a:rPr>
                <a:t> chino es </a:t>
              </a:r>
              <a:r>
                <a:rPr lang="en-US" altLang="ko-KR" sz="1200" b="1" dirty="0" err="1">
                  <a:solidFill>
                    <a:schemeClr val="tx1">
                      <a:lumMod val="75000"/>
                      <a:lumOff val="25000"/>
                    </a:schemeClr>
                  </a:solidFill>
                  <a:cs typeface="Arial" pitchFamily="34" charset="0"/>
                </a:rPr>
                <a:t>el</a:t>
              </a:r>
              <a:r>
                <a:rPr lang="en-US" altLang="ko-KR" sz="1200" b="1" dirty="0">
                  <a:solidFill>
                    <a:schemeClr val="tx1">
                      <a:lumMod val="75000"/>
                      <a:lumOff val="25000"/>
                    </a:schemeClr>
                  </a:solidFill>
                  <a:cs typeface="Arial" pitchFamily="34" charset="0"/>
                </a:rPr>
                <a:t> dragon, </a:t>
              </a:r>
              <a:r>
                <a:rPr lang="en-US" altLang="ko-KR" sz="1200" b="1" dirty="0" err="1">
                  <a:solidFill>
                    <a:schemeClr val="tx1">
                      <a:lumMod val="75000"/>
                      <a:lumOff val="25000"/>
                    </a:schemeClr>
                  </a:solidFill>
                  <a:cs typeface="Arial" pitchFamily="34" charset="0"/>
                </a:rPr>
                <a:t>tienen</a:t>
              </a:r>
              <a:r>
                <a:rPr lang="en-US" altLang="ko-KR" sz="1200" b="1" dirty="0">
                  <a:solidFill>
                    <a:schemeClr val="tx1">
                      <a:lumMod val="75000"/>
                      <a:lumOff val="25000"/>
                    </a:schemeClr>
                  </a:solidFill>
                  <a:cs typeface="Arial" pitchFamily="34" charset="0"/>
                </a:rPr>
                <a:t> mas posibilidades de ser </a:t>
              </a:r>
              <a:r>
                <a:rPr lang="en-US" altLang="ko-KR" sz="1200" b="1" dirty="0" err="1">
                  <a:solidFill>
                    <a:schemeClr val="tx1">
                      <a:lumMod val="75000"/>
                      <a:lumOff val="25000"/>
                    </a:schemeClr>
                  </a:solidFill>
                  <a:cs typeface="Arial" pitchFamily="34" charset="0"/>
                </a:rPr>
                <a:t>millonarias</a:t>
              </a:r>
              <a:endParaRPr lang="en-US" altLang="ko-KR" sz="1200" b="1"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930F4B44-0A62-49B9-B56B-016433109F1F}"/>
                </a:ext>
              </a:extLst>
            </p:cNvPr>
            <p:cNvSpPr txBox="1"/>
            <p:nvPr/>
          </p:nvSpPr>
          <p:spPr>
            <a:xfrm>
              <a:off x="611560" y="1877923"/>
              <a:ext cx="1879089" cy="276999"/>
            </a:xfrm>
            <a:prstGeom prst="rect">
              <a:avLst/>
            </a:prstGeom>
            <a:noFill/>
          </p:spPr>
          <p:txBody>
            <a:bodyPr wrap="square" rtlCol="0">
              <a:spAutoFit/>
            </a:bodyPr>
            <a:lstStyle/>
            <a:p>
              <a:pPr algn="ctr"/>
              <a:r>
                <a:rPr lang="en-US" altLang="ko-KR" sz="1200" b="1" dirty="0">
                  <a:solidFill>
                    <a:schemeClr val="accent4">
                      <a:lumMod val="75000"/>
                    </a:schemeClr>
                  </a:solidFill>
                  <a:cs typeface="Arial" pitchFamily="34" charset="0"/>
                </a:rPr>
                <a:t>HIPOTESIS ANEXA 5</a:t>
              </a:r>
              <a:endParaRPr lang="ko-KR" altLang="en-US" sz="1200" b="1" dirty="0">
                <a:solidFill>
                  <a:schemeClr val="accent4">
                    <a:lumMod val="75000"/>
                  </a:schemeClr>
                </a:solidFill>
                <a:cs typeface="Arial" pitchFamily="34" charset="0"/>
              </a:endParaRPr>
            </a:p>
          </p:txBody>
        </p:sp>
      </p:grpSp>
      <p:sp>
        <p:nvSpPr>
          <p:cNvPr id="51" name="Block Arc 160">
            <a:extLst>
              <a:ext uri="{FF2B5EF4-FFF2-40B4-BE49-F238E27FC236}">
                <a16:creationId xmlns:a16="http://schemas.microsoft.com/office/drawing/2014/main" id="{C531A953-3E51-40F8-97A1-1CE311C2902F}"/>
              </a:ext>
            </a:extLst>
          </p:cNvPr>
          <p:cNvSpPr/>
          <p:nvPr/>
        </p:nvSpPr>
        <p:spPr>
          <a:xfrm rot="10800000">
            <a:off x="9017974" y="2670560"/>
            <a:ext cx="1834703" cy="1834703"/>
          </a:xfrm>
          <a:prstGeom prst="blockArc">
            <a:avLst>
              <a:gd name="adj1" fmla="val 12399071"/>
              <a:gd name="adj2" fmla="val 20021087"/>
              <a:gd name="adj3" fmla="val 648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Block Arc 92">
            <a:extLst>
              <a:ext uri="{FF2B5EF4-FFF2-40B4-BE49-F238E27FC236}">
                <a16:creationId xmlns:a16="http://schemas.microsoft.com/office/drawing/2014/main" id="{5EE9194D-6DD6-4DD0-B319-9A207B5357D0}"/>
              </a:ext>
            </a:extLst>
          </p:cNvPr>
          <p:cNvSpPr/>
          <p:nvPr/>
        </p:nvSpPr>
        <p:spPr>
          <a:xfrm>
            <a:off x="1348772" y="3438701"/>
            <a:ext cx="1834703" cy="1834703"/>
          </a:xfrm>
          <a:prstGeom prst="blockArc">
            <a:avLst>
              <a:gd name="adj1" fmla="val 10800022"/>
              <a:gd name="adj2" fmla="val 20021087"/>
              <a:gd name="adj3" fmla="val 64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직사각형 2">
            <a:extLst>
              <a:ext uri="{FF2B5EF4-FFF2-40B4-BE49-F238E27FC236}">
                <a16:creationId xmlns:a16="http://schemas.microsoft.com/office/drawing/2014/main" id="{2B995435-14A5-4A9C-8CD2-B321C550E4A4}"/>
              </a:ext>
            </a:extLst>
          </p:cNvPr>
          <p:cNvSpPr/>
          <p:nvPr/>
        </p:nvSpPr>
        <p:spPr>
          <a:xfrm>
            <a:off x="1356126" y="4307515"/>
            <a:ext cx="857263" cy="2550485"/>
          </a:xfrm>
          <a:custGeom>
            <a:avLst/>
            <a:gdLst>
              <a:gd name="connsiteX0" fmla="*/ 0 w 119148"/>
              <a:gd name="connsiteY0" fmla="*/ 0 h 2214305"/>
              <a:gd name="connsiteX1" fmla="*/ 119148 w 119148"/>
              <a:gd name="connsiteY1" fmla="*/ 0 h 2214305"/>
              <a:gd name="connsiteX2" fmla="*/ 119148 w 119148"/>
              <a:gd name="connsiteY2" fmla="*/ 2214305 h 2214305"/>
              <a:gd name="connsiteX3" fmla="*/ 0 w 119148"/>
              <a:gd name="connsiteY3" fmla="*/ 2214305 h 2214305"/>
              <a:gd name="connsiteX4" fmla="*/ 0 w 119148"/>
              <a:gd name="connsiteY4" fmla="*/ 0 h 2214305"/>
              <a:gd name="connsiteX0" fmla="*/ 0 w 412396"/>
              <a:gd name="connsiteY0" fmla="*/ 0 h 2214305"/>
              <a:gd name="connsiteX1" fmla="*/ 119148 w 412396"/>
              <a:gd name="connsiteY1" fmla="*/ 0 h 2214305"/>
              <a:gd name="connsiteX2" fmla="*/ 412396 w 412396"/>
              <a:gd name="connsiteY2" fmla="*/ 2147657 h 2214305"/>
              <a:gd name="connsiteX3" fmla="*/ 0 w 412396"/>
              <a:gd name="connsiteY3" fmla="*/ 2214305 h 2214305"/>
              <a:gd name="connsiteX4" fmla="*/ 0 w 412396"/>
              <a:gd name="connsiteY4" fmla="*/ 0 h 2214305"/>
              <a:gd name="connsiteX0" fmla="*/ 0 w 412396"/>
              <a:gd name="connsiteY0" fmla="*/ 0 h 2147658"/>
              <a:gd name="connsiteX1" fmla="*/ 119148 w 412396"/>
              <a:gd name="connsiteY1" fmla="*/ 0 h 2147658"/>
              <a:gd name="connsiteX2" fmla="*/ 412396 w 412396"/>
              <a:gd name="connsiteY2" fmla="*/ 2147657 h 2147658"/>
              <a:gd name="connsiteX3" fmla="*/ 210606 w 412396"/>
              <a:gd name="connsiteY3" fmla="*/ 2147658 h 2147658"/>
              <a:gd name="connsiteX4" fmla="*/ 0 w 412396"/>
              <a:gd name="connsiteY4" fmla="*/ 0 h 2147658"/>
              <a:gd name="connsiteX0" fmla="*/ 0 w 468380"/>
              <a:gd name="connsiteY0" fmla="*/ 0 h 2152988"/>
              <a:gd name="connsiteX1" fmla="*/ 119148 w 468380"/>
              <a:gd name="connsiteY1" fmla="*/ 0 h 2152988"/>
              <a:gd name="connsiteX2" fmla="*/ 468380 w 468380"/>
              <a:gd name="connsiteY2" fmla="*/ 2152988 h 2152988"/>
              <a:gd name="connsiteX3" fmla="*/ 210606 w 468380"/>
              <a:gd name="connsiteY3" fmla="*/ 2147658 h 2152988"/>
              <a:gd name="connsiteX4" fmla="*/ 0 w 468380"/>
              <a:gd name="connsiteY4" fmla="*/ 0 h 2152988"/>
              <a:gd name="connsiteX0" fmla="*/ 0 w 468380"/>
              <a:gd name="connsiteY0" fmla="*/ 0 h 2152988"/>
              <a:gd name="connsiteX1" fmla="*/ 119148 w 468380"/>
              <a:gd name="connsiteY1" fmla="*/ 0 h 2152988"/>
              <a:gd name="connsiteX2" fmla="*/ 468380 w 468380"/>
              <a:gd name="connsiteY2" fmla="*/ 2152988 h 2152988"/>
              <a:gd name="connsiteX3" fmla="*/ 250595 w 468380"/>
              <a:gd name="connsiteY3" fmla="*/ 2150324 h 2152988"/>
              <a:gd name="connsiteX4" fmla="*/ 0 w 468380"/>
              <a:gd name="connsiteY4" fmla="*/ 0 h 2152988"/>
              <a:gd name="connsiteX0" fmla="*/ 0 w 471045"/>
              <a:gd name="connsiteY0" fmla="*/ 0 h 2150324"/>
              <a:gd name="connsiteX1" fmla="*/ 119148 w 471045"/>
              <a:gd name="connsiteY1" fmla="*/ 0 h 2150324"/>
              <a:gd name="connsiteX2" fmla="*/ 471045 w 471045"/>
              <a:gd name="connsiteY2" fmla="*/ 2144990 h 2150324"/>
              <a:gd name="connsiteX3" fmla="*/ 250595 w 471045"/>
              <a:gd name="connsiteY3" fmla="*/ 2150324 h 2150324"/>
              <a:gd name="connsiteX4" fmla="*/ 0 w 471045"/>
              <a:gd name="connsiteY4" fmla="*/ 0 h 2150324"/>
              <a:gd name="connsiteX0" fmla="*/ 0 w 471045"/>
              <a:gd name="connsiteY0" fmla="*/ 0 h 2150324"/>
              <a:gd name="connsiteX1" fmla="*/ 119148 w 471045"/>
              <a:gd name="connsiteY1" fmla="*/ 0 h 2150324"/>
              <a:gd name="connsiteX2" fmla="*/ 471045 w 471045"/>
              <a:gd name="connsiteY2" fmla="*/ 2144990 h 2150324"/>
              <a:gd name="connsiteX3" fmla="*/ 250595 w 471045"/>
              <a:gd name="connsiteY3" fmla="*/ 2150324 h 2150324"/>
              <a:gd name="connsiteX4" fmla="*/ 0 w 471045"/>
              <a:gd name="connsiteY4" fmla="*/ 0 h 2150324"/>
              <a:gd name="connsiteX0" fmla="*/ 0 w 471045"/>
              <a:gd name="connsiteY0" fmla="*/ 0 h 2150324"/>
              <a:gd name="connsiteX1" fmla="*/ 119148 w 471045"/>
              <a:gd name="connsiteY1" fmla="*/ 0 h 2150324"/>
              <a:gd name="connsiteX2" fmla="*/ 471045 w 471045"/>
              <a:gd name="connsiteY2" fmla="*/ 2144990 h 2150324"/>
              <a:gd name="connsiteX3" fmla="*/ 250595 w 471045"/>
              <a:gd name="connsiteY3" fmla="*/ 2150324 h 2150324"/>
              <a:gd name="connsiteX4" fmla="*/ 0 w 471045"/>
              <a:gd name="connsiteY4" fmla="*/ 0 h 2150324"/>
              <a:gd name="connsiteX0" fmla="*/ 3219 w 474264"/>
              <a:gd name="connsiteY0" fmla="*/ 0 h 2150324"/>
              <a:gd name="connsiteX1" fmla="*/ 122367 w 474264"/>
              <a:gd name="connsiteY1" fmla="*/ 0 h 2150324"/>
              <a:gd name="connsiteX2" fmla="*/ 474264 w 474264"/>
              <a:gd name="connsiteY2" fmla="*/ 2144990 h 2150324"/>
              <a:gd name="connsiteX3" fmla="*/ 253814 w 474264"/>
              <a:gd name="connsiteY3" fmla="*/ 2150324 h 2150324"/>
              <a:gd name="connsiteX4" fmla="*/ 3219 w 474264"/>
              <a:gd name="connsiteY4" fmla="*/ 0 h 2150324"/>
              <a:gd name="connsiteX0" fmla="*/ 6211 w 477256"/>
              <a:gd name="connsiteY0" fmla="*/ 0 h 2150324"/>
              <a:gd name="connsiteX1" fmla="*/ 125359 w 477256"/>
              <a:gd name="connsiteY1" fmla="*/ 0 h 2150324"/>
              <a:gd name="connsiteX2" fmla="*/ 477256 w 477256"/>
              <a:gd name="connsiteY2" fmla="*/ 2144990 h 2150324"/>
              <a:gd name="connsiteX3" fmla="*/ 256806 w 477256"/>
              <a:gd name="connsiteY3" fmla="*/ 2150324 h 2150324"/>
              <a:gd name="connsiteX4" fmla="*/ 6211 w 477256"/>
              <a:gd name="connsiteY4" fmla="*/ 0 h 2150324"/>
              <a:gd name="connsiteX0" fmla="*/ 6211 w 477256"/>
              <a:gd name="connsiteY0" fmla="*/ 0 h 2150324"/>
              <a:gd name="connsiteX1" fmla="*/ 125359 w 477256"/>
              <a:gd name="connsiteY1" fmla="*/ 0 h 2150324"/>
              <a:gd name="connsiteX2" fmla="*/ 477256 w 477256"/>
              <a:gd name="connsiteY2" fmla="*/ 2144990 h 2150324"/>
              <a:gd name="connsiteX3" fmla="*/ 256806 w 477256"/>
              <a:gd name="connsiteY3" fmla="*/ 2150324 h 2150324"/>
              <a:gd name="connsiteX4" fmla="*/ 6211 w 477256"/>
              <a:gd name="connsiteY4" fmla="*/ 0 h 2150324"/>
              <a:gd name="connsiteX0" fmla="*/ 6211 w 477256"/>
              <a:gd name="connsiteY0" fmla="*/ 0 h 2150324"/>
              <a:gd name="connsiteX1" fmla="*/ 125359 w 477256"/>
              <a:gd name="connsiteY1" fmla="*/ 0 h 2150324"/>
              <a:gd name="connsiteX2" fmla="*/ 477256 w 477256"/>
              <a:gd name="connsiteY2" fmla="*/ 2144990 h 2150324"/>
              <a:gd name="connsiteX3" fmla="*/ 256806 w 477256"/>
              <a:gd name="connsiteY3" fmla="*/ 2150324 h 2150324"/>
              <a:gd name="connsiteX4" fmla="*/ 6211 w 477256"/>
              <a:gd name="connsiteY4" fmla="*/ 0 h 2150324"/>
              <a:gd name="connsiteX0" fmla="*/ 9232 w 480277"/>
              <a:gd name="connsiteY0" fmla="*/ 0 h 2150324"/>
              <a:gd name="connsiteX1" fmla="*/ 128380 w 480277"/>
              <a:gd name="connsiteY1" fmla="*/ 0 h 2150324"/>
              <a:gd name="connsiteX2" fmla="*/ 480277 w 480277"/>
              <a:gd name="connsiteY2" fmla="*/ 2144990 h 2150324"/>
              <a:gd name="connsiteX3" fmla="*/ 259827 w 480277"/>
              <a:gd name="connsiteY3" fmla="*/ 2150324 h 2150324"/>
              <a:gd name="connsiteX4" fmla="*/ 9232 w 480277"/>
              <a:gd name="connsiteY4" fmla="*/ 0 h 2150324"/>
              <a:gd name="connsiteX0" fmla="*/ 9232 w 480277"/>
              <a:gd name="connsiteY0" fmla="*/ 0 h 2150324"/>
              <a:gd name="connsiteX1" fmla="*/ 128380 w 480277"/>
              <a:gd name="connsiteY1" fmla="*/ 0 h 2150324"/>
              <a:gd name="connsiteX2" fmla="*/ 480277 w 480277"/>
              <a:gd name="connsiteY2" fmla="*/ 2144990 h 2150324"/>
              <a:gd name="connsiteX3" fmla="*/ 259827 w 480277"/>
              <a:gd name="connsiteY3" fmla="*/ 2150324 h 2150324"/>
              <a:gd name="connsiteX4" fmla="*/ 9232 w 480277"/>
              <a:gd name="connsiteY4" fmla="*/ 0 h 2150324"/>
              <a:gd name="connsiteX0" fmla="*/ 22635 w 493680"/>
              <a:gd name="connsiteY0" fmla="*/ 0 h 2150324"/>
              <a:gd name="connsiteX1" fmla="*/ 141783 w 493680"/>
              <a:gd name="connsiteY1" fmla="*/ 0 h 2150324"/>
              <a:gd name="connsiteX2" fmla="*/ 493680 w 493680"/>
              <a:gd name="connsiteY2" fmla="*/ 2144990 h 2150324"/>
              <a:gd name="connsiteX3" fmla="*/ 273230 w 493680"/>
              <a:gd name="connsiteY3" fmla="*/ 2150324 h 2150324"/>
              <a:gd name="connsiteX4" fmla="*/ 22635 w 493680"/>
              <a:gd name="connsiteY4" fmla="*/ 0 h 2150324"/>
              <a:gd name="connsiteX0" fmla="*/ 22635 w 493680"/>
              <a:gd name="connsiteY0" fmla="*/ 0 h 2150324"/>
              <a:gd name="connsiteX1" fmla="*/ 141783 w 493680"/>
              <a:gd name="connsiteY1" fmla="*/ 0 h 2150324"/>
              <a:gd name="connsiteX2" fmla="*/ 493680 w 493680"/>
              <a:gd name="connsiteY2" fmla="*/ 2144990 h 2150324"/>
              <a:gd name="connsiteX3" fmla="*/ 273230 w 493680"/>
              <a:gd name="connsiteY3" fmla="*/ 2150324 h 2150324"/>
              <a:gd name="connsiteX4" fmla="*/ 22635 w 493680"/>
              <a:gd name="connsiteY4" fmla="*/ 0 h 2150324"/>
              <a:gd name="connsiteX0" fmla="*/ 3486 w 604397"/>
              <a:gd name="connsiteY0" fmla="*/ 0 h 2504958"/>
              <a:gd name="connsiteX1" fmla="*/ 122634 w 604397"/>
              <a:gd name="connsiteY1" fmla="*/ 0 h 2504958"/>
              <a:gd name="connsiteX2" fmla="*/ 474531 w 604397"/>
              <a:gd name="connsiteY2" fmla="*/ 2144990 h 2504958"/>
              <a:gd name="connsiteX3" fmla="*/ 591332 w 604397"/>
              <a:gd name="connsiteY3" fmla="*/ 2504958 h 2504958"/>
              <a:gd name="connsiteX4" fmla="*/ 3486 w 604397"/>
              <a:gd name="connsiteY4" fmla="*/ 0 h 2504958"/>
              <a:gd name="connsiteX0" fmla="*/ 3486 w 825689"/>
              <a:gd name="connsiteY0" fmla="*/ 0 h 2504958"/>
              <a:gd name="connsiteX1" fmla="*/ 122634 w 825689"/>
              <a:gd name="connsiteY1" fmla="*/ 0 h 2504958"/>
              <a:gd name="connsiteX2" fmla="*/ 825689 w 825689"/>
              <a:gd name="connsiteY2" fmla="*/ 2499624 h 2504958"/>
              <a:gd name="connsiteX3" fmla="*/ 591332 w 825689"/>
              <a:gd name="connsiteY3" fmla="*/ 2504958 h 2504958"/>
              <a:gd name="connsiteX4" fmla="*/ 3486 w 825689"/>
              <a:gd name="connsiteY4" fmla="*/ 0 h 2504958"/>
              <a:gd name="connsiteX0" fmla="*/ 3576 w 816806"/>
              <a:gd name="connsiteY0" fmla="*/ 0 h 2504958"/>
              <a:gd name="connsiteX1" fmla="*/ 113751 w 816806"/>
              <a:gd name="connsiteY1" fmla="*/ 0 h 2504958"/>
              <a:gd name="connsiteX2" fmla="*/ 816806 w 816806"/>
              <a:gd name="connsiteY2" fmla="*/ 2499624 h 2504958"/>
              <a:gd name="connsiteX3" fmla="*/ 582449 w 816806"/>
              <a:gd name="connsiteY3" fmla="*/ 2504958 h 2504958"/>
              <a:gd name="connsiteX4" fmla="*/ 3576 w 816806"/>
              <a:gd name="connsiteY4" fmla="*/ 0 h 2504958"/>
              <a:gd name="connsiteX0" fmla="*/ 461 w 813691"/>
              <a:gd name="connsiteY0" fmla="*/ 0 h 2504958"/>
              <a:gd name="connsiteX1" fmla="*/ 110636 w 813691"/>
              <a:gd name="connsiteY1" fmla="*/ 0 h 2504958"/>
              <a:gd name="connsiteX2" fmla="*/ 813691 w 813691"/>
              <a:gd name="connsiteY2" fmla="*/ 2499624 h 2504958"/>
              <a:gd name="connsiteX3" fmla="*/ 579334 w 813691"/>
              <a:gd name="connsiteY3" fmla="*/ 2504958 h 2504958"/>
              <a:gd name="connsiteX4" fmla="*/ 461 w 813691"/>
              <a:gd name="connsiteY4" fmla="*/ 0 h 2504958"/>
              <a:gd name="connsiteX0" fmla="*/ 2677 w 815907"/>
              <a:gd name="connsiteY0" fmla="*/ 0 h 2504958"/>
              <a:gd name="connsiteX1" fmla="*/ 112852 w 815907"/>
              <a:gd name="connsiteY1" fmla="*/ 0 h 2504958"/>
              <a:gd name="connsiteX2" fmla="*/ 815907 w 815907"/>
              <a:gd name="connsiteY2" fmla="*/ 2499624 h 2504958"/>
              <a:gd name="connsiteX3" fmla="*/ 581550 w 815907"/>
              <a:gd name="connsiteY3" fmla="*/ 2504958 h 2504958"/>
              <a:gd name="connsiteX4" fmla="*/ 2677 w 815907"/>
              <a:gd name="connsiteY4" fmla="*/ 0 h 2504958"/>
              <a:gd name="connsiteX0" fmla="*/ 2677 w 815907"/>
              <a:gd name="connsiteY0" fmla="*/ 0 h 2504958"/>
              <a:gd name="connsiteX1" fmla="*/ 115842 w 815907"/>
              <a:gd name="connsiteY1" fmla="*/ 3348 h 2504958"/>
              <a:gd name="connsiteX2" fmla="*/ 815907 w 815907"/>
              <a:gd name="connsiteY2" fmla="*/ 2499624 h 2504958"/>
              <a:gd name="connsiteX3" fmla="*/ 581550 w 815907"/>
              <a:gd name="connsiteY3" fmla="*/ 2504958 h 2504958"/>
              <a:gd name="connsiteX4" fmla="*/ 2677 w 815907"/>
              <a:gd name="connsiteY4" fmla="*/ 0 h 250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907" h="2504958">
                <a:moveTo>
                  <a:pt x="2677" y="0"/>
                </a:moveTo>
                <a:lnTo>
                  <a:pt x="115842" y="3348"/>
                </a:lnTo>
                <a:cubicBezTo>
                  <a:pt x="90266" y="804070"/>
                  <a:pt x="479533" y="1765577"/>
                  <a:pt x="815907" y="2499624"/>
                </a:cubicBezTo>
                <a:lnTo>
                  <a:pt x="581550" y="2504958"/>
                </a:lnTo>
                <a:cubicBezTo>
                  <a:pt x="269418" y="1807233"/>
                  <a:pt x="-31634" y="858378"/>
                  <a:pt x="267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Freeform: Shape 59">
            <a:extLst>
              <a:ext uri="{FF2B5EF4-FFF2-40B4-BE49-F238E27FC236}">
                <a16:creationId xmlns:a16="http://schemas.microsoft.com/office/drawing/2014/main" id="{67A3F2DF-327D-4069-B3A9-74D146EE660B}"/>
              </a:ext>
            </a:extLst>
          </p:cNvPr>
          <p:cNvSpPr/>
          <p:nvPr/>
        </p:nvSpPr>
        <p:spPr>
          <a:xfrm rot="20114008">
            <a:off x="10690683" y="4132428"/>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221D163A-41A8-4399-B897-07A2EF25ADCA}"/>
              </a:ext>
            </a:extLst>
          </p:cNvPr>
          <p:cNvSpPr/>
          <p:nvPr/>
        </p:nvSpPr>
        <p:spPr>
          <a:xfrm rot="12492842">
            <a:off x="9120650" y="3571922"/>
            <a:ext cx="373706" cy="357445"/>
          </a:xfrm>
          <a:custGeom>
            <a:avLst/>
            <a:gdLst>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70018"/>
              <a:gd name="connsiteY0" fmla="*/ 0 h 401653"/>
              <a:gd name="connsiteX1" fmla="*/ 470018 w 470018"/>
              <a:gd name="connsiteY1" fmla="*/ 401653 h 401653"/>
              <a:gd name="connsiteX2" fmla="*/ 179461 w 470018"/>
              <a:gd name="connsiteY2" fmla="*/ 393107 h 401653"/>
              <a:gd name="connsiteX3" fmla="*/ 0 w 470018"/>
              <a:gd name="connsiteY3" fmla="*/ 0 h 401653"/>
              <a:gd name="connsiteX0" fmla="*/ 0 w 455222"/>
              <a:gd name="connsiteY0" fmla="*/ 0 h 407572"/>
              <a:gd name="connsiteX1" fmla="*/ 455222 w 455222"/>
              <a:gd name="connsiteY1" fmla="*/ 407572 h 407572"/>
              <a:gd name="connsiteX2" fmla="*/ 179461 w 455222"/>
              <a:gd name="connsiteY2" fmla="*/ 393107 h 407572"/>
              <a:gd name="connsiteX3" fmla="*/ 0 w 455222"/>
              <a:gd name="connsiteY3" fmla="*/ 0 h 407572"/>
              <a:gd name="connsiteX0" fmla="*/ 0 w 459294"/>
              <a:gd name="connsiteY0" fmla="*/ 0 h 407572"/>
              <a:gd name="connsiteX1" fmla="*/ 455222 w 459294"/>
              <a:gd name="connsiteY1" fmla="*/ 407572 h 407572"/>
              <a:gd name="connsiteX2" fmla="*/ 179461 w 459294"/>
              <a:gd name="connsiteY2" fmla="*/ 393107 h 407572"/>
              <a:gd name="connsiteX3" fmla="*/ 0 w 459294"/>
              <a:gd name="connsiteY3" fmla="*/ 0 h 407572"/>
              <a:gd name="connsiteX0" fmla="*/ 0 w 459294"/>
              <a:gd name="connsiteY0" fmla="*/ 0 h 441088"/>
              <a:gd name="connsiteX1" fmla="*/ 455222 w 459294"/>
              <a:gd name="connsiteY1" fmla="*/ 407572 h 441088"/>
              <a:gd name="connsiteX2" fmla="*/ 179461 w 459294"/>
              <a:gd name="connsiteY2" fmla="*/ 393107 h 441088"/>
              <a:gd name="connsiteX3" fmla="*/ 0 w 459294"/>
              <a:gd name="connsiteY3" fmla="*/ 0 h 441088"/>
              <a:gd name="connsiteX0" fmla="*/ 0 w 460597"/>
              <a:gd name="connsiteY0" fmla="*/ 0 h 441088"/>
              <a:gd name="connsiteX1" fmla="*/ 455222 w 460597"/>
              <a:gd name="connsiteY1" fmla="*/ 407572 h 441088"/>
              <a:gd name="connsiteX2" fmla="*/ 179461 w 460597"/>
              <a:gd name="connsiteY2" fmla="*/ 393107 h 441088"/>
              <a:gd name="connsiteX3" fmla="*/ 0 w 460597"/>
              <a:gd name="connsiteY3" fmla="*/ 0 h 441088"/>
              <a:gd name="connsiteX0" fmla="*/ 0 w 454827"/>
              <a:gd name="connsiteY0" fmla="*/ 0 h 441088"/>
              <a:gd name="connsiteX1" fmla="*/ 449304 w 454827"/>
              <a:gd name="connsiteY1" fmla="*/ 407572 h 441088"/>
              <a:gd name="connsiteX2" fmla="*/ 179461 w 454827"/>
              <a:gd name="connsiteY2" fmla="*/ 393107 h 441088"/>
              <a:gd name="connsiteX3" fmla="*/ 0 w 454827"/>
              <a:gd name="connsiteY3" fmla="*/ 0 h 441088"/>
              <a:gd name="connsiteX0" fmla="*/ 0 w 458604"/>
              <a:gd name="connsiteY0" fmla="*/ 0 h 441088"/>
              <a:gd name="connsiteX1" fmla="*/ 449304 w 458604"/>
              <a:gd name="connsiteY1" fmla="*/ 407572 h 441088"/>
              <a:gd name="connsiteX2" fmla="*/ 179461 w 458604"/>
              <a:gd name="connsiteY2" fmla="*/ 393107 h 441088"/>
              <a:gd name="connsiteX3" fmla="*/ 0 w 458604"/>
              <a:gd name="connsiteY3" fmla="*/ 0 h 441088"/>
              <a:gd name="connsiteX0" fmla="*/ 0 w 459052"/>
              <a:gd name="connsiteY0" fmla="*/ 0 h 441088"/>
              <a:gd name="connsiteX1" fmla="*/ 449304 w 459052"/>
              <a:gd name="connsiteY1" fmla="*/ 407572 h 441088"/>
              <a:gd name="connsiteX2" fmla="*/ 179461 w 459052"/>
              <a:gd name="connsiteY2" fmla="*/ 393107 h 441088"/>
              <a:gd name="connsiteX3" fmla="*/ 0 w 459052"/>
              <a:gd name="connsiteY3" fmla="*/ 0 h 441088"/>
              <a:gd name="connsiteX0" fmla="*/ 0 w 461640"/>
              <a:gd name="connsiteY0" fmla="*/ 0 h 441088"/>
              <a:gd name="connsiteX1" fmla="*/ 449304 w 461640"/>
              <a:gd name="connsiteY1" fmla="*/ 407572 h 441088"/>
              <a:gd name="connsiteX2" fmla="*/ 179461 w 461640"/>
              <a:gd name="connsiteY2" fmla="*/ 393107 h 441088"/>
              <a:gd name="connsiteX3" fmla="*/ 0 w 461640"/>
              <a:gd name="connsiteY3" fmla="*/ 0 h 441088"/>
              <a:gd name="connsiteX0" fmla="*/ 0 w 461640"/>
              <a:gd name="connsiteY0" fmla="*/ 0 h 443706"/>
              <a:gd name="connsiteX1" fmla="*/ 449304 w 461640"/>
              <a:gd name="connsiteY1" fmla="*/ 407572 h 443706"/>
              <a:gd name="connsiteX2" fmla="*/ 179461 w 461640"/>
              <a:gd name="connsiteY2" fmla="*/ 393107 h 443706"/>
              <a:gd name="connsiteX3" fmla="*/ 0 w 461640"/>
              <a:gd name="connsiteY3" fmla="*/ 0 h 443706"/>
              <a:gd name="connsiteX0" fmla="*/ 0 w 461640"/>
              <a:gd name="connsiteY0" fmla="*/ 0 h 437112"/>
              <a:gd name="connsiteX1" fmla="*/ 449304 w 461640"/>
              <a:gd name="connsiteY1" fmla="*/ 407572 h 437112"/>
              <a:gd name="connsiteX2" fmla="*/ 123236 w 461640"/>
              <a:gd name="connsiteY2" fmla="*/ 357596 h 437112"/>
              <a:gd name="connsiteX3" fmla="*/ 0 w 461640"/>
              <a:gd name="connsiteY3" fmla="*/ 0 h 43711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45002"/>
              <a:gd name="connsiteX1" fmla="*/ 449304 w 461640"/>
              <a:gd name="connsiteY1" fmla="*/ 407572 h 445002"/>
              <a:gd name="connsiteX2" fmla="*/ 123236 w 461640"/>
              <a:gd name="connsiteY2" fmla="*/ 357596 h 445002"/>
              <a:gd name="connsiteX3" fmla="*/ 0 w 461640"/>
              <a:gd name="connsiteY3" fmla="*/ 0 h 445002"/>
              <a:gd name="connsiteX0" fmla="*/ 0 w 461640"/>
              <a:gd name="connsiteY0" fmla="*/ 0 h 433222"/>
              <a:gd name="connsiteX1" fmla="*/ 449304 w 461640"/>
              <a:gd name="connsiteY1" fmla="*/ 407572 h 433222"/>
              <a:gd name="connsiteX2" fmla="*/ 123236 w 461640"/>
              <a:gd name="connsiteY2" fmla="*/ 357596 h 433222"/>
              <a:gd name="connsiteX3" fmla="*/ 0 w 461640"/>
              <a:gd name="connsiteY3" fmla="*/ 0 h 433222"/>
              <a:gd name="connsiteX0" fmla="*/ 0 w 461640"/>
              <a:gd name="connsiteY0" fmla="*/ 0 h 442382"/>
              <a:gd name="connsiteX1" fmla="*/ 449304 w 461640"/>
              <a:gd name="connsiteY1" fmla="*/ 407572 h 442382"/>
              <a:gd name="connsiteX2" fmla="*/ 123236 w 461640"/>
              <a:gd name="connsiteY2" fmla="*/ 357596 h 442382"/>
              <a:gd name="connsiteX3" fmla="*/ 0 w 461640"/>
              <a:gd name="connsiteY3" fmla="*/ 0 h 442382"/>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6160"/>
              <a:gd name="connsiteX1" fmla="*/ 449304 w 461640"/>
              <a:gd name="connsiteY1" fmla="*/ 407572 h 446160"/>
              <a:gd name="connsiteX2" fmla="*/ 123236 w 461640"/>
              <a:gd name="connsiteY2" fmla="*/ 357596 h 446160"/>
              <a:gd name="connsiteX3" fmla="*/ 0 w 461640"/>
              <a:gd name="connsiteY3" fmla="*/ 0 h 446160"/>
              <a:gd name="connsiteX0" fmla="*/ 0 w 461640"/>
              <a:gd name="connsiteY0" fmla="*/ 0 h 444635"/>
              <a:gd name="connsiteX1" fmla="*/ 449304 w 461640"/>
              <a:gd name="connsiteY1" fmla="*/ 407572 h 444635"/>
              <a:gd name="connsiteX2" fmla="*/ 138033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61640"/>
              <a:gd name="connsiteY0" fmla="*/ 0 h 444635"/>
              <a:gd name="connsiteX1" fmla="*/ 449304 w 461640"/>
              <a:gd name="connsiteY1" fmla="*/ 407572 h 444635"/>
              <a:gd name="connsiteX2" fmla="*/ 132114 w 461640"/>
              <a:gd name="connsiteY2" fmla="*/ 351678 h 444635"/>
              <a:gd name="connsiteX3" fmla="*/ 0 w 461640"/>
              <a:gd name="connsiteY3" fmla="*/ 0 h 444635"/>
              <a:gd name="connsiteX0" fmla="*/ 0 w 459052"/>
              <a:gd name="connsiteY0" fmla="*/ 0 h 444635"/>
              <a:gd name="connsiteX1" fmla="*/ 449304 w 459052"/>
              <a:gd name="connsiteY1" fmla="*/ 407572 h 444635"/>
              <a:gd name="connsiteX2" fmla="*/ 132114 w 459052"/>
              <a:gd name="connsiteY2" fmla="*/ 351678 h 444635"/>
              <a:gd name="connsiteX3" fmla="*/ 0 w 459052"/>
              <a:gd name="connsiteY3" fmla="*/ 0 h 444635"/>
              <a:gd name="connsiteX0" fmla="*/ 0 w 462535"/>
              <a:gd name="connsiteY0" fmla="*/ 0 h 444635"/>
              <a:gd name="connsiteX1" fmla="*/ 449304 w 462535"/>
              <a:gd name="connsiteY1" fmla="*/ 407572 h 444635"/>
              <a:gd name="connsiteX2" fmla="*/ 132114 w 462535"/>
              <a:gd name="connsiteY2" fmla="*/ 351678 h 444635"/>
              <a:gd name="connsiteX3" fmla="*/ 0 w 462535"/>
              <a:gd name="connsiteY3" fmla="*/ 0 h 444635"/>
              <a:gd name="connsiteX0" fmla="*/ 0 w 463440"/>
              <a:gd name="connsiteY0" fmla="*/ 0 h 444635"/>
              <a:gd name="connsiteX1" fmla="*/ 449304 w 463440"/>
              <a:gd name="connsiteY1" fmla="*/ 407572 h 444635"/>
              <a:gd name="connsiteX2" fmla="*/ 132114 w 463440"/>
              <a:gd name="connsiteY2" fmla="*/ 351678 h 444635"/>
              <a:gd name="connsiteX3" fmla="*/ 0 w 463440"/>
              <a:gd name="connsiteY3" fmla="*/ 0 h 444635"/>
              <a:gd name="connsiteX0" fmla="*/ 0 w 460556"/>
              <a:gd name="connsiteY0" fmla="*/ 0 h 444635"/>
              <a:gd name="connsiteX1" fmla="*/ 449304 w 460556"/>
              <a:gd name="connsiteY1" fmla="*/ 407572 h 444635"/>
              <a:gd name="connsiteX2" fmla="*/ 132114 w 460556"/>
              <a:gd name="connsiteY2" fmla="*/ 351678 h 444635"/>
              <a:gd name="connsiteX3" fmla="*/ 0 w 460556"/>
              <a:gd name="connsiteY3" fmla="*/ 0 h 444635"/>
              <a:gd name="connsiteX0" fmla="*/ 0 w 462206"/>
              <a:gd name="connsiteY0" fmla="*/ 0 h 444635"/>
              <a:gd name="connsiteX1" fmla="*/ 449304 w 462206"/>
              <a:gd name="connsiteY1" fmla="*/ 407572 h 444635"/>
              <a:gd name="connsiteX2" fmla="*/ 132114 w 462206"/>
              <a:gd name="connsiteY2" fmla="*/ 351678 h 444635"/>
              <a:gd name="connsiteX3" fmla="*/ 0 w 462206"/>
              <a:gd name="connsiteY3" fmla="*/ 0 h 444635"/>
              <a:gd name="connsiteX0" fmla="*/ 0 w 463488"/>
              <a:gd name="connsiteY0" fmla="*/ 0 h 444635"/>
              <a:gd name="connsiteX1" fmla="*/ 449304 w 463488"/>
              <a:gd name="connsiteY1" fmla="*/ 407572 h 444635"/>
              <a:gd name="connsiteX2" fmla="*/ 132114 w 463488"/>
              <a:gd name="connsiteY2" fmla="*/ 351678 h 444635"/>
              <a:gd name="connsiteX3" fmla="*/ 0 w 463488"/>
              <a:gd name="connsiteY3" fmla="*/ 0 h 444635"/>
              <a:gd name="connsiteX0" fmla="*/ 0 w 463488"/>
              <a:gd name="connsiteY0" fmla="*/ 0 h 443320"/>
              <a:gd name="connsiteX1" fmla="*/ 449304 w 463488"/>
              <a:gd name="connsiteY1" fmla="*/ 407572 h 443320"/>
              <a:gd name="connsiteX2" fmla="*/ 132114 w 463488"/>
              <a:gd name="connsiteY2" fmla="*/ 351678 h 443320"/>
              <a:gd name="connsiteX3" fmla="*/ 0 w 463488"/>
              <a:gd name="connsiteY3" fmla="*/ 0 h 443320"/>
            </a:gdLst>
            <a:ahLst/>
            <a:cxnLst>
              <a:cxn ang="0">
                <a:pos x="connsiteX0" y="connsiteY0"/>
              </a:cxn>
              <a:cxn ang="0">
                <a:pos x="connsiteX1" y="connsiteY1"/>
              </a:cxn>
              <a:cxn ang="0">
                <a:pos x="connsiteX2" y="connsiteY2"/>
              </a:cxn>
              <a:cxn ang="0">
                <a:pos x="connsiteX3" y="connsiteY3"/>
              </a:cxn>
            </a:cxnLst>
            <a:rect l="l" t="t" r="r" b="b"/>
            <a:pathLst>
              <a:path w="463488" h="443320">
                <a:moveTo>
                  <a:pt x="0" y="0"/>
                </a:moveTo>
                <a:cubicBezTo>
                  <a:pt x="316470" y="24393"/>
                  <a:pt x="520492" y="276646"/>
                  <a:pt x="449304" y="407572"/>
                </a:cubicBezTo>
                <a:cubicBezTo>
                  <a:pt x="401774" y="485608"/>
                  <a:pt x="191482" y="421602"/>
                  <a:pt x="132114" y="351678"/>
                </a:cubicBezTo>
                <a:cubicBezTo>
                  <a:pt x="55523" y="262071"/>
                  <a:pt x="23323" y="166547"/>
                  <a:pt x="0" y="0"/>
                </a:cubicBezTo>
                <a:close/>
              </a:path>
            </a:pathLst>
          </a:custGeom>
          <a:solidFill>
            <a:schemeClr val="accent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CFEF6CA1-3C81-4D94-AF81-2F19ECDCF4CB}"/>
              </a:ext>
            </a:extLst>
          </p:cNvPr>
          <p:cNvSpPr/>
          <p:nvPr/>
        </p:nvSpPr>
        <p:spPr>
          <a:xfrm>
            <a:off x="10601608" y="2094661"/>
            <a:ext cx="351386" cy="1930996"/>
          </a:xfrm>
          <a:custGeom>
            <a:avLst/>
            <a:gdLst>
              <a:gd name="connsiteX0" fmla="*/ 117695 w 162962"/>
              <a:gd name="connsiteY0" fmla="*/ 0 h 1910282"/>
              <a:gd name="connsiteX1" fmla="*/ 162962 w 162962"/>
              <a:gd name="connsiteY1" fmla="*/ 1910282 h 1910282"/>
              <a:gd name="connsiteX2" fmla="*/ 0 w 162962"/>
              <a:gd name="connsiteY2" fmla="*/ 1910282 h 1910282"/>
              <a:gd name="connsiteX3" fmla="*/ 117695 w 162962"/>
              <a:gd name="connsiteY3" fmla="*/ 0 h 1910282"/>
              <a:gd name="connsiteX0" fmla="*/ 117695 w 350421"/>
              <a:gd name="connsiteY0" fmla="*/ 0 h 1910282"/>
              <a:gd name="connsiteX1" fmla="*/ 162962 w 350421"/>
              <a:gd name="connsiteY1" fmla="*/ 1910282 h 1910282"/>
              <a:gd name="connsiteX2" fmla="*/ 0 w 350421"/>
              <a:gd name="connsiteY2" fmla="*/ 1910282 h 1910282"/>
              <a:gd name="connsiteX3" fmla="*/ 117695 w 350421"/>
              <a:gd name="connsiteY3" fmla="*/ 0 h 1910282"/>
              <a:gd name="connsiteX0" fmla="*/ 117695 w 386111"/>
              <a:gd name="connsiteY0" fmla="*/ 0 h 1910282"/>
              <a:gd name="connsiteX1" fmla="*/ 162962 w 386111"/>
              <a:gd name="connsiteY1" fmla="*/ 1910282 h 1910282"/>
              <a:gd name="connsiteX2" fmla="*/ 0 w 386111"/>
              <a:gd name="connsiteY2" fmla="*/ 1910282 h 1910282"/>
              <a:gd name="connsiteX3" fmla="*/ 117695 w 386111"/>
              <a:gd name="connsiteY3" fmla="*/ 0 h 1910282"/>
              <a:gd name="connsiteX0" fmla="*/ 117695 w 324288"/>
              <a:gd name="connsiteY0" fmla="*/ 0 h 1910282"/>
              <a:gd name="connsiteX1" fmla="*/ 162962 w 324288"/>
              <a:gd name="connsiteY1" fmla="*/ 1910282 h 1910282"/>
              <a:gd name="connsiteX2" fmla="*/ 0 w 324288"/>
              <a:gd name="connsiteY2" fmla="*/ 1910282 h 1910282"/>
              <a:gd name="connsiteX3" fmla="*/ 117695 w 324288"/>
              <a:gd name="connsiteY3" fmla="*/ 0 h 1910282"/>
              <a:gd name="connsiteX0" fmla="*/ 117695 w 335728"/>
              <a:gd name="connsiteY0" fmla="*/ 0 h 1910282"/>
              <a:gd name="connsiteX1" fmla="*/ 162962 w 335728"/>
              <a:gd name="connsiteY1" fmla="*/ 1910282 h 1910282"/>
              <a:gd name="connsiteX2" fmla="*/ 0 w 335728"/>
              <a:gd name="connsiteY2" fmla="*/ 1910282 h 1910282"/>
              <a:gd name="connsiteX3" fmla="*/ 117695 w 335728"/>
              <a:gd name="connsiteY3" fmla="*/ 0 h 1910282"/>
              <a:gd name="connsiteX0" fmla="*/ 117695 w 335728"/>
              <a:gd name="connsiteY0" fmla="*/ 0 h 1910282"/>
              <a:gd name="connsiteX1" fmla="*/ 162962 w 335728"/>
              <a:gd name="connsiteY1" fmla="*/ 1910282 h 1910282"/>
              <a:gd name="connsiteX2" fmla="*/ 0 w 335728"/>
              <a:gd name="connsiteY2" fmla="*/ 1910282 h 1910282"/>
              <a:gd name="connsiteX3" fmla="*/ 117695 w 335728"/>
              <a:gd name="connsiteY3" fmla="*/ 0 h 1910282"/>
              <a:gd name="connsiteX0" fmla="*/ 117695 w 335728"/>
              <a:gd name="connsiteY0" fmla="*/ 0 h 1910282"/>
              <a:gd name="connsiteX1" fmla="*/ 162962 w 335728"/>
              <a:gd name="connsiteY1" fmla="*/ 1910282 h 1910282"/>
              <a:gd name="connsiteX2" fmla="*/ 0 w 335728"/>
              <a:gd name="connsiteY2" fmla="*/ 1910282 h 1910282"/>
              <a:gd name="connsiteX3" fmla="*/ 117695 w 335728"/>
              <a:gd name="connsiteY3" fmla="*/ 0 h 1910282"/>
              <a:gd name="connsiteX0" fmla="*/ 117695 w 335728"/>
              <a:gd name="connsiteY0" fmla="*/ 0 h 1910282"/>
              <a:gd name="connsiteX1" fmla="*/ 162962 w 335728"/>
              <a:gd name="connsiteY1" fmla="*/ 1910282 h 1910282"/>
              <a:gd name="connsiteX2" fmla="*/ 0 w 335728"/>
              <a:gd name="connsiteY2" fmla="*/ 1910282 h 1910282"/>
              <a:gd name="connsiteX3" fmla="*/ 117695 w 335728"/>
              <a:gd name="connsiteY3" fmla="*/ 0 h 1910282"/>
              <a:gd name="connsiteX0" fmla="*/ 117695 w 347254"/>
              <a:gd name="connsiteY0" fmla="*/ 0 h 1910282"/>
              <a:gd name="connsiteX1" fmla="*/ 162962 w 347254"/>
              <a:gd name="connsiteY1" fmla="*/ 1910282 h 1910282"/>
              <a:gd name="connsiteX2" fmla="*/ 0 w 347254"/>
              <a:gd name="connsiteY2" fmla="*/ 1910282 h 1910282"/>
              <a:gd name="connsiteX3" fmla="*/ 117695 w 347254"/>
              <a:gd name="connsiteY3" fmla="*/ 0 h 1910282"/>
              <a:gd name="connsiteX0" fmla="*/ 117695 w 369492"/>
              <a:gd name="connsiteY0" fmla="*/ 0 h 1910282"/>
              <a:gd name="connsiteX1" fmla="*/ 162962 w 369492"/>
              <a:gd name="connsiteY1" fmla="*/ 1910282 h 1910282"/>
              <a:gd name="connsiteX2" fmla="*/ 0 w 369492"/>
              <a:gd name="connsiteY2" fmla="*/ 1910282 h 1910282"/>
              <a:gd name="connsiteX3" fmla="*/ 117695 w 369492"/>
              <a:gd name="connsiteY3" fmla="*/ 0 h 1910282"/>
              <a:gd name="connsiteX0" fmla="*/ 117695 w 354501"/>
              <a:gd name="connsiteY0" fmla="*/ 0 h 1910282"/>
              <a:gd name="connsiteX1" fmla="*/ 162962 w 354501"/>
              <a:gd name="connsiteY1" fmla="*/ 1910282 h 1910282"/>
              <a:gd name="connsiteX2" fmla="*/ 0 w 354501"/>
              <a:gd name="connsiteY2" fmla="*/ 1910282 h 1910282"/>
              <a:gd name="connsiteX3" fmla="*/ 117695 w 354501"/>
              <a:gd name="connsiteY3" fmla="*/ 0 h 1910282"/>
              <a:gd name="connsiteX0" fmla="*/ 117695 w 354501"/>
              <a:gd name="connsiteY0" fmla="*/ 0 h 1910282"/>
              <a:gd name="connsiteX1" fmla="*/ 162962 w 354501"/>
              <a:gd name="connsiteY1" fmla="*/ 1910282 h 1910282"/>
              <a:gd name="connsiteX2" fmla="*/ 0 w 354501"/>
              <a:gd name="connsiteY2" fmla="*/ 1910282 h 1910282"/>
              <a:gd name="connsiteX3" fmla="*/ 117695 w 354501"/>
              <a:gd name="connsiteY3" fmla="*/ 0 h 1910282"/>
              <a:gd name="connsiteX0" fmla="*/ 117695 w 347254"/>
              <a:gd name="connsiteY0" fmla="*/ 0 h 1910282"/>
              <a:gd name="connsiteX1" fmla="*/ 162962 w 347254"/>
              <a:gd name="connsiteY1" fmla="*/ 1910282 h 1910282"/>
              <a:gd name="connsiteX2" fmla="*/ 0 w 347254"/>
              <a:gd name="connsiteY2" fmla="*/ 1910282 h 1910282"/>
              <a:gd name="connsiteX3" fmla="*/ 117695 w 347254"/>
              <a:gd name="connsiteY3" fmla="*/ 0 h 1910282"/>
              <a:gd name="connsiteX0" fmla="*/ 117695 w 347254"/>
              <a:gd name="connsiteY0" fmla="*/ 0 h 1910282"/>
              <a:gd name="connsiteX1" fmla="*/ 162962 w 347254"/>
              <a:gd name="connsiteY1" fmla="*/ 1910282 h 1910282"/>
              <a:gd name="connsiteX2" fmla="*/ 0 w 347254"/>
              <a:gd name="connsiteY2" fmla="*/ 1910282 h 1910282"/>
              <a:gd name="connsiteX3" fmla="*/ 117695 w 347254"/>
              <a:gd name="connsiteY3" fmla="*/ 0 h 1910282"/>
              <a:gd name="connsiteX0" fmla="*/ 117695 w 347254"/>
              <a:gd name="connsiteY0" fmla="*/ 0 h 1910282"/>
              <a:gd name="connsiteX1" fmla="*/ 162962 w 347254"/>
              <a:gd name="connsiteY1" fmla="*/ 1910282 h 1910282"/>
              <a:gd name="connsiteX2" fmla="*/ 0 w 347254"/>
              <a:gd name="connsiteY2" fmla="*/ 1910282 h 1910282"/>
              <a:gd name="connsiteX3" fmla="*/ 117695 w 347254"/>
              <a:gd name="connsiteY3" fmla="*/ 0 h 1910282"/>
              <a:gd name="connsiteX0" fmla="*/ 117695 w 354977"/>
              <a:gd name="connsiteY0" fmla="*/ 0 h 1910282"/>
              <a:gd name="connsiteX1" fmla="*/ 162962 w 354977"/>
              <a:gd name="connsiteY1" fmla="*/ 1910282 h 1910282"/>
              <a:gd name="connsiteX2" fmla="*/ 0 w 354977"/>
              <a:gd name="connsiteY2" fmla="*/ 1910282 h 1910282"/>
              <a:gd name="connsiteX3" fmla="*/ 117695 w 354977"/>
              <a:gd name="connsiteY3" fmla="*/ 0 h 1910282"/>
              <a:gd name="connsiteX0" fmla="*/ 117695 w 354977"/>
              <a:gd name="connsiteY0" fmla="*/ 0 h 1910282"/>
              <a:gd name="connsiteX1" fmla="*/ 162962 w 354977"/>
              <a:gd name="connsiteY1" fmla="*/ 1910282 h 1910282"/>
              <a:gd name="connsiteX2" fmla="*/ 0 w 354977"/>
              <a:gd name="connsiteY2" fmla="*/ 1910282 h 1910282"/>
              <a:gd name="connsiteX3" fmla="*/ 117695 w 354977"/>
              <a:gd name="connsiteY3" fmla="*/ 0 h 1910282"/>
              <a:gd name="connsiteX0" fmla="*/ 117695 w 354977"/>
              <a:gd name="connsiteY0" fmla="*/ 0 h 1910282"/>
              <a:gd name="connsiteX1" fmla="*/ 162962 w 354977"/>
              <a:gd name="connsiteY1" fmla="*/ 1910282 h 1910282"/>
              <a:gd name="connsiteX2" fmla="*/ 0 w 354977"/>
              <a:gd name="connsiteY2" fmla="*/ 1910282 h 1910282"/>
              <a:gd name="connsiteX3" fmla="*/ 117695 w 354977"/>
              <a:gd name="connsiteY3" fmla="*/ 0 h 1910282"/>
              <a:gd name="connsiteX0" fmla="*/ 117695 w 354977"/>
              <a:gd name="connsiteY0" fmla="*/ 0 h 1910282"/>
              <a:gd name="connsiteX1" fmla="*/ 162962 w 354977"/>
              <a:gd name="connsiteY1" fmla="*/ 1910282 h 1910282"/>
              <a:gd name="connsiteX2" fmla="*/ 0 w 354977"/>
              <a:gd name="connsiteY2" fmla="*/ 1910282 h 1910282"/>
              <a:gd name="connsiteX3" fmla="*/ 117695 w 354977"/>
              <a:gd name="connsiteY3" fmla="*/ 0 h 1910282"/>
              <a:gd name="connsiteX0" fmla="*/ 117695 w 354977"/>
              <a:gd name="connsiteY0" fmla="*/ 0 h 1910282"/>
              <a:gd name="connsiteX1" fmla="*/ 162962 w 354977"/>
              <a:gd name="connsiteY1" fmla="*/ 1910282 h 1910282"/>
              <a:gd name="connsiteX2" fmla="*/ 0 w 354977"/>
              <a:gd name="connsiteY2" fmla="*/ 1910282 h 1910282"/>
              <a:gd name="connsiteX3" fmla="*/ 117695 w 354977"/>
              <a:gd name="connsiteY3" fmla="*/ 0 h 1910282"/>
              <a:gd name="connsiteX0" fmla="*/ 117695 w 360469"/>
              <a:gd name="connsiteY0" fmla="*/ 0 h 1910282"/>
              <a:gd name="connsiteX1" fmla="*/ 162962 w 360469"/>
              <a:gd name="connsiteY1" fmla="*/ 1910282 h 1910282"/>
              <a:gd name="connsiteX2" fmla="*/ 0 w 360469"/>
              <a:gd name="connsiteY2" fmla="*/ 1910282 h 1910282"/>
              <a:gd name="connsiteX3" fmla="*/ 117695 w 360469"/>
              <a:gd name="connsiteY3" fmla="*/ 0 h 1910282"/>
              <a:gd name="connsiteX0" fmla="*/ 117695 w 360469"/>
              <a:gd name="connsiteY0" fmla="*/ 0 h 1910282"/>
              <a:gd name="connsiteX1" fmla="*/ 162962 w 360469"/>
              <a:gd name="connsiteY1" fmla="*/ 1910282 h 1910282"/>
              <a:gd name="connsiteX2" fmla="*/ 0 w 360469"/>
              <a:gd name="connsiteY2" fmla="*/ 1910282 h 1910282"/>
              <a:gd name="connsiteX3" fmla="*/ 117695 w 360469"/>
              <a:gd name="connsiteY3" fmla="*/ 0 h 1910282"/>
              <a:gd name="connsiteX0" fmla="*/ 117695 w 360469"/>
              <a:gd name="connsiteY0" fmla="*/ 0 h 1910282"/>
              <a:gd name="connsiteX1" fmla="*/ 162962 w 360469"/>
              <a:gd name="connsiteY1" fmla="*/ 1910282 h 1910282"/>
              <a:gd name="connsiteX2" fmla="*/ 0 w 360469"/>
              <a:gd name="connsiteY2" fmla="*/ 1910282 h 1910282"/>
              <a:gd name="connsiteX3" fmla="*/ 117695 w 360469"/>
              <a:gd name="connsiteY3" fmla="*/ 0 h 1910282"/>
              <a:gd name="connsiteX0" fmla="*/ 117695 w 356027"/>
              <a:gd name="connsiteY0" fmla="*/ 0 h 1910282"/>
              <a:gd name="connsiteX1" fmla="*/ 151125 w 356027"/>
              <a:gd name="connsiteY1" fmla="*/ 1907323 h 1910282"/>
              <a:gd name="connsiteX2" fmla="*/ 0 w 356027"/>
              <a:gd name="connsiteY2" fmla="*/ 1910282 h 1910282"/>
              <a:gd name="connsiteX3" fmla="*/ 117695 w 356027"/>
              <a:gd name="connsiteY3" fmla="*/ 0 h 1910282"/>
              <a:gd name="connsiteX0" fmla="*/ 117695 w 356027"/>
              <a:gd name="connsiteY0" fmla="*/ 0 h 1910282"/>
              <a:gd name="connsiteX1" fmla="*/ 151125 w 356027"/>
              <a:gd name="connsiteY1" fmla="*/ 1907323 h 1910282"/>
              <a:gd name="connsiteX2" fmla="*/ 0 w 356027"/>
              <a:gd name="connsiteY2" fmla="*/ 1910282 h 1910282"/>
              <a:gd name="connsiteX3" fmla="*/ 117695 w 356027"/>
              <a:gd name="connsiteY3" fmla="*/ 0 h 1910282"/>
              <a:gd name="connsiteX0" fmla="*/ 117695 w 350668"/>
              <a:gd name="connsiteY0" fmla="*/ 0 h 1916200"/>
              <a:gd name="connsiteX1" fmla="*/ 136329 w 350668"/>
              <a:gd name="connsiteY1" fmla="*/ 1916200 h 1916200"/>
              <a:gd name="connsiteX2" fmla="*/ 0 w 350668"/>
              <a:gd name="connsiteY2" fmla="*/ 1910282 h 1916200"/>
              <a:gd name="connsiteX3" fmla="*/ 117695 w 350668"/>
              <a:gd name="connsiteY3" fmla="*/ 0 h 1916200"/>
              <a:gd name="connsiteX0" fmla="*/ 117695 w 356765"/>
              <a:gd name="connsiteY0" fmla="*/ 0 h 1916200"/>
              <a:gd name="connsiteX1" fmla="*/ 136329 w 356765"/>
              <a:gd name="connsiteY1" fmla="*/ 1916200 h 1916200"/>
              <a:gd name="connsiteX2" fmla="*/ 0 w 356765"/>
              <a:gd name="connsiteY2" fmla="*/ 1910282 h 1916200"/>
              <a:gd name="connsiteX3" fmla="*/ 117695 w 356765"/>
              <a:gd name="connsiteY3" fmla="*/ 0 h 1916200"/>
              <a:gd name="connsiteX0" fmla="*/ 96981 w 343887"/>
              <a:gd name="connsiteY0" fmla="*/ 0 h 1930996"/>
              <a:gd name="connsiteX1" fmla="*/ 136329 w 343887"/>
              <a:gd name="connsiteY1" fmla="*/ 1930996 h 1930996"/>
              <a:gd name="connsiteX2" fmla="*/ 0 w 343887"/>
              <a:gd name="connsiteY2" fmla="*/ 1925078 h 1930996"/>
              <a:gd name="connsiteX3" fmla="*/ 96981 w 343887"/>
              <a:gd name="connsiteY3" fmla="*/ 0 h 1930996"/>
              <a:gd name="connsiteX0" fmla="*/ 96981 w 351386"/>
              <a:gd name="connsiteY0" fmla="*/ 0 h 1930996"/>
              <a:gd name="connsiteX1" fmla="*/ 136329 w 351386"/>
              <a:gd name="connsiteY1" fmla="*/ 1930996 h 1930996"/>
              <a:gd name="connsiteX2" fmla="*/ 0 w 351386"/>
              <a:gd name="connsiteY2" fmla="*/ 1925078 h 1930996"/>
              <a:gd name="connsiteX3" fmla="*/ 96981 w 351386"/>
              <a:gd name="connsiteY3" fmla="*/ 0 h 1930996"/>
              <a:gd name="connsiteX0" fmla="*/ 96981 w 351386"/>
              <a:gd name="connsiteY0" fmla="*/ 0 h 1930996"/>
              <a:gd name="connsiteX1" fmla="*/ 136329 w 351386"/>
              <a:gd name="connsiteY1" fmla="*/ 1930996 h 1930996"/>
              <a:gd name="connsiteX2" fmla="*/ 0 w 351386"/>
              <a:gd name="connsiteY2" fmla="*/ 1925078 h 1930996"/>
              <a:gd name="connsiteX3" fmla="*/ 96981 w 351386"/>
              <a:gd name="connsiteY3" fmla="*/ 0 h 1930996"/>
              <a:gd name="connsiteX0" fmla="*/ 96981 w 351386"/>
              <a:gd name="connsiteY0" fmla="*/ 0 h 1930996"/>
              <a:gd name="connsiteX1" fmla="*/ 136329 w 351386"/>
              <a:gd name="connsiteY1" fmla="*/ 1930996 h 1930996"/>
              <a:gd name="connsiteX2" fmla="*/ 0 w 351386"/>
              <a:gd name="connsiteY2" fmla="*/ 1925078 h 1930996"/>
              <a:gd name="connsiteX3" fmla="*/ 96981 w 351386"/>
              <a:gd name="connsiteY3" fmla="*/ 0 h 1930996"/>
            </a:gdLst>
            <a:ahLst/>
            <a:cxnLst>
              <a:cxn ang="0">
                <a:pos x="connsiteX0" y="connsiteY0"/>
              </a:cxn>
              <a:cxn ang="0">
                <a:pos x="connsiteX1" y="connsiteY1"/>
              </a:cxn>
              <a:cxn ang="0">
                <a:pos x="connsiteX2" y="connsiteY2"/>
              </a:cxn>
              <a:cxn ang="0">
                <a:pos x="connsiteX3" y="connsiteY3"/>
              </a:cxn>
            </a:cxnLst>
            <a:rect l="l" t="t" r="r" b="b"/>
            <a:pathLst>
              <a:path w="351386" h="1930996">
                <a:moveTo>
                  <a:pt x="96981" y="0"/>
                </a:moveTo>
                <a:cubicBezTo>
                  <a:pt x="546285" y="1113284"/>
                  <a:pt x="295864" y="1614066"/>
                  <a:pt x="136329" y="1930996"/>
                </a:cubicBezTo>
                <a:lnTo>
                  <a:pt x="0" y="1925078"/>
                </a:lnTo>
                <a:cubicBezTo>
                  <a:pt x="226397" y="1611987"/>
                  <a:pt x="464979" y="1158727"/>
                  <a:pt x="9698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21AE99BD-066B-4A7E-A742-AE8121AB6066}"/>
              </a:ext>
            </a:extLst>
          </p:cNvPr>
          <p:cNvSpPr/>
          <p:nvPr/>
        </p:nvSpPr>
        <p:spPr>
          <a:xfrm>
            <a:off x="1858041" y="4025657"/>
            <a:ext cx="857263" cy="857263"/>
          </a:xfrm>
          <a:custGeom>
            <a:avLst/>
            <a:gdLst>
              <a:gd name="connsiteX0" fmla="*/ 928114 w 1777040"/>
              <a:gd name="connsiteY0" fmla="*/ 948920 h 1777040"/>
              <a:gd name="connsiteX1" fmla="*/ 1053905 w 1777040"/>
              <a:gd name="connsiteY1" fmla="*/ 1066101 h 1777040"/>
              <a:gd name="connsiteX2" fmla="*/ 986530 w 1777040"/>
              <a:gd name="connsiteY2" fmla="*/ 1197557 h 1777040"/>
              <a:gd name="connsiteX3" fmla="*/ 928114 w 1777040"/>
              <a:gd name="connsiteY3" fmla="*/ 1219808 h 1777040"/>
              <a:gd name="connsiteX4" fmla="*/ 846152 w 1777040"/>
              <a:gd name="connsiteY4" fmla="*/ 557870 h 1777040"/>
              <a:gd name="connsiteX5" fmla="*/ 846152 w 1777040"/>
              <a:gd name="connsiteY5" fmla="*/ 814036 h 1777040"/>
              <a:gd name="connsiteX6" fmla="*/ 722979 w 1777040"/>
              <a:gd name="connsiteY6" fmla="*/ 710937 h 1777040"/>
              <a:gd name="connsiteX7" fmla="*/ 790354 w 1777040"/>
              <a:gd name="connsiteY7" fmla="*/ 579481 h 1777040"/>
              <a:gd name="connsiteX8" fmla="*/ 846152 w 1777040"/>
              <a:gd name="connsiteY8" fmla="*/ 557870 h 1777040"/>
              <a:gd name="connsiteX9" fmla="*/ 846152 w 1777040"/>
              <a:gd name="connsiteY9" fmla="*/ 396255 h 1777040"/>
              <a:gd name="connsiteX10" fmla="*/ 846152 w 1777040"/>
              <a:gd name="connsiteY10" fmla="*/ 443331 h 1777040"/>
              <a:gd name="connsiteX11" fmla="*/ 710810 w 1777040"/>
              <a:gd name="connsiteY11" fmla="*/ 488548 h 1777040"/>
              <a:gd name="connsiteX12" fmla="*/ 588788 w 1777040"/>
              <a:gd name="connsiteY12" fmla="*/ 724803 h 1777040"/>
              <a:gd name="connsiteX13" fmla="*/ 846152 w 1777040"/>
              <a:gd name="connsiteY13" fmla="*/ 926937 h 1777040"/>
              <a:gd name="connsiteX14" fmla="*/ 846152 w 1777040"/>
              <a:gd name="connsiteY14" fmla="*/ 1219100 h 1777040"/>
              <a:gd name="connsiteX15" fmla="*/ 814851 w 1777040"/>
              <a:gd name="connsiteY15" fmla="*/ 1209777 h 1777040"/>
              <a:gd name="connsiteX16" fmla="*/ 721426 w 1777040"/>
              <a:gd name="connsiteY16" fmla="*/ 1089766 h 1777040"/>
              <a:gd name="connsiteX17" fmla="*/ 585984 w 1777040"/>
              <a:gd name="connsiteY17" fmla="*/ 1093287 h 1777040"/>
              <a:gd name="connsiteX18" fmla="*/ 755174 w 1777040"/>
              <a:gd name="connsiteY18" fmla="*/ 1310620 h 1777040"/>
              <a:gd name="connsiteX19" fmla="*/ 846152 w 1777040"/>
              <a:gd name="connsiteY19" fmla="*/ 1333664 h 1777040"/>
              <a:gd name="connsiteX20" fmla="*/ 846152 w 1777040"/>
              <a:gd name="connsiteY20" fmla="*/ 1380783 h 1777040"/>
              <a:gd name="connsiteX21" fmla="*/ 928114 w 1777040"/>
              <a:gd name="connsiteY21" fmla="*/ 1380783 h 1777040"/>
              <a:gd name="connsiteX22" fmla="*/ 928114 w 1777040"/>
              <a:gd name="connsiteY22" fmla="*/ 1333967 h 1777040"/>
              <a:gd name="connsiteX23" fmla="*/ 1066075 w 1777040"/>
              <a:gd name="connsiteY23" fmla="*/ 1288490 h 1777040"/>
              <a:gd name="connsiteX24" fmla="*/ 1188088 w 1777040"/>
              <a:gd name="connsiteY24" fmla="*/ 1050431 h 1777040"/>
              <a:gd name="connsiteX25" fmla="*/ 928114 w 1777040"/>
              <a:gd name="connsiteY25" fmla="*/ 830839 h 1777040"/>
              <a:gd name="connsiteX26" fmla="*/ 928114 w 1777040"/>
              <a:gd name="connsiteY26" fmla="*/ 557383 h 1777040"/>
              <a:gd name="connsiteX27" fmla="*/ 962033 w 1777040"/>
              <a:gd name="connsiteY27" fmla="*/ 567261 h 1777040"/>
              <a:gd name="connsiteX28" fmla="*/ 1055458 w 1777040"/>
              <a:gd name="connsiteY28" fmla="*/ 687272 h 1777040"/>
              <a:gd name="connsiteX29" fmla="*/ 1190900 w 1777040"/>
              <a:gd name="connsiteY29" fmla="*/ 683751 h 1777040"/>
              <a:gd name="connsiteX30" fmla="*/ 1021710 w 1777040"/>
              <a:gd name="connsiteY30" fmla="*/ 466419 h 1777040"/>
              <a:gd name="connsiteX31" fmla="*/ 928114 w 1777040"/>
              <a:gd name="connsiteY31" fmla="*/ 443048 h 1777040"/>
              <a:gd name="connsiteX32" fmla="*/ 928114 w 1777040"/>
              <a:gd name="connsiteY32" fmla="*/ 396255 h 1777040"/>
              <a:gd name="connsiteX33" fmla="*/ 888520 w 1777040"/>
              <a:gd name="connsiteY33" fmla="*/ 143844 h 1777040"/>
              <a:gd name="connsiteX34" fmla="*/ 1633196 w 1777040"/>
              <a:gd name="connsiteY34" fmla="*/ 888520 h 1777040"/>
              <a:gd name="connsiteX35" fmla="*/ 888520 w 1777040"/>
              <a:gd name="connsiteY35" fmla="*/ 1633196 h 1777040"/>
              <a:gd name="connsiteX36" fmla="*/ 143844 w 1777040"/>
              <a:gd name="connsiteY36" fmla="*/ 888520 h 1777040"/>
              <a:gd name="connsiteX37" fmla="*/ 888520 w 1777040"/>
              <a:gd name="connsiteY37" fmla="*/ 143844 h 1777040"/>
              <a:gd name="connsiteX38" fmla="*/ 888520 w 1777040"/>
              <a:gd name="connsiteY38" fmla="*/ 110563 h 1777040"/>
              <a:gd name="connsiteX39" fmla="*/ 110563 w 1777040"/>
              <a:gd name="connsiteY39" fmla="*/ 888520 h 1777040"/>
              <a:gd name="connsiteX40" fmla="*/ 888520 w 1777040"/>
              <a:gd name="connsiteY40" fmla="*/ 1666477 h 1777040"/>
              <a:gd name="connsiteX41" fmla="*/ 1666477 w 1777040"/>
              <a:gd name="connsiteY41" fmla="*/ 888520 h 1777040"/>
              <a:gd name="connsiteX42" fmla="*/ 888520 w 1777040"/>
              <a:gd name="connsiteY42" fmla="*/ 110563 h 1777040"/>
              <a:gd name="connsiteX43" fmla="*/ 888520 w 1777040"/>
              <a:gd name="connsiteY43" fmla="*/ 0 h 1777040"/>
              <a:gd name="connsiteX44" fmla="*/ 1777040 w 1777040"/>
              <a:gd name="connsiteY44" fmla="*/ 888520 h 1777040"/>
              <a:gd name="connsiteX45" fmla="*/ 888520 w 1777040"/>
              <a:gd name="connsiteY45" fmla="*/ 1777040 h 1777040"/>
              <a:gd name="connsiteX46" fmla="*/ 0 w 1777040"/>
              <a:gd name="connsiteY46" fmla="*/ 888520 h 1777040"/>
              <a:gd name="connsiteX47" fmla="*/ 888520 w 1777040"/>
              <a:gd name="connsiteY47" fmla="*/ 0 h 177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777040" h="1777040">
                <a:moveTo>
                  <a:pt x="928114" y="948920"/>
                </a:moveTo>
                <a:cubicBezTo>
                  <a:pt x="988560" y="968367"/>
                  <a:pt x="1037299" y="998362"/>
                  <a:pt x="1053905" y="1066101"/>
                </a:cubicBezTo>
                <a:cubicBezTo>
                  <a:pt x="1062536" y="1116880"/>
                  <a:pt x="1036615" y="1167455"/>
                  <a:pt x="986530" y="1197557"/>
                </a:cubicBezTo>
                <a:cubicBezTo>
                  <a:pt x="968699" y="1208274"/>
                  <a:pt x="948844" y="1215772"/>
                  <a:pt x="928114" y="1219808"/>
                </a:cubicBezTo>
                <a:close/>
                <a:moveTo>
                  <a:pt x="846152" y="557870"/>
                </a:moveTo>
                <a:lnTo>
                  <a:pt x="846152" y="814036"/>
                </a:lnTo>
                <a:cubicBezTo>
                  <a:pt x="782662" y="799543"/>
                  <a:pt x="733416" y="777195"/>
                  <a:pt x="722979" y="710937"/>
                </a:cubicBezTo>
                <a:cubicBezTo>
                  <a:pt x="714348" y="660159"/>
                  <a:pt x="740269" y="609583"/>
                  <a:pt x="790354" y="579481"/>
                </a:cubicBezTo>
                <a:cubicBezTo>
                  <a:pt x="807423" y="569222"/>
                  <a:pt x="826346" y="561914"/>
                  <a:pt x="846152" y="557870"/>
                </a:cubicBezTo>
                <a:close/>
                <a:moveTo>
                  <a:pt x="846152" y="396255"/>
                </a:moveTo>
                <a:lnTo>
                  <a:pt x="846152" y="443331"/>
                </a:lnTo>
                <a:cubicBezTo>
                  <a:pt x="798092" y="448867"/>
                  <a:pt x="751536" y="464071"/>
                  <a:pt x="710810" y="488548"/>
                </a:cubicBezTo>
                <a:cubicBezTo>
                  <a:pt x="620690" y="542711"/>
                  <a:pt x="573770" y="633476"/>
                  <a:pt x="588788" y="724803"/>
                </a:cubicBezTo>
                <a:cubicBezTo>
                  <a:pt x="624762" y="872148"/>
                  <a:pt x="739108" y="901381"/>
                  <a:pt x="846152" y="926937"/>
                </a:cubicBezTo>
                <a:lnTo>
                  <a:pt x="846152" y="1219100"/>
                </a:lnTo>
                <a:cubicBezTo>
                  <a:pt x="835412" y="1217092"/>
                  <a:pt x="824958" y="1213886"/>
                  <a:pt x="814851" y="1209777"/>
                </a:cubicBezTo>
                <a:cubicBezTo>
                  <a:pt x="759309" y="1187194"/>
                  <a:pt x="723364" y="1141021"/>
                  <a:pt x="721426" y="1089766"/>
                </a:cubicBezTo>
                <a:lnTo>
                  <a:pt x="585984" y="1093287"/>
                </a:lnTo>
                <a:cubicBezTo>
                  <a:pt x="589495" y="1186106"/>
                  <a:pt x="654589" y="1269722"/>
                  <a:pt x="755174" y="1310620"/>
                </a:cubicBezTo>
                <a:cubicBezTo>
                  <a:pt x="784286" y="1322456"/>
                  <a:pt x="814992" y="1330154"/>
                  <a:pt x="846152" y="1333664"/>
                </a:cubicBezTo>
                <a:lnTo>
                  <a:pt x="846152" y="1380783"/>
                </a:lnTo>
                <a:lnTo>
                  <a:pt x="928114" y="1380783"/>
                </a:lnTo>
                <a:lnTo>
                  <a:pt x="928114" y="1333967"/>
                </a:lnTo>
                <a:cubicBezTo>
                  <a:pt x="977103" y="1328719"/>
                  <a:pt x="1024610" y="1313411"/>
                  <a:pt x="1066075" y="1288490"/>
                </a:cubicBezTo>
                <a:cubicBezTo>
                  <a:pt x="1156777" y="1233977"/>
                  <a:pt x="1203719" y="1142387"/>
                  <a:pt x="1188088" y="1050431"/>
                </a:cubicBezTo>
                <a:cubicBezTo>
                  <a:pt x="1143066" y="887876"/>
                  <a:pt x="1031137" y="851889"/>
                  <a:pt x="928114" y="830839"/>
                </a:cubicBezTo>
                <a:lnTo>
                  <a:pt x="928114" y="557383"/>
                </a:lnTo>
                <a:cubicBezTo>
                  <a:pt x="939752" y="559426"/>
                  <a:pt x="951096" y="562815"/>
                  <a:pt x="962033" y="567261"/>
                </a:cubicBezTo>
                <a:cubicBezTo>
                  <a:pt x="1017575" y="589845"/>
                  <a:pt x="1053520" y="636018"/>
                  <a:pt x="1055458" y="687272"/>
                </a:cubicBezTo>
                <a:lnTo>
                  <a:pt x="1190900" y="683751"/>
                </a:lnTo>
                <a:cubicBezTo>
                  <a:pt x="1187389" y="590932"/>
                  <a:pt x="1122295" y="507317"/>
                  <a:pt x="1021710" y="466419"/>
                </a:cubicBezTo>
                <a:cubicBezTo>
                  <a:pt x="991781" y="454250"/>
                  <a:pt x="960166" y="446455"/>
                  <a:pt x="928114" y="443048"/>
                </a:cubicBezTo>
                <a:lnTo>
                  <a:pt x="928114" y="396255"/>
                </a:lnTo>
                <a:close/>
                <a:moveTo>
                  <a:pt x="888520" y="143844"/>
                </a:moveTo>
                <a:cubicBezTo>
                  <a:pt x="1299793" y="143844"/>
                  <a:pt x="1633196" y="477247"/>
                  <a:pt x="1633196" y="888520"/>
                </a:cubicBezTo>
                <a:cubicBezTo>
                  <a:pt x="1633196" y="1299793"/>
                  <a:pt x="1299793" y="1633196"/>
                  <a:pt x="888520" y="1633196"/>
                </a:cubicBezTo>
                <a:cubicBezTo>
                  <a:pt x="477247" y="1633196"/>
                  <a:pt x="143844" y="1299793"/>
                  <a:pt x="143844" y="888520"/>
                </a:cubicBezTo>
                <a:cubicBezTo>
                  <a:pt x="143844" y="477247"/>
                  <a:pt x="477247" y="143844"/>
                  <a:pt x="888520" y="143844"/>
                </a:cubicBezTo>
                <a:close/>
                <a:moveTo>
                  <a:pt x="888520" y="110563"/>
                </a:moveTo>
                <a:cubicBezTo>
                  <a:pt x="458866" y="110563"/>
                  <a:pt x="110563" y="458866"/>
                  <a:pt x="110563" y="888520"/>
                </a:cubicBezTo>
                <a:cubicBezTo>
                  <a:pt x="110563" y="1318174"/>
                  <a:pt x="458866" y="1666477"/>
                  <a:pt x="888520" y="1666477"/>
                </a:cubicBezTo>
                <a:cubicBezTo>
                  <a:pt x="1318174" y="1666477"/>
                  <a:pt x="1666477" y="1318174"/>
                  <a:pt x="1666477" y="888520"/>
                </a:cubicBezTo>
                <a:cubicBezTo>
                  <a:pt x="1666477" y="458866"/>
                  <a:pt x="1318174" y="110563"/>
                  <a:pt x="888520" y="110563"/>
                </a:cubicBezTo>
                <a:close/>
                <a:moveTo>
                  <a:pt x="888520" y="0"/>
                </a:moveTo>
                <a:cubicBezTo>
                  <a:pt x="1379236" y="0"/>
                  <a:pt x="1777040" y="397804"/>
                  <a:pt x="1777040" y="888520"/>
                </a:cubicBezTo>
                <a:cubicBezTo>
                  <a:pt x="1777040" y="1379236"/>
                  <a:pt x="1379236" y="1777040"/>
                  <a:pt x="888520" y="1777040"/>
                </a:cubicBezTo>
                <a:cubicBezTo>
                  <a:pt x="397804" y="1777040"/>
                  <a:pt x="0" y="1379236"/>
                  <a:pt x="0" y="888520"/>
                </a:cubicBezTo>
                <a:cubicBezTo>
                  <a:pt x="0" y="397804"/>
                  <a:pt x="397804" y="0"/>
                  <a:pt x="88852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4" name="Freeform: Shape 63">
            <a:extLst>
              <a:ext uri="{FF2B5EF4-FFF2-40B4-BE49-F238E27FC236}">
                <a16:creationId xmlns:a16="http://schemas.microsoft.com/office/drawing/2014/main" id="{0DF702A3-6B9F-463C-B30F-232AE4F630D4}"/>
              </a:ext>
            </a:extLst>
          </p:cNvPr>
          <p:cNvSpPr/>
          <p:nvPr/>
        </p:nvSpPr>
        <p:spPr>
          <a:xfrm>
            <a:off x="3392968" y="3277066"/>
            <a:ext cx="857263" cy="857263"/>
          </a:xfrm>
          <a:custGeom>
            <a:avLst/>
            <a:gdLst>
              <a:gd name="connsiteX0" fmla="*/ 928114 w 1777040"/>
              <a:gd name="connsiteY0" fmla="*/ 948920 h 1777040"/>
              <a:gd name="connsiteX1" fmla="*/ 1053905 w 1777040"/>
              <a:gd name="connsiteY1" fmla="*/ 1066101 h 1777040"/>
              <a:gd name="connsiteX2" fmla="*/ 986530 w 1777040"/>
              <a:gd name="connsiteY2" fmla="*/ 1197557 h 1777040"/>
              <a:gd name="connsiteX3" fmla="*/ 928114 w 1777040"/>
              <a:gd name="connsiteY3" fmla="*/ 1219808 h 1777040"/>
              <a:gd name="connsiteX4" fmla="*/ 846152 w 1777040"/>
              <a:gd name="connsiteY4" fmla="*/ 557870 h 1777040"/>
              <a:gd name="connsiteX5" fmla="*/ 846152 w 1777040"/>
              <a:gd name="connsiteY5" fmla="*/ 814036 h 1777040"/>
              <a:gd name="connsiteX6" fmla="*/ 722979 w 1777040"/>
              <a:gd name="connsiteY6" fmla="*/ 710937 h 1777040"/>
              <a:gd name="connsiteX7" fmla="*/ 790354 w 1777040"/>
              <a:gd name="connsiteY7" fmla="*/ 579481 h 1777040"/>
              <a:gd name="connsiteX8" fmla="*/ 846152 w 1777040"/>
              <a:gd name="connsiteY8" fmla="*/ 557870 h 1777040"/>
              <a:gd name="connsiteX9" fmla="*/ 846152 w 1777040"/>
              <a:gd name="connsiteY9" fmla="*/ 396255 h 1777040"/>
              <a:gd name="connsiteX10" fmla="*/ 846152 w 1777040"/>
              <a:gd name="connsiteY10" fmla="*/ 443331 h 1777040"/>
              <a:gd name="connsiteX11" fmla="*/ 710810 w 1777040"/>
              <a:gd name="connsiteY11" fmla="*/ 488548 h 1777040"/>
              <a:gd name="connsiteX12" fmla="*/ 588788 w 1777040"/>
              <a:gd name="connsiteY12" fmla="*/ 724803 h 1777040"/>
              <a:gd name="connsiteX13" fmla="*/ 846152 w 1777040"/>
              <a:gd name="connsiteY13" fmla="*/ 926937 h 1777040"/>
              <a:gd name="connsiteX14" fmla="*/ 846152 w 1777040"/>
              <a:gd name="connsiteY14" fmla="*/ 1219100 h 1777040"/>
              <a:gd name="connsiteX15" fmla="*/ 814851 w 1777040"/>
              <a:gd name="connsiteY15" fmla="*/ 1209777 h 1777040"/>
              <a:gd name="connsiteX16" fmla="*/ 721426 w 1777040"/>
              <a:gd name="connsiteY16" fmla="*/ 1089766 h 1777040"/>
              <a:gd name="connsiteX17" fmla="*/ 585984 w 1777040"/>
              <a:gd name="connsiteY17" fmla="*/ 1093287 h 1777040"/>
              <a:gd name="connsiteX18" fmla="*/ 755174 w 1777040"/>
              <a:gd name="connsiteY18" fmla="*/ 1310620 h 1777040"/>
              <a:gd name="connsiteX19" fmla="*/ 846152 w 1777040"/>
              <a:gd name="connsiteY19" fmla="*/ 1333664 h 1777040"/>
              <a:gd name="connsiteX20" fmla="*/ 846152 w 1777040"/>
              <a:gd name="connsiteY20" fmla="*/ 1380783 h 1777040"/>
              <a:gd name="connsiteX21" fmla="*/ 928114 w 1777040"/>
              <a:gd name="connsiteY21" fmla="*/ 1380783 h 1777040"/>
              <a:gd name="connsiteX22" fmla="*/ 928114 w 1777040"/>
              <a:gd name="connsiteY22" fmla="*/ 1333967 h 1777040"/>
              <a:gd name="connsiteX23" fmla="*/ 1066075 w 1777040"/>
              <a:gd name="connsiteY23" fmla="*/ 1288490 h 1777040"/>
              <a:gd name="connsiteX24" fmla="*/ 1188088 w 1777040"/>
              <a:gd name="connsiteY24" fmla="*/ 1050431 h 1777040"/>
              <a:gd name="connsiteX25" fmla="*/ 928114 w 1777040"/>
              <a:gd name="connsiteY25" fmla="*/ 830839 h 1777040"/>
              <a:gd name="connsiteX26" fmla="*/ 928114 w 1777040"/>
              <a:gd name="connsiteY26" fmla="*/ 557383 h 1777040"/>
              <a:gd name="connsiteX27" fmla="*/ 962033 w 1777040"/>
              <a:gd name="connsiteY27" fmla="*/ 567261 h 1777040"/>
              <a:gd name="connsiteX28" fmla="*/ 1055458 w 1777040"/>
              <a:gd name="connsiteY28" fmla="*/ 687272 h 1777040"/>
              <a:gd name="connsiteX29" fmla="*/ 1190900 w 1777040"/>
              <a:gd name="connsiteY29" fmla="*/ 683751 h 1777040"/>
              <a:gd name="connsiteX30" fmla="*/ 1021710 w 1777040"/>
              <a:gd name="connsiteY30" fmla="*/ 466419 h 1777040"/>
              <a:gd name="connsiteX31" fmla="*/ 928114 w 1777040"/>
              <a:gd name="connsiteY31" fmla="*/ 443048 h 1777040"/>
              <a:gd name="connsiteX32" fmla="*/ 928114 w 1777040"/>
              <a:gd name="connsiteY32" fmla="*/ 396255 h 1777040"/>
              <a:gd name="connsiteX33" fmla="*/ 888520 w 1777040"/>
              <a:gd name="connsiteY33" fmla="*/ 143844 h 1777040"/>
              <a:gd name="connsiteX34" fmla="*/ 1633196 w 1777040"/>
              <a:gd name="connsiteY34" fmla="*/ 888520 h 1777040"/>
              <a:gd name="connsiteX35" fmla="*/ 888520 w 1777040"/>
              <a:gd name="connsiteY35" fmla="*/ 1633196 h 1777040"/>
              <a:gd name="connsiteX36" fmla="*/ 143844 w 1777040"/>
              <a:gd name="connsiteY36" fmla="*/ 888520 h 1777040"/>
              <a:gd name="connsiteX37" fmla="*/ 888520 w 1777040"/>
              <a:gd name="connsiteY37" fmla="*/ 143844 h 1777040"/>
              <a:gd name="connsiteX38" fmla="*/ 888520 w 1777040"/>
              <a:gd name="connsiteY38" fmla="*/ 110563 h 1777040"/>
              <a:gd name="connsiteX39" fmla="*/ 110563 w 1777040"/>
              <a:gd name="connsiteY39" fmla="*/ 888520 h 1777040"/>
              <a:gd name="connsiteX40" fmla="*/ 888520 w 1777040"/>
              <a:gd name="connsiteY40" fmla="*/ 1666477 h 1777040"/>
              <a:gd name="connsiteX41" fmla="*/ 1666477 w 1777040"/>
              <a:gd name="connsiteY41" fmla="*/ 888520 h 1777040"/>
              <a:gd name="connsiteX42" fmla="*/ 888520 w 1777040"/>
              <a:gd name="connsiteY42" fmla="*/ 110563 h 1777040"/>
              <a:gd name="connsiteX43" fmla="*/ 888520 w 1777040"/>
              <a:gd name="connsiteY43" fmla="*/ 0 h 1777040"/>
              <a:gd name="connsiteX44" fmla="*/ 1777040 w 1777040"/>
              <a:gd name="connsiteY44" fmla="*/ 888520 h 1777040"/>
              <a:gd name="connsiteX45" fmla="*/ 888520 w 1777040"/>
              <a:gd name="connsiteY45" fmla="*/ 1777040 h 1777040"/>
              <a:gd name="connsiteX46" fmla="*/ 0 w 1777040"/>
              <a:gd name="connsiteY46" fmla="*/ 888520 h 1777040"/>
              <a:gd name="connsiteX47" fmla="*/ 888520 w 1777040"/>
              <a:gd name="connsiteY47" fmla="*/ 0 h 177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777040" h="1777040">
                <a:moveTo>
                  <a:pt x="928114" y="948920"/>
                </a:moveTo>
                <a:cubicBezTo>
                  <a:pt x="988560" y="968367"/>
                  <a:pt x="1037299" y="998362"/>
                  <a:pt x="1053905" y="1066101"/>
                </a:cubicBezTo>
                <a:cubicBezTo>
                  <a:pt x="1062536" y="1116880"/>
                  <a:pt x="1036615" y="1167455"/>
                  <a:pt x="986530" y="1197557"/>
                </a:cubicBezTo>
                <a:cubicBezTo>
                  <a:pt x="968699" y="1208274"/>
                  <a:pt x="948844" y="1215772"/>
                  <a:pt x="928114" y="1219808"/>
                </a:cubicBezTo>
                <a:close/>
                <a:moveTo>
                  <a:pt x="846152" y="557870"/>
                </a:moveTo>
                <a:lnTo>
                  <a:pt x="846152" y="814036"/>
                </a:lnTo>
                <a:cubicBezTo>
                  <a:pt x="782662" y="799543"/>
                  <a:pt x="733416" y="777195"/>
                  <a:pt x="722979" y="710937"/>
                </a:cubicBezTo>
                <a:cubicBezTo>
                  <a:pt x="714348" y="660159"/>
                  <a:pt x="740269" y="609583"/>
                  <a:pt x="790354" y="579481"/>
                </a:cubicBezTo>
                <a:cubicBezTo>
                  <a:pt x="807423" y="569222"/>
                  <a:pt x="826346" y="561914"/>
                  <a:pt x="846152" y="557870"/>
                </a:cubicBezTo>
                <a:close/>
                <a:moveTo>
                  <a:pt x="846152" y="396255"/>
                </a:moveTo>
                <a:lnTo>
                  <a:pt x="846152" y="443331"/>
                </a:lnTo>
                <a:cubicBezTo>
                  <a:pt x="798092" y="448867"/>
                  <a:pt x="751536" y="464071"/>
                  <a:pt x="710810" y="488548"/>
                </a:cubicBezTo>
                <a:cubicBezTo>
                  <a:pt x="620690" y="542711"/>
                  <a:pt x="573770" y="633476"/>
                  <a:pt x="588788" y="724803"/>
                </a:cubicBezTo>
                <a:cubicBezTo>
                  <a:pt x="624762" y="872148"/>
                  <a:pt x="739108" y="901381"/>
                  <a:pt x="846152" y="926937"/>
                </a:cubicBezTo>
                <a:lnTo>
                  <a:pt x="846152" y="1219100"/>
                </a:lnTo>
                <a:cubicBezTo>
                  <a:pt x="835412" y="1217092"/>
                  <a:pt x="824958" y="1213886"/>
                  <a:pt x="814851" y="1209777"/>
                </a:cubicBezTo>
                <a:cubicBezTo>
                  <a:pt x="759309" y="1187194"/>
                  <a:pt x="723364" y="1141021"/>
                  <a:pt x="721426" y="1089766"/>
                </a:cubicBezTo>
                <a:lnTo>
                  <a:pt x="585984" y="1093287"/>
                </a:lnTo>
                <a:cubicBezTo>
                  <a:pt x="589495" y="1186106"/>
                  <a:pt x="654589" y="1269722"/>
                  <a:pt x="755174" y="1310620"/>
                </a:cubicBezTo>
                <a:cubicBezTo>
                  <a:pt x="784286" y="1322456"/>
                  <a:pt x="814992" y="1330154"/>
                  <a:pt x="846152" y="1333664"/>
                </a:cubicBezTo>
                <a:lnTo>
                  <a:pt x="846152" y="1380783"/>
                </a:lnTo>
                <a:lnTo>
                  <a:pt x="928114" y="1380783"/>
                </a:lnTo>
                <a:lnTo>
                  <a:pt x="928114" y="1333967"/>
                </a:lnTo>
                <a:cubicBezTo>
                  <a:pt x="977103" y="1328719"/>
                  <a:pt x="1024610" y="1313411"/>
                  <a:pt x="1066075" y="1288490"/>
                </a:cubicBezTo>
                <a:cubicBezTo>
                  <a:pt x="1156777" y="1233977"/>
                  <a:pt x="1203719" y="1142387"/>
                  <a:pt x="1188088" y="1050431"/>
                </a:cubicBezTo>
                <a:cubicBezTo>
                  <a:pt x="1143066" y="887876"/>
                  <a:pt x="1031137" y="851889"/>
                  <a:pt x="928114" y="830839"/>
                </a:cubicBezTo>
                <a:lnTo>
                  <a:pt x="928114" y="557383"/>
                </a:lnTo>
                <a:cubicBezTo>
                  <a:pt x="939752" y="559426"/>
                  <a:pt x="951096" y="562815"/>
                  <a:pt x="962033" y="567261"/>
                </a:cubicBezTo>
                <a:cubicBezTo>
                  <a:pt x="1017575" y="589845"/>
                  <a:pt x="1053520" y="636018"/>
                  <a:pt x="1055458" y="687272"/>
                </a:cubicBezTo>
                <a:lnTo>
                  <a:pt x="1190900" y="683751"/>
                </a:lnTo>
                <a:cubicBezTo>
                  <a:pt x="1187389" y="590932"/>
                  <a:pt x="1122295" y="507317"/>
                  <a:pt x="1021710" y="466419"/>
                </a:cubicBezTo>
                <a:cubicBezTo>
                  <a:pt x="991781" y="454250"/>
                  <a:pt x="960166" y="446455"/>
                  <a:pt x="928114" y="443048"/>
                </a:cubicBezTo>
                <a:lnTo>
                  <a:pt x="928114" y="396255"/>
                </a:lnTo>
                <a:close/>
                <a:moveTo>
                  <a:pt x="888520" y="143844"/>
                </a:moveTo>
                <a:cubicBezTo>
                  <a:pt x="1299793" y="143844"/>
                  <a:pt x="1633196" y="477247"/>
                  <a:pt x="1633196" y="888520"/>
                </a:cubicBezTo>
                <a:cubicBezTo>
                  <a:pt x="1633196" y="1299793"/>
                  <a:pt x="1299793" y="1633196"/>
                  <a:pt x="888520" y="1633196"/>
                </a:cubicBezTo>
                <a:cubicBezTo>
                  <a:pt x="477247" y="1633196"/>
                  <a:pt x="143844" y="1299793"/>
                  <a:pt x="143844" y="888520"/>
                </a:cubicBezTo>
                <a:cubicBezTo>
                  <a:pt x="143844" y="477247"/>
                  <a:pt x="477247" y="143844"/>
                  <a:pt x="888520" y="143844"/>
                </a:cubicBezTo>
                <a:close/>
                <a:moveTo>
                  <a:pt x="888520" y="110563"/>
                </a:moveTo>
                <a:cubicBezTo>
                  <a:pt x="458866" y="110563"/>
                  <a:pt x="110563" y="458866"/>
                  <a:pt x="110563" y="888520"/>
                </a:cubicBezTo>
                <a:cubicBezTo>
                  <a:pt x="110563" y="1318174"/>
                  <a:pt x="458866" y="1666477"/>
                  <a:pt x="888520" y="1666477"/>
                </a:cubicBezTo>
                <a:cubicBezTo>
                  <a:pt x="1318174" y="1666477"/>
                  <a:pt x="1666477" y="1318174"/>
                  <a:pt x="1666477" y="888520"/>
                </a:cubicBezTo>
                <a:cubicBezTo>
                  <a:pt x="1666477" y="458866"/>
                  <a:pt x="1318174" y="110563"/>
                  <a:pt x="888520" y="110563"/>
                </a:cubicBezTo>
                <a:close/>
                <a:moveTo>
                  <a:pt x="888520" y="0"/>
                </a:moveTo>
                <a:cubicBezTo>
                  <a:pt x="1379236" y="0"/>
                  <a:pt x="1777040" y="397804"/>
                  <a:pt x="1777040" y="888520"/>
                </a:cubicBezTo>
                <a:cubicBezTo>
                  <a:pt x="1777040" y="1379236"/>
                  <a:pt x="1379236" y="1777040"/>
                  <a:pt x="888520" y="1777040"/>
                </a:cubicBezTo>
                <a:cubicBezTo>
                  <a:pt x="397804" y="1777040"/>
                  <a:pt x="0" y="1379236"/>
                  <a:pt x="0" y="888520"/>
                </a:cubicBezTo>
                <a:cubicBezTo>
                  <a:pt x="0" y="397804"/>
                  <a:pt x="397804" y="0"/>
                  <a:pt x="88852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5" name="Freeform: Shape 64">
            <a:extLst>
              <a:ext uri="{FF2B5EF4-FFF2-40B4-BE49-F238E27FC236}">
                <a16:creationId xmlns:a16="http://schemas.microsoft.com/office/drawing/2014/main" id="{1BEB1CC1-DDD1-4F3A-9093-AA0BD97643E6}"/>
              </a:ext>
            </a:extLst>
          </p:cNvPr>
          <p:cNvSpPr/>
          <p:nvPr/>
        </p:nvSpPr>
        <p:spPr>
          <a:xfrm>
            <a:off x="6462822" y="3365364"/>
            <a:ext cx="857263" cy="857263"/>
          </a:xfrm>
          <a:custGeom>
            <a:avLst/>
            <a:gdLst>
              <a:gd name="connsiteX0" fmla="*/ 928114 w 1777040"/>
              <a:gd name="connsiteY0" fmla="*/ 948920 h 1777040"/>
              <a:gd name="connsiteX1" fmla="*/ 1053905 w 1777040"/>
              <a:gd name="connsiteY1" fmla="*/ 1066101 h 1777040"/>
              <a:gd name="connsiteX2" fmla="*/ 986530 w 1777040"/>
              <a:gd name="connsiteY2" fmla="*/ 1197557 h 1777040"/>
              <a:gd name="connsiteX3" fmla="*/ 928114 w 1777040"/>
              <a:gd name="connsiteY3" fmla="*/ 1219808 h 1777040"/>
              <a:gd name="connsiteX4" fmla="*/ 846152 w 1777040"/>
              <a:gd name="connsiteY4" fmla="*/ 557870 h 1777040"/>
              <a:gd name="connsiteX5" fmla="*/ 846152 w 1777040"/>
              <a:gd name="connsiteY5" fmla="*/ 814036 h 1777040"/>
              <a:gd name="connsiteX6" fmla="*/ 722979 w 1777040"/>
              <a:gd name="connsiteY6" fmla="*/ 710937 h 1777040"/>
              <a:gd name="connsiteX7" fmla="*/ 790354 w 1777040"/>
              <a:gd name="connsiteY7" fmla="*/ 579481 h 1777040"/>
              <a:gd name="connsiteX8" fmla="*/ 846152 w 1777040"/>
              <a:gd name="connsiteY8" fmla="*/ 557870 h 1777040"/>
              <a:gd name="connsiteX9" fmla="*/ 846152 w 1777040"/>
              <a:gd name="connsiteY9" fmla="*/ 396255 h 1777040"/>
              <a:gd name="connsiteX10" fmla="*/ 846152 w 1777040"/>
              <a:gd name="connsiteY10" fmla="*/ 443331 h 1777040"/>
              <a:gd name="connsiteX11" fmla="*/ 710810 w 1777040"/>
              <a:gd name="connsiteY11" fmla="*/ 488548 h 1777040"/>
              <a:gd name="connsiteX12" fmla="*/ 588788 w 1777040"/>
              <a:gd name="connsiteY12" fmla="*/ 724803 h 1777040"/>
              <a:gd name="connsiteX13" fmla="*/ 846152 w 1777040"/>
              <a:gd name="connsiteY13" fmla="*/ 926937 h 1777040"/>
              <a:gd name="connsiteX14" fmla="*/ 846152 w 1777040"/>
              <a:gd name="connsiteY14" fmla="*/ 1219100 h 1777040"/>
              <a:gd name="connsiteX15" fmla="*/ 814851 w 1777040"/>
              <a:gd name="connsiteY15" fmla="*/ 1209777 h 1777040"/>
              <a:gd name="connsiteX16" fmla="*/ 721426 w 1777040"/>
              <a:gd name="connsiteY16" fmla="*/ 1089766 h 1777040"/>
              <a:gd name="connsiteX17" fmla="*/ 585984 w 1777040"/>
              <a:gd name="connsiteY17" fmla="*/ 1093287 h 1777040"/>
              <a:gd name="connsiteX18" fmla="*/ 755174 w 1777040"/>
              <a:gd name="connsiteY18" fmla="*/ 1310620 h 1777040"/>
              <a:gd name="connsiteX19" fmla="*/ 846152 w 1777040"/>
              <a:gd name="connsiteY19" fmla="*/ 1333664 h 1777040"/>
              <a:gd name="connsiteX20" fmla="*/ 846152 w 1777040"/>
              <a:gd name="connsiteY20" fmla="*/ 1380783 h 1777040"/>
              <a:gd name="connsiteX21" fmla="*/ 928114 w 1777040"/>
              <a:gd name="connsiteY21" fmla="*/ 1380783 h 1777040"/>
              <a:gd name="connsiteX22" fmla="*/ 928114 w 1777040"/>
              <a:gd name="connsiteY22" fmla="*/ 1333967 h 1777040"/>
              <a:gd name="connsiteX23" fmla="*/ 1066075 w 1777040"/>
              <a:gd name="connsiteY23" fmla="*/ 1288490 h 1777040"/>
              <a:gd name="connsiteX24" fmla="*/ 1188088 w 1777040"/>
              <a:gd name="connsiteY24" fmla="*/ 1050431 h 1777040"/>
              <a:gd name="connsiteX25" fmla="*/ 928114 w 1777040"/>
              <a:gd name="connsiteY25" fmla="*/ 830839 h 1777040"/>
              <a:gd name="connsiteX26" fmla="*/ 928114 w 1777040"/>
              <a:gd name="connsiteY26" fmla="*/ 557383 h 1777040"/>
              <a:gd name="connsiteX27" fmla="*/ 962033 w 1777040"/>
              <a:gd name="connsiteY27" fmla="*/ 567261 h 1777040"/>
              <a:gd name="connsiteX28" fmla="*/ 1055458 w 1777040"/>
              <a:gd name="connsiteY28" fmla="*/ 687272 h 1777040"/>
              <a:gd name="connsiteX29" fmla="*/ 1190900 w 1777040"/>
              <a:gd name="connsiteY29" fmla="*/ 683751 h 1777040"/>
              <a:gd name="connsiteX30" fmla="*/ 1021710 w 1777040"/>
              <a:gd name="connsiteY30" fmla="*/ 466419 h 1777040"/>
              <a:gd name="connsiteX31" fmla="*/ 928114 w 1777040"/>
              <a:gd name="connsiteY31" fmla="*/ 443048 h 1777040"/>
              <a:gd name="connsiteX32" fmla="*/ 928114 w 1777040"/>
              <a:gd name="connsiteY32" fmla="*/ 396255 h 1777040"/>
              <a:gd name="connsiteX33" fmla="*/ 888520 w 1777040"/>
              <a:gd name="connsiteY33" fmla="*/ 143844 h 1777040"/>
              <a:gd name="connsiteX34" fmla="*/ 1633196 w 1777040"/>
              <a:gd name="connsiteY34" fmla="*/ 888520 h 1777040"/>
              <a:gd name="connsiteX35" fmla="*/ 888520 w 1777040"/>
              <a:gd name="connsiteY35" fmla="*/ 1633196 h 1777040"/>
              <a:gd name="connsiteX36" fmla="*/ 143844 w 1777040"/>
              <a:gd name="connsiteY36" fmla="*/ 888520 h 1777040"/>
              <a:gd name="connsiteX37" fmla="*/ 888520 w 1777040"/>
              <a:gd name="connsiteY37" fmla="*/ 143844 h 1777040"/>
              <a:gd name="connsiteX38" fmla="*/ 888520 w 1777040"/>
              <a:gd name="connsiteY38" fmla="*/ 110563 h 1777040"/>
              <a:gd name="connsiteX39" fmla="*/ 110563 w 1777040"/>
              <a:gd name="connsiteY39" fmla="*/ 888520 h 1777040"/>
              <a:gd name="connsiteX40" fmla="*/ 888520 w 1777040"/>
              <a:gd name="connsiteY40" fmla="*/ 1666477 h 1777040"/>
              <a:gd name="connsiteX41" fmla="*/ 1666477 w 1777040"/>
              <a:gd name="connsiteY41" fmla="*/ 888520 h 1777040"/>
              <a:gd name="connsiteX42" fmla="*/ 888520 w 1777040"/>
              <a:gd name="connsiteY42" fmla="*/ 110563 h 1777040"/>
              <a:gd name="connsiteX43" fmla="*/ 888520 w 1777040"/>
              <a:gd name="connsiteY43" fmla="*/ 0 h 1777040"/>
              <a:gd name="connsiteX44" fmla="*/ 1777040 w 1777040"/>
              <a:gd name="connsiteY44" fmla="*/ 888520 h 1777040"/>
              <a:gd name="connsiteX45" fmla="*/ 888520 w 1777040"/>
              <a:gd name="connsiteY45" fmla="*/ 1777040 h 1777040"/>
              <a:gd name="connsiteX46" fmla="*/ 0 w 1777040"/>
              <a:gd name="connsiteY46" fmla="*/ 888520 h 1777040"/>
              <a:gd name="connsiteX47" fmla="*/ 888520 w 1777040"/>
              <a:gd name="connsiteY47" fmla="*/ 0 h 177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777040" h="1777040">
                <a:moveTo>
                  <a:pt x="928114" y="948920"/>
                </a:moveTo>
                <a:cubicBezTo>
                  <a:pt x="988560" y="968367"/>
                  <a:pt x="1037299" y="998362"/>
                  <a:pt x="1053905" y="1066101"/>
                </a:cubicBezTo>
                <a:cubicBezTo>
                  <a:pt x="1062536" y="1116880"/>
                  <a:pt x="1036615" y="1167455"/>
                  <a:pt x="986530" y="1197557"/>
                </a:cubicBezTo>
                <a:cubicBezTo>
                  <a:pt x="968699" y="1208274"/>
                  <a:pt x="948844" y="1215772"/>
                  <a:pt x="928114" y="1219808"/>
                </a:cubicBezTo>
                <a:close/>
                <a:moveTo>
                  <a:pt x="846152" y="557870"/>
                </a:moveTo>
                <a:lnTo>
                  <a:pt x="846152" y="814036"/>
                </a:lnTo>
                <a:cubicBezTo>
                  <a:pt x="782662" y="799543"/>
                  <a:pt x="733416" y="777195"/>
                  <a:pt x="722979" y="710937"/>
                </a:cubicBezTo>
                <a:cubicBezTo>
                  <a:pt x="714348" y="660159"/>
                  <a:pt x="740269" y="609583"/>
                  <a:pt x="790354" y="579481"/>
                </a:cubicBezTo>
                <a:cubicBezTo>
                  <a:pt x="807423" y="569222"/>
                  <a:pt x="826346" y="561914"/>
                  <a:pt x="846152" y="557870"/>
                </a:cubicBezTo>
                <a:close/>
                <a:moveTo>
                  <a:pt x="846152" y="396255"/>
                </a:moveTo>
                <a:lnTo>
                  <a:pt x="846152" y="443331"/>
                </a:lnTo>
                <a:cubicBezTo>
                  <a:pt x="798092" y="448867"/>
                  <a:pt x="751536" y="464071"/>
                  <a:pt x="710810" y="488548"/>
                </a:cubicBezTo>
                <a:cubicBezTo>
                  <a:pt x="620690" y="542711"/>
                  <a:pt x="573770" y="633476"/>
                  <a:pt x="588788" y="724803"/>
                </a:cubicBezTo>
                <a:cubicBezTo>
                  <a:pt x="624762" y="872148"/>
                  <a:pt x="739108" y="901381"/>
                  <a:pt x="846152" y="926937"/>
                </a:cubicBezTo>
                <a:lnTo>
                  <a:pt x="846152" y="1219100"/>
                </a:lnTo>
                <a:cubicBezTo>
                  <a:pt x="835412" y="1217092"/>
                  <a:pt x="824958" y="1213886"/>
                  <a:pt x="814851" y="1209777"/>
                </a:cubicBezTo>
                <a:cubicBezTo>
                  <a:pt x="759309" y="1187194"/>
                  <a:pt x="723364" y="1141021"/>
                  <a:pt x="721426" y="1089766"/>
                </a:cubicBezTo>
                <a:lnTo>
                  <a:pt x="585984" y="1093287"/>
                </a:lnTo>
                <a:cubicBezTo>
                  <a:pt x="589495" y="1186106"/>
                  <a:pt x="654589" y="1269722"/>
                  <a:pt x="755174" y="1310620"/>
                </a:cubicBezTo>
                <a:cubicBezTo>
                  <a:pt x="784286" y="1322456"/>
                  <a:pt x="814992" y="1330154"/>
                  <a:pt x="846152" y="1333664"/>
                </a:cubicBezTo>
                <a:lnTo>
                  <a:pt x="846152" y="1380783"/>
                </a:lnTo>
                <a:lnTo>
                  <a:pt x="928114" y="1380783"/>
                </a:lnTo>
                <a:lnTo>
                  <a:pt x="928114" y="1333967"/>
                </a:lnTo>
                <a:cubicBezTo>
                  <a:pt x="977103" y="1328719"/>
                  <a:pt x="1024610" y="1313411"/>
                  <a:pt x="1066075" y="1288490"/>
                </a:cubicBezTo>
                <a:cubicBezTo>
                  <a:pt x="1156777" y="1233977"/>
                  <a:pt x="1203719" y="1142387"/>
                  <a:pt x="1188088" y="1050431"/>
                </a:cubicBezTo>
                <a:cubicBezTo>
                  <a:pt x="1143066" y="887876"/>
                  <a:pt x="1031137" y="851889"/>
                  <a:pt x="928114" y="830839"/>
                </a:cubicBezTo>
                <a:lnTo>
                  <a:pt x="928114" y="557383"/>
                </a:lnTo>
                <a:cubicBezTo>
                  <a:pt x="939752" y="559426"/>
                  <a:pt x="951096" y="562815"/>
                  <a:pt x="962033" y="567261"/>
                </a:cubicBezTo>
                <a:cubicBezTo>
                  <a:pt x="1017575" y="589845"/>
                  <a:pt x="1053520" y="636018"/>
                  <a:pt x="1055458" y="687272"/>
                </a:cubicBezTo>
                <a:lnTo>
                  <a:pt x="1190900" y="683751"/>
                </a:lnTo>
                <a:cubicBezTo>
                  <a:pt x="1187389" y="590932"/>
                  <a:pt x="1122295" y="507317"/>
                  <a:pt x="1021710" y="466419"/>
                </a:cubicBezTo>
                <a:cubicBezTo>
                  <a:pt x="991781" y="454250"/>
                  <a:pt x="960166" y="446455"/>
                  <a:pt x="928114" y="443048"/>
                </a:cubicBezTo>
                <a:lnTo>
                  <a:pt x="928114" y="396255"/>
                </a:lnTo>
                <a:close/>
                <a:moveTo>
                  <a:pt x="888520" y="143844"/>
                </a:moveTo>
                <a:cubicBezTo>
                  <a:pt x="1299793" y="143844"/>
                  <a:pt x="1633196" y="477247"/>
                  <a:pt x="1633196" y="888520"/>
                </a:cubicBezTo>
                <a:cubicBezTo>
                  <a:pt x="1633196" y="1299793"/>
                  <a:pt x="1299793" y="1633196"/>
                  <a:pt x="888520" y="1633196"/>
                </a:cubicBezTo>
                <a:cubicBezTo>
                  <a:pt x="477247" y="1633196"/>
                  <a:pt x="143844" y="1299793"/>
                  <a:pt x="143844" y="888520"/>
                </a:cubicBezTo>
                <a:cubicBezTo>
                  <a:pt x="143844" y="477247"/>
                  <a:pt x="477247" y="143844"/>
                  <a:pt x="888520" y="143844"/>
                </a:cubicBezTo>
                <a:close/>
                <a:moveTo>
                  <a:pt x="888520" y="110563"/>
                </a:moveTo>
                <a:cubicBezTo>
                  <a:pt x="458866" y="110563"/>
                  <a:pt x="110563" y="458866"/>
                  <a:pt x="110563" y="888520"/>
                </a:cubicBezTo>
                <a:cubicBezTo>
                  <a:pt x="110563" y="1318174"/>
                  <a:pt x="458866" y="1666477"/>
                  <a:pt x="888520" y="1666477"/>
                </a:cubicBezTo>
                <a:cubicBezTo>
                  <a:pt x="1318174" y="1666477"/>
                  <a:pt x="1666477" y="1318174"/>
                  <a:pt x="1666477" y="888520"/>
                </a:cubicBezTo>
                <a:cubicBezTo>
                  <a:pt x="1666477" y="458866"/>
                  <a:pt x="1318174" y="110563"/>
                  <a:pt x="888520" y="110563"/>
                </a:cubicBezTo>
                <a:close/>
                <a:moveTo>
                  <a:pt x="888520" y="0"/>
                </a:moveTo>
                <a:cubicBezTo>
                  <a:pt x="1379236" y="0"/>
                  <a:pt x="1777040" y="397804"/>
                  <a:pt x="1777040" y="888520"/>
                </a:cubicBezTo>
                <a:cubicBezTo>
                  <a:pt x="1777040" y="1379236"/>
                  <a:pt x="1379236" y="1777040"/>
                  <a:pt x="888520" y="1777040"/>
                </a:cubicBezTo>
                <a:cubicBezTo>
                  <a:pt x="397804" y="1777040"/>
                  <a:pt x="0" y="1379236"/>
                  <a:pt x="0" y="888520"/>
                </a:cubicBezTo>
                <a:cubicBezTo>
                  <a:pt x="0" y="397804"/>
                  <a:pt x="397804" y="0"/>
                  <a:pt x="88852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6" name="Freeform: Shape 65">
            <a:extLst>
              <a:ext uri="{FF2B5EF4-FFF2-40B4-BE49-F238E27FC236}">
                <a16:creationId xmlns:a16="http://schemas.microsoft.com/office/drawing/2014/main" id="{B2C01297-D259-4BD4-B242-8AB5B511C218}"/>
              </a:ext>
            </a:extLst>
          </p:cNvPr>
          <p:cNvSpPr/>
          <p:nvPr/>
        </p:nvSpPr>
        <p:spPr>
          <a:xfrm>
            <a:off x="9532674" y="3404314"/>
            <a:ext cx="857263" cy="857263"/>
          </a:xfrm>
          <a:custGeom>
            <a:avLst/>
            <a:gdLst>
              <a:gd name="connsiteX0" fmla="*/ 928114 w 1777040"/>
              <a:gd name="connsiteY0" fmla="*/ 948920 h 1777040"/>
              <a:gd name="connsiteX1" fmla="*/ 1053905 w 1777040"/>
              <a:gd name="connsiteY1" fmla="*/ 1066101 h 1777040"/>
              <a:gd name="connsiteX2" fmla="*/ 986530 w 1777040"/>
              <a:gd name="connsiteY2" fmla="*/ 1197557 h 1777040"/>
              <a:gd name="connsiteX3" fmla="*/ 928114 w 1777040"/>
              <a:gd name="connsiteY3" fmla="*/ 1219808 h 1777040"/>
              <a:gd name="connsiteX4" fmla="*/ 846152 w 1777040"/>
              <a:gd name="connsiteY4" fmla="*/ 557870 h 1777040"/>
              <a:gd name="connsiteX5" fmla="*/ 846152 w 1777040"/>
              <a:gd name="connsiteY5" fmla="*/ 814036 h 1777040"/>
              <a:gd name="connsiteX6" fmla="*/ 722979 w 1777040"/>
              <a:gd name="connsiteY6" fmla="*/ 710937 h 1777040"/>
              <a:gd name="connsiteX7" fmla="*/ 790354 w 1777040"/>
              <a:gd name="connsiteY7" fmla="*/ 579481 h 1777040"/>
              <a:gd name="connsiteX8" fmla="*/ 846152 w 1777040"/>
              <a:gd name="connsiteY8" fmla="*/ 557870 h 1777040"/>
              <a:gd name="connsiteX9" fmla="*/ 846152 w 1777040"/>
              <a:gd name="connsiteY9" fmla="*/ 396255 h 1777040"/>
              <a:gd name="connsiteX10" fmla="*/ 846152 w 1777040"/>
              <a:gd name="connsiteY10" fmla="*/ 443331 h 1777040"/>
              <a:gd name="connsiteX11" fmla="*/ 710810 w 1777040"/>
              <a:gd name="connsiteY11" fmla="*/ 488548 h 1777040"/>
              <a:gd name="connsiteX12" fmla="*/ 588788 w 1777040"/>
              <a:gd name="connsiteY12" fmla="*/ 724803 h 1777040"/>
              <a:gd name="connsiteX13" fmla="*/ 846152 w 1777040"/>
              <a:gd name="connsiteY13" fmla="*/ 926937 h 1777040"/>
              <a:gd name="connsiteX14" fmla="*/ 846152 w 1777040"/>
              <a:gd name="connsiteY14" fmla="*/ 1219100 h 1777040"/>
              <a:gd name="connsiteX15" fmla="*/ 814851 w 1777040"/>
              <a:gd name="connsiteY15" fmla="*/ 1209777 h 1777040"/>
              <a:gd name="connsiteX16" fmla="*/ 721426 w 1777040"/>
              <a:gd name="connsiteY16" fmla="*/ 1089766 h 1777040"/>
              <a:gd name="connsiteX17" fmla="*/ 585984 w 1777040"/>
              <a:gd name="connsiteY17" fmla="*/ 1093287 h 1777040"/>
              <a:gd name="connsiteX18" fmla="*/ 755174 w 1777040"/>
              <a:gd name="connsiteY18" fmla="*/ 1310620 h 1777040"/>
              <a:gd name="connsiteX19" fmla="*/ 846152 w 1777040"/>
              <a:gd name="connsiteY19" fmla="*/ 1333664 h 1777040"/>
              <a:gd name="connsiteX20" fmla="*/ 846152 w 1777040"/>
              <a:gd name="connsiteY20" fmla="*/ 1380783 h 1777040"/>
              <a:gd name="connsiteX21" fmla="*/ 928114 w 1777040"/>
              <a:gd name="connsiteY21" fmla="*/ 1380783 h 1777040"/>
              <a:gd name="connsiteX22" fmla="*/ 928114 w 1777040"/>
              <a:gd name="connsiteY22" fmla="*/ 1333967 h 1777040"/>
              <a:gd name="connsiteX23" fmla="*/ 1066075 w 1777040"/>
              <a:gd name="connsiteY23" fmla="*/ 1288490 h 1777040"/>
              <a:gd name="connsiteX24" fmla="*/ 1188088 w 1777040"/>
              <a:gd name="connsiteY24" fmla="*/ 1050431 h 1777040"/>
              <a:gd name="connsiteX25" fmla="*/ 928114 w 1777040"/>
              <a:gd name="connsiteY25" fmla="*/ 830839 h 1777040"/>
              <a:gd name="connsiteX26" fmla="*/ 928114 w 1777040"/>
              <a:gd name="connsiteY26" fmla="*/ 557383 h 1777040"/>
              <a:gd name="connsiteX27" fmla="*/ 962033 w 1777040"/>
              <a:gd name="connsiteY27" fmla="*/ 567261 h 1777040"/>
              <a:gd name="connsiteX28" fmla="*/ 1055458 w 1777040"/>
              <a:gd name="connsiteY28" fmla="*/ 687272 h 1777040"/>
              <a:gd name="connsiteX29" fmla="*/ 1190900 w 1777040"/>
              <a:gd name="connsiteY29" fmla="*/ 683751 h 1777040"/>
              <a:gd name="connsiteX30" fmla="*/ 1021710 w 1777040"/>
              <a:gd name="connsiteY30" fmla="*/ 466419 h 1777040"/>
              <a:gd name="connsiteX31" fmla="*/ 928114 w 1777040"/>
              <a:gd name="connsiteY31" fmla="*/ 443048 h 1777040"/>
              <a:gd name="connsiteX32" fmla="*/ 928114 w 1777040"/>
              <a:gd name="connsiteY32" fmla="*/ 396255 h 1777040"/>
              <a:gd name="connsiteX33" fmla="*/ 888520 w 1777040"/>
              <a:gd name="connsiteY33" fmla="*/ 143844 h 1777040"/>
              <a:gd name="connsiteX34" fmla="*/ 1633196 w 1777040"/>
              <a:gd name="connsiteY34" fmla="*/ 888520 h 1777040"/>
              <a:gd name="connsiteX35" fmla="*/ 888520 w 1777040"/>
              <a:gd name="connsiteY35" fmla="*/ 1633196 h 1777040"/>
              <a:gd name="connsiteX36" fmla="*/ 143844 w 1777040"/>
              <a:gd name="connsiteY36" fmla="*/ 888520 h 1777040"/>
              <a:gd name="connsiteX37" fmla="*/ 888520 w 1777040"/>
              <a:gd name="connsiteY37" fmla="*/ 143844 h 1777040"/>
              <a:gd name="connsiteX38" fmla="*/ 888520 w 1777040"/>
              <a:gd name="connsiteY38" fmla="*/ 110563 h 1777040"/>
              <a:gd name="connsiteX39" fmla="*/ 110563 w 1777040"/>
              <a:gd name="connsiteY39" fmla="*/ 888520 h 1777040"/>
              <a:gd name="connsiteX40" fmla="*/ 888520 w 1777040"/>
              <a:gd name="connsiteY40" fmla="*/ 1666477 h 1777040"/>
              <a:gd name="connsiteX41" fmla="*/ 1666477 w 1777040"/>
              <a:gd name="connsiteY41" fmla="*/ 888520 h 1777040"/>
              <a:gd name="connsiteX42" fmla="*/ 888520 w 1777040"/>
              <a:gd name="connsiteY42" fmla="*/ 110563 h 1777040"/>
              <a:gd name="connsiteX43" fmla="*/ 888520 w 1777040"/>
              <a:gd name="connsiteY43" fmla="*/ 0 h 1777040"/>
              <a:gd name="connsiteX44" fmla="*/ 1777040 w 1777040"/>
              <a:gd name="connsiteY44" fmla="*/ 888520 h 1777040"/>
              <a:gd name="connsiteX45" fmla="*/ 888520 w 1777040"/>
              <a:gd name="connsiteY45" fmla="*/ 1777040 h 1777040"/>
              <a:gd name="connsiteX46" fmla="*/ 0 w 1777040"/>
              <a:gd name="connsiteY46" fmla="*/ 888520 h 1777040"/>
              <a:gd name="connsiteX47" fmla="*/ 888520 w 1777040"/>
              <a:gd name="connsiteY47" fmla="*/ 0 h 177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777040" h="1777040">
                <a:moveTo>
                  <a:pt x="928114" y="948920"/>
                </a:moveTo>
                <a:cubicBezTo>
                  <a:pt x="988560" y="968367"/>
                  <a:pt x="1037299" y="998362"/>
                  <a:pt x="1053905" y="1066101"/>
                </a:cubicBezTo>
                <a:cubicBezTo>
                  <a:pt x="1062536" y="1116880"/>
                  <a:pt x="1036615" y="1167455"/>
                  <a:pt x="986530" y="1197557"/>
                </a:cubicBezTo>
                <a:cubicBezTo>
                  <a:pt x="968699" y="1208274"/>
                  <a:pt x="948844" y="1215772"/>
                  <a:pt x="928114" y="1219808"/>
                </a:cubicBezTo>
                <a:close/>
                <a:moveTo>
                  <a:pt x="846152" y="557870"/>
                </a:moveTo>
                <a:lnTo>
                  <a:pt x="846152" y="814036"/>
                </a:lnTo>
                <a:cubicBezTo>
                  <a:pt x="782662" y="799543"/>
                  <a:pt x="733416" y="777195"/>
                  <a:pt x="722979" y="710937"/>
                </a:cubicBezTo>
                <a:cubicBezTo>
                  <a:pt x="714348" y="660159"/>
                  <a:pt x="740269" y="609583"/>
                  <a:pt x="790354" y="579481"/>
                </a:cubicBezTo>
                <a:cubicBezTo>
                  <a:pt x="807423" y="569222"/>
                  <a:pt x="826346" y="561914"/>
                  <a:pt x="846152" y="557870"/>
                </a:cubicBezTo>
                <a:close/>
                <a:moveTo>
                  <a:pt x="846152" y="396255"/>
                </a:moveTo>
                <a:lnTo>
                  <a:pt x="846152" y="443331"/>
                </a:lnTo>
                <a:cubicBezTo>
                  <a:pt x="798092" y="448867"/>
                  <a:pt x="751536" y="464071"/>
                  <a:pt x="710810" y="488548"/>
                </a:cubicBezTo>
                <a:cubicBezTo>
                  <a:pt x="620690" y="542711"/>
                  <a:pt x="573770" y="633476"/>
                  <a:pt x="588788" y="724803"/>
                </a:cubicBezTo>
                <a:cubicBezTo>
                  <a:pt x="624762" y="872148"/>
                  <a:pt x="739108" y="901381"/>
                  <a:pt x="846152" y="926937"/>
                </a:cubicBezTo>
                <a:lnTo>
                  <a:pt x="846152" y="1219100"/>
                </a:lnTo>
                <a:cubicBezTo>
                  <a:pt x="835412" y="1217092"/>
                  <a:pt x="824958" y="1213886"/>
                  <a:pt x="814851" y="1209777"/>
                </a:cubicBezTo>
                <a:cubicBezTo>
                  <a:pt x="759309" y="1187194"/>
                  <a:pt x="723364" y="1141021"/>
                  <a:pt x="721426" y="1089766"/>
                </a:cubicBezTo>
                <a:lnTo>
                  <a:pt x="585984" y="1093287"/>
                </a:lnTo>
                <a:cubicBezTo>
                  <a:pt x="589495" y="1186106"/>
                  <a:pt x="654589" y="1269722"/>
                  <a:pt x="755174" y="1310620"/>
                </a:cubicBezTo>
                <a:cubicBezTo>
                  <a:pt x="784286" y="1322456"/>
                  <a:pt x="814992" y="1330154"/>
                  <a:pt x="846152" y="1333664"/>
                </a:cubicBezTo>
                <a:lnTo>
                  <a:pt x="846152" y="1380783"/>
                </a:lnTo>
                <a:lnTo>
                  <a:pt x="928114" y="1380783"/>
                </a:lnTo>
                <a:lnTo>
                  <a:pt x="928114" y="1333967"/>
                </a:lnTo>
                <a:cubicBezTo>
                  <a:pt x="977103" y="1328719"/>
                  <a:pt x="1024610" y="1313411"/>
                  <a:pt x="1066075" y="1288490"/>
                </a:cubicBezTo>
                <a:cubicBezTo>
                  <a:pt x="1156777" y="1233977"/>
                  <a:pt x="1203719" y="1142387"/>
                  <a:pt x="1188088" y="1050431"/>
                </a:cubicBezTo>
                <a:cubicBezTo>
                  <a:pt x="1143066" y="887876"/>
                  <a:pt x="1031137" y="851889"/>
                  <a:pt x="928114" y="830839"/>
                </a:cubicBezTo>
                <a:lnTo>
                  <a:pt x="928114" y="557383"/>
                </a:lnTo>
                <a:cubicBezTo>
                  <a:pt x="939752" y="559426"/>
                  <a:pt x="951096" y="562815"/>
                  <a:pt x="962033" y="567261"/>
                </a:cubicBezTo>
                <a:cubicBezTo>
                  <a:pt x="1017575" y="589845"/>
                  <a:pt x="1053520" y="636018"/>
                  <a:pt x="1055458" y="687272"/>
                </a:cubicBezTo>
                <a:lnTo>
                  <a:pt x="1190900" y="683751"/>
                </a:lnTo>
                <a:cubicBezTo>
                  <a:pt x="1187389" y="590932"/>
                  <a:pt x="1122295" y="507317"/>
                  <a:pt x="1021710" y="466419"/>
                </a:cubicBezTo>
                <a:cubicBezTo>
                  <a:pt x="991781" y="454250"/>
                  <a:pt x="960166" y="446455"/>
                  <a:pt x="928114" y="443048"/>
                </a:cubicBezTo>
                <a:lnTo>
                  <a:pt x="928114" y="396255"/>
                </a:lnTo>
                <a:close/>
                <a:moveTo>
                  <a:pt x="888520" y="143844"/>
                </a:moveTo>
                <a:cubicBezTo>
                  <a:pt x="1299793" y="143844"/>
                  <a:pt x="1633196" y="477247"/>
                  <a:pt x="1633196" y="888520"/>
                </a:cubicBezTo>
                <a:cubicBezTo>
                  <a:pt x="1633196" y="1299793"/>
                  <a:pt x="1299793" y="1633196"/>
                  <a:pt x="888520" y="1633196"/>
                </a:cubicBezTo>
                <a:cubicBezTo>
                  <a:pt x="477247" y="1633196"/>
                  <a:pt x="143844" y="1299793"/>
                  <a:pt x="143844" y="888520"/>
                </a:cubicBezTo>
                <a:cubicBezTo>
                  <a:pt x="143844" y="477247"/>
                  <a:pt x="477247" y="143844"/>
                  <a:pt x="888520" y="143844"/>
                </a:cubicBezTo>
                <a:close/>
                <a:moveTo>
                  <a:pt x="888520" y="110563"/>
                </a:moveTo>
                <a:cubicBezTo>
                  <a:pt x="458866" y="110563"/>
                  <a:pt x="110563" y="458866"/>
                  <a:pt x="110563" y="888520"/>
                </a:cubicBezTo>
                <a:cubicBezTo>
                  <a:pt x="110563" y="1318174"/>
                  <a:pt x="458866" y="1666477"/>
                  <a:pt x="888520" y="1666477"/>
                </a:cubicBezTo>
                <a:cubicBezTo>
                  <a:pt x="1318174" y="1666477"/>
                  <a:pt x="1666477" y="1318174"/>
                  <a:pt x="1666477" y="888520"/>
                </a:cubicBezTo>
                <a:cubicBezTo>
                  <a:pt x="1666477" y="458866"/>
                  <a:pt x="1318174" y="110563"/>
                  <a:pt x="888520" y="110563"/>
                </a:cubicBezTo>
                <a:close/>
                <a:moveTo>
                  <a:pt x="888520" y="0"/>
                </a:moveTo>
                <a:cubicBezTo>
                  <a:pt x="1379236" y="0"/>
                  <a:pt x="1777040" y="397804"/>
                  <a:pt x="1777040" y="888520"/>
                </a:cubicBezTo>
                <a:cubicBezTo>
                  <a:pt x="1777040" y="1379236"/>
                  <a:pt x="1379236" y="1777040"/>
                  <a:pt x="888520" y="1777040"/>
                </a:cubicBezTo>
                <a:cubicBezTo>
                  <a:pt x="397804" y="1777040"/>
                  <a:pt x="0" y="1379236"/>
                  <a:pt x="0" y="888520"/>
                </a:cubicBezTo>
                <a:cubicBezTo>
                  <a:pt x="0" y="397804"/>
                  <a:pt x="397804" y="0"/>
                  <a:pt x="88852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7" name="Freeform: Shape 66">
            <a:extLst>
              <a:ext uri="{FF2B5EF4-FFF2-40B4-BE49-F238E27FC236}">
                <a16:creationId xmlns:a16="http://schemas.microsoft.com/office/drawing/2014/main" id="{3D405C9E-3707-4850-86AA-EF233E7305A4}"/>
              </a:ext>
            </a:extLst>
          </p:cNvPr>
          <p:cNvSpPr/>
          <p:nvPr/>
        </p:nvSpPr>
        <p:spPr>
          <a:xfrm>
            <a:off x="4927895" y="4025657"/>
            <a:ext cx="857263" cy="857263"/>
          </a:xfrm>
          <a:custGeom>
            <a:avLst/>
            <a:gdLst>
              <a:gd name="connsiteX0" fmla="*/ 928114 w 1777040"/>
              <a:gd name="connsiteY0" fmla="*/ 948920 h 1777040"/>
              <a:gd name="connsiteX1" fmla="*/ 1053905 w 1777040"/>
              <a:gd name="connsiteY1" fmla="*/ 1066101 h 1777040"/>
              <a:gd name="connsiteX2" fmla="*/ 986530 w 1777040"/>
              <a:gd name="connsiteY2" fmla="*/ 1197557 h 1777040"/>
              <a:gd name="connsiteX3" fmla="*/ 928114 w 1777040"/>
              <a:gd name="connsiteY3" fmla="*/ 1219808 h 1777040"/>
              <a:gd name="connsiteX4" fmla="*/ 846152 w 1777040"/>
              <a:gd name="connsiteY4" fmla="*/ 557870 h 1777040"/>
              <a:gd name="connsiteX5" fmla="*/ 846152 w 1777040"/>
              <a:gd name="connsiteY5" fmla="*/ 814036 h 1777040"/>
              <a:gd name="connsiteX6" fmla="*/ 722979 w 1777040"/>
              <a:gd name="connsiteY6" fmla="*/ 710937 h 1777040"/>
              <a:gd name="connsiteX7" fmla="*/ 790354 w 1777040"/>
              <a:gd name="connsiteY7" fmla="*/ 579481 h 1777040"/>
              <a:gd name="connsiteX8" fmla="*/ 846152 w 1777040"/>
              <a:gd name="connsiteY8" fmla="*/ 557870 h 1777040"/>
              <a:gd name="connsiteX9" fmla="*/ 846152 w 1777040"/>
              <a:gd name="connsiteY9" fmla="*/ 396255 h 1777040"/>
              <a:gd name="connsiteX10" fmla="*/ 846152 w 1777040"/>
              <a:gd name="connsiteY10" fmla="*/ 443331 h 1777040"/>
              <a:gd name="connsiteX11" fmla="*/ 710810 w 1777040"/>
              <a:gd name="connsiteY11" fmla="*/ 488548 h 1777040"/>
              <a:gd name="connsiteX12" fmla="*/ 588788 w 1777040"/>
              <a:gd name="connsiteY12" fmla="*/ 724803 h 1777040"/>
              <a:gd name="connsiteX13" fmla="*/ 846152 w 1777040"/>
              <a:gd name="connsiteY13" fmla="*/ 926937 h 1777040"/>
              <a:gd name="connsiteX14" fmla="*/ 846152 w 1777040"/>
              <a:gd name="connsiteY14" fmla="*/ 1219100 h 1777040"/>
              <a:gd name="connsiteX15" fmla="*/ 814851 w 1777040"/>
              <a:gd name="connsiteY15" fmla="*/ 1209777 h 1777040"/>
              <a:gd name="connsiteX16" fmla="*/ 721426 w 1777040"/>
              <a:gd name="connsiteY16" fmla="*/ 1089766 h 1777040"/>
              <a:gd name="connsiteX17" fmla="*/ 585984 w 1777040"/>
              <a:gd name="connsiteY17" fmla="*/ 1093287 h 1777040"/>
              <a:gd name="connsiteX18" fmla="*/ 755174 w 1777040"/>
              <a:gd name="connsiteY18" fmla="*/ 1310620 h 1777040"/>
              <a:gd name="connsiteX19" fmla="*/ 846152 w 1777040"/>
              <a:gd name="connsiteY19" fmla="*/ 1333664 h 1777040"/>
              <a:gd name="connsiteX20" fmla="*/ 846152 w 1777040"/>
              <a:gd name="connsiteY20" fmla="*/ 1380783 h 1777040"/>
              <a:gd name="connsiteX21" fmla="*/ 928114 w 1777040"/>
              <a:gd name="connsiteY21" fmla="*/ 1380783 h 1777040"/>
              <a:gd name="connsiteX22" fmla="*/ 928114 w 1777040"/>
              <a:gd name="connsiteY22" fmla="*/ 1333967 h 1777040"/>
              <a:gd name="connsiteX23" fmla="*/ 1066075 w 1777040"/>
              <a:gd name="connsiteY23" fmla="*/ 1288490 h 1777040"/>
              <a:gd name="connsiteX24" fmla="*/ 1188088 w 1777040"/>
              <a:gd name="connsiteY24" fmla="*/ 1050431 h 1777040"/>
              <a:gd name="connsiteX25" fmla="*/ 928114 w 1777040"/>
              <a:gd name="connsiteY25" fmla="*/ 830839 h 1777040"/>
              <a:gd name="connsiteX26" fmla="*/ 928114 w 1777040"/>
              <a:gd name="connsiteY26" fmla="*/ 557383 h 1777040"/>
              <a:gd name="connsiteX27" fmla="*/ 962033 w 1777040"/>
              <a:gd name="connsiteY27" fmla="*/ 567261 h 1777040"/>
              <a:gd name="connsiteX28" fmla="*/ 1055458 w 1777040"/>
              <a:gd name="connsiteY28" fmla="*/ 687272 h 1777040"/>
              <a:gd name="connsiteX29" fmla="*/ 1190900 w 1777040"/>
              <a:gd name="connsiteY29" fmla="*/ 683751 h 1777040"/>
              <a:gd name="connsiteX30" fmla="*/ 1021710 w 1777040"/>
              <a:gd name="connsiteY30" fmla="*/ 466419 h 1777040"/>
              <a:gd name="connsiteX31" fmla="*/ 928114 w 1777040"/>
              <a:gd name="connsiteY31" fmla="*/ 443048 h 1777040"/>
              <a:gd name="connsiteX32" fmla="*/ 928114 w 1777040"/>
              <a:gd name="connsiteY32" fmla="*/ 396255 h 1777040"/>
              <a:gd name="connsiteX33" fmla="*/ 888520 w 1777040"/>
              <a:gd name="connsiteY33" fmla="*/ 143844 h 1777040"/>
              <a:gd name="connsiteX34" fmla="*/ 1633196 w 1777040"/>
              <a:gd name="connsiteY34" fmla="*/ 888520 h 1777040"/>
              <a:gd name="connsiteX35" fmla="*/ 888520 w 1777040"/>
              <a:gd name="connsiteY35" fmla="*/ 1633196 h 1777040"/>
              <a:gd name="connsiteX36" fmla="*/ 143844 w 1777040"/>
              <a:gd name="connsiteY36" fmla="*/ 888520 h 1777040"/>
              <a:gd name="connsiteX37" fmla="*/ 888520 w 1777040"/>
              <a:gd name="connsiteY37" fmla="*/ 143844 h 1777040"/>
              <a:gd name="connsiteX38" fmla="*/ 888520 w 1777040"/>
              <a:gd name="connsiteY38" fmla="*/ 110563 h 1777040"/>
              <a:gd name="connsiteX39" fmla="*/ 110563 w 1777040"/>
              <a:gd name="connsiteY39" fmla="*/ 888520 h 1777040"/>
              <a:gd name="connsiteX40" fmla="*/ 888520 w 1777040"/>
              <a:gd name="connsiteY40" fmla="*/ 1666477 h 1777040"/>
              <a:gd name="connsiteX41" fmla="*/ 1666477 w 1777040"/>
              <a:gd name="connsiteY41" fmla="*/ 888520 h 1777040"/>
              <a:gd name="connsiteX42" fmla="*/ 888520 w 1777040"/>
              <a:gd name="connsiteY42" fmla="*/ 110563 h 1777040"/>
              <a:gd name="connsiteX43" fmla="*/ 888520 w 1777040"/>
              <a:gd name="connsiteY43" fmla="*/ 0 h 1777040"/>
              <a:gd name="connsiteX44" fmla="*/ 1777040 w 1777040"/>
              <a:gd name="connsiteY44" fmla="*/ 888520 h 1777040"/>
              <a:gd name="connsiteX45" fmla="*/ 888520 w 1777040"/>
              <a:gd name="connsiteY45" fmla="*/ 1777040 h 1777040"/>
              <a:gd name="connsiteX46" fmla="*/ 0 w 1777040"/>
              <a:gd name="connsiteY46" fmla="*/ 888520 h 1777040"/>
              <a:gd name="connsiteX47" fmla="*/ 888520 w 1777040"/>
              <a:gd name="connsiteY47" fmla="*/ 0 h 177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777040" h="1777040">
                <a:moveTo>
                  <a:pt x="928114" y="948920"/>
                </a:moveTo>
                <a:cubicBezTo>
                  <a:pt x="988560" y="968367"/>
                  <a:pt x="1037299" y="998362"/>
                  <a:pt x="1053905" y="1066101"/>
                </a:cubicBezTo>
                <a:cubicBezTo>
                  <a:pt x="1062536" y="1116880"/>
                  <a:pt x="1036615" y="1167455"/>
                  <a:pt x="986530" y="1197557"/>
                </a:cubicBezTo>
                <a:cubicBezTo>
                  <a:pt x="968699" y="1208274"/>
                  <a:pt x="948844" y="1215772"/>
                  <a:pt x="928114" y="1219808"/>
                </a:cubicBezTo>
                <a:close/>
                <a:moveTo>
                  <a:pt x="846152" y="557870"/>
                </a:moveTo>
                <a:lnTo>
                  <a:pt x="846152" y="814036"/>
                </a:lnTo>
                <a:cubicBezTo>
                  <a:pt x="782662" y="799543"/>
                  <a:pt x="733416" y="777195"/>
                  <a:pt x="722979" y="710937"/>
                </a:cubicBezTo>
                <a:cubicBezTo>
                  <a:pt x="714348" y="660159"/>
                  <a:pt x="740269" y="609583"/>
                  <a:pt x="790354" y="579481"/>
                </a:cubicBezTo>
                <a:cubicBezTo>
                  <a:pt x="807423" y="569222"/>
                  <a:pt x="826346" y="561914"/>
                  <a:pt x="846152" y="557870"/>
                </a:cubicBezTo>
                <a:close/>
                <a:moveTo>
                  <a:pt x="846152" y="396255"/>
                </a:moveTo>
                <a:lnTo>
                  <a:pt x="846152" y="443331"/>
                </a:lnTo>
                <a:cubicBezTo>
                  <a:pt x="798092" y="448867"/>
                  <a:pt x="751536" y="464071"/>
                  <a:pt x="710810" y="488548"/>
                </a:cubicBezTo>
                <a:cubicBezTo>
                  <a:pt x="620690" y="542711"/>
                  <a:pt x="573770" y="633476"/>
                  <a:pt x="588788" y="724803"/>
                </a:cubicBezTo>
                <a:cubicBezTo>
                  <a:pt x="624762" y="872148"/>
                  <a:pt x="739108" y="901381"/>
                  <a:pt x="846152" y="926937"/>
                </a:cubicBezTo>
                <a:lnTo>
                  <a:pt x="846152" y="1219100"/>
                </a:lnTo>
                <a:cubicBezTo>
                  <a:pt x="835412" y="1217092"/>
                  <a:pt x="824958" y="1213886"/>
                  <a:pt x="814851" y="1209777"/>
                </a:cubicBezTo>
                <a:cubicBezTo>
                  <a:pt x="759309" y="1187194"/>
                  <a:pt x="723364" y="1141021"/>
                  <a:pt x="721426" y="1089766"/>
                </a:cubicBezTo>
                <a:lnTo>
                  <a:pt x="585984" y="1093287"/>
                </a:lnTo>
                <a:cubicBezTo>
                  <a:pt x="589495" y="1186106"/>
                  <a:pt x="654589" y="1269722"/>
                  <a:pt x="755174" y="1310620"/>
                </a:cubicBezTo>
                <a:cubicBezTo>
                  <a:pt x="784286" y="1322456"/>
                  <a:pt x="814992" y="1330154"/>
                  <a:pt x="846152" y="1333664"/>
                </a:cubicBezTo>
                <a:lnTo>
                  <a:pt x="846152" y="1380783"/>
                </a:lnTo>
                <a:lnTo>
                  <a:pt x="928114" y="1380783"/>
                </a:lnTo>
                <a:lnTo>
                  <a:pt x="928114" y="1333967"/>
                </a:lnTo>
                <a:cubicBezTo>
                  <a:pt x="977103" y="1328719"/>
                  <a:pt x="1024610" y="1313411"/>
                  <a:pt x="1066075" y="1288490"/>
                </a:cubicBezTo>
                <a:cubicBezTo>
                  <a:pt x="1156777" y="1233977"/>
                  <a:pt x="1203719" y="1142387"/>
                  <a:pt x="1188088" y="1050431"/>
                </a:cubicBezTo>
                <a:cubicBezTo>
                  <a:pt x="1143066" y="887876"/>
                  <a:pt x="1031137" y="851889"/>
                  <a:pt x="928114" y="830839"/>
                </a:cubicBezTo>
                <a:lnTo>
                  <a:pt x="928114" y="557383"/>
                </a:lnTo>
                <a:cubicBezTo>
                  <a:pt x="939752" y="559426"/>
                  <a:pt x="951096" y="562815"/>
                  <a:pt x="962033" y="567261"/>
                </a:cubicBezTo>
                <a:cubicBezTo>
                  <a:pt x="1017575" y="589845"/>
                  <a:pt x="1053520" y="636018"/>
                  <a:pt x="1055458" y="687272"/>
                </a:cubicBezTo>
                <a:lnTo>
                  <a:pt x="1190900" y="683751"/>
                </a:lnTo>
                <a:cubicBezTo>
                  <a:pt x="1187389" y="590932"/>
                  <a:pt x="1122295" y="507317"/>
                  <a:pt x="1021710" y="466419"/>
                </a:cubicBezTo>
                <a:cubicBezTo>
                  <a:pt x="991781" y="454250"/>
                  <a:pt x="960166" y="446455"/>
                  <a:pt x="928114" y="443048"/>
                </a:cubicBezTo>
                <a:lnTo>
                  <a:pt x="928114" y="396255"/>
                </a:lnTo>
                <a:close/>
                <a:moveTo>
                  <a:pt x="888520" y="143844"/>
                </a:moveTo>
                <a:cubicBezTo>
                  <a:pt x="1299793" y="143844"/>
                  <a:pt x="1633196" y="477247"/>
                  <a:pt x="1633196" y="888520"/>
                </a:cubicBezTo>
                <a:cubicBezTo>
                  <a:pt x="1633196" y="1299793"/>
                  <a:pt x="1299793" y="1633196"/>
                  <a:pt x="888520" y="1633196"/>
                </a:cubicBezTo>
                <a:cubicBezTo>
                  <a:pt x="477247" y="1633196"/>
                  <a:pt x="143844" y="1299793"/>
                  <a:pt x="143844" y="888520"/>
                </a:cubicBezTo>
                <a:cubicBezTo>
                  <a:pt x="143844" y="477247"/>
                  <a:pt x="477247" y="143844"/>
                  <a:pt x="888520" y="143844"/>
                </a:cubicBezTo>
                <a:close/>
                <a:moveTo>
                  <a:pt x="888520" y="110563"/>
                </a:moveTo>
                <a:cubicBezTo>
                  <a:pt x="458866" y="110563"/>
                  <a:pt x="110563" y="458866"/>
                  <a:pt x="110563" y="888520"/>
                </a:cubicBezTo>
                <a:cubicBezTo>
                  <a:pt x="110563" y="1318174"/>
                  <a:pt x="458866" y="1666477"/>
                  <a:pt x="888520" y="1666477"/>
                </a:cubicBezTo>
                <a:cubicBezTo>
                  <a:pt x="1318174" y="1666477"/>
                  <a:pt x="1666477" y="1318174"/>
                  <a:pt x="1666477" y="888520"/>
                </a:cubicBezTo>
                <a:cubicBezTo>
                  <a:pt x="1666477" y="458866"/>
                  <a:pt x="1318174" y="110563"/>
                  <a:pt x="888520" y="110563"/>
                </a:cubicBezTo>
                <a:close/>
                <a:moveTo>
                  <a:pt x="888520" y="0"/>
                </a:moveTo>
                <a:cubicBezTo>
                  <a:pt x="1379236" y="0"/>
                  <a:pt x="1777040" y="397804"/>
                  <a:pt x="1777040" y="888520"/>
                </a:cubicBezTo>
                <a:cubicBezTo>
                  <a:pt x="1777040" y="1379236"/>
                  <a:pt x="1379236" y="1777040"/>
                  <a:pt x="888520" y="1777040"/>
                </a:cubicBezTo>
                <a:cubicBezTo>
                  <a:pt x="397804" y="1777040"/>
                  <a:pt x="0" y="1379236"/>
                  <a:pt x="0" y="888520"/>
                </a:cubicBezTo>
                <a:cubicBezTo>
                  <a:pt x="0" y="397804"/>
                  <a:pt x="397804" y="0"/>
                  <a:pt x="88852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8" name="Freeform: Shape 67">
            <a:extLst>
              <a:ext uri="{FF2B5EF4-FFF2-40B4-BE49-F238E27FC236}">
                <a16:creationId xmlns:a16="http://schemas.microsoft.com/office/drawing/2014/main" id="{2EBFD3C5-B766-4DB3-9D6C-0B13D8151468}"/>
              </a:ext>
            </a:extLst>
          </p:cNvPr>
          <p:cNvSpPr/>
          <p:nvPr/>
        </p:nvSpPr>
        <p:spPr>
          <a:xfrm>
            <a:off x="7997749" y="4025657"/>
            <a:ext cx="857263" cy="857263"/>
          </a:xfrm>
          <a:custGeom>
            <a:avLst/>
            <a:gdLst>
              <a:gd name="connsiteX0" fmla="*/ 928114 w 1777040"/>
              <a:gd name="connsiteY0" fmla="*/ 948920 h 1777040"/>
              <a:gd name="connsiteX1" fmla="*/ 1053905 w 1777040"/>
              <a:gd name="connsiteY1" fmla="*/ 1066101 h 1777040"/>
              <a:gd name="connsiteX2" fmla="*/ 986530 w 1777040"/>
              <a:gd name="connsiteY2" fmla="*/ 1197557 h 1777040"/>
              <a:gd name="connsiteX3" fmla="*/ 928114 w 1777040"/>
              <a:gd name="connsiteY3" fmla="*/ 1219808 h 1777040"/>
              <a:gd name="connsiteX4" fmla="*/ 846152 w 1777040"/>
              <a:gd name="connsiteY4" fmla="*/ 557870 h 1777040"/>
              <a:gd name="connsiteX5" fmla="*/ 846152 w 1777040"/>
              <a:gd name="connsiteY5" fmla="*/ 814036 h 1777040"/>
              <a:gd name="connsiteX6" fmla="*/ 722979 w 1777040"/>
              <a:gd name="connsiteY6" fmla="*/ 710937 h 1777040"/>
              <a:gd name="connsiteX7" fmla="*/ 790354 w 1777040"/>
              <a:gd name="connsiteY7" fmla="*/ 579481 h 1777040"/>
              <a:gd name="connsiteX8" fmla="*/ 846152 w 1777040"/>
              <a:gd name="connsiteY8" fmla="*/ 557870 h 1777040"/>
              <a:gd name="connsiteX9" fmla="*/ 846152 w 1777040"/>
              <a:gd name="connsiteY9" fmla="*/ 396255 h 1777040"/>
              <a:gd name="connsiteX10" fmla="*/ 846152 w 1777040"/>
              <a:gd name="connsiteY10" fmla="*/ 443331 h 1777040"/>
              <a:gd name="connsiteX11" fmla="*/ 710810 w 1777040"/>
              <a:gd name="connsiteY11" fmla="*/ 488548 h 1777040"/>
              <a:gd name="connsiteX12" fmla="*/ 588788 w 1777040"/>
              <a:gd name="connsiteY12" fmla="*/ 724803 h 1777040"/>
              <a:gd name="connsiteX13" fmla="*/ 846152 w 1777040"/>
              <a:gd name="connsiteY13" fmla="*/ 926937 h 1777040"/>
              <a:gd name="connsiteX14" fmla="*/ 846152 w 1777040"/>
              <a:gd name="connsiteY14" fmla="*/ 1219100 h 1777040"/>
              <a:gd name="connsiteX15" fmla="*/ 814851 w 1777040"/>
              <a:gd name="connsiteY15" fmla="*/ 1209777 h 1777040"/>
              <a:gd name="connsiteX16" fmla="*/ 721426 w 1777040"/>
              <a:gd name="connsiteY16" fmla="*/ 1089766 h 1777040"/>
              <a:gd name="connsiteX17" fmla="*/ 585984 w 1777040"/>
              <a:gd name="connsiteY17" fmla="*/ 1093287 h 1777040"/>
              <a:gd name="connsiteX18" fmla="*/ 755174 w 1777040"/>
              <a:gd name="connsiteY18" fmla="*/ 1310620 h 1777040"/>
              <a:gd name="connsiteX19" fmla="*/ 846152 w 1777040"/>
              <a:gd name="connsiteY19" fmla="*/ 1333664 h 1777040"/>
              <a:gd name="connsiteX20" fmla="*/ 846152 w 1777040"/>
              <a:gd name="connsiteY20" fmla="*/ 1380783 h 1777040"/>
              <a:gd name="connsiteX21" fmla="*/ 928114 w 1777040"/>
              <a:gd name="connsiteY21" fmla="*/ 1380783 h 1777040"/>
              <a:gd name="connsiteX22" fmla="*/ 928114 w 1777040"/>
              <a:gd name="connsiteY22" fmla="*/ 1333967 h 1777040"/>
              <a:gd name="connsiteX23" fmla="*/ 1066075 w 1777040"/>
              <a:gd name="connsiteY23" fmla="*/ 1288490 h 1777040"/>
              <a:gd name="connsiteX24" fmla="*/ 1188088 w 1777040"/>
              <a:gd name="connsiteY24" fmla="*/ 1050431 h 1777040"/>
              <a:gd name="connsiteX25" fmla="*/ 928114 w 1777040"/>
              <a:gd name="connsiteY25" fmla="*/ 830839 h 1777040"/>
              <a:gd name="connsiteX26" fmla="*/ 928114 w 1777040"/>
              <a:gd name="connsiteY26" fmla="*/ 557383 h 1777040"/>
              <a:gd name="connsiteX27" fmla="*/ 962033 w 1777040"/>
              <a:gd name="connsiteY27" fmla="*/ 567261 h 1777040"/>
              <a:gd name="connsiteX28" fmla="*/ 1055458 w 1777040"/>
              <a:gd name="connsiteY28" fmla="*/ 687272 h 1777040"/>
              <a:gd name="connsiteX29" fmla="*/ 1190900 w 1777040"/>
              <a:gd name="connsiteY29" fmla="*/ 683751 h 1777040"/>
              <a:gd name="connsiteX30" fmla="*/ 1021710 w 1777040"/>
              <a:gd name="connsiteY30" fmla="*/ 466419 h 1777040"/>
              <a:gd name="connsiteX31" fmla="*/ 928114 w 1777040"/>
              <a:gd name="connsiteY31" fmla="*/ 443048 h 1777040"/>
              <a:gd name="connsiteX32" fmla="*/ 928114 w 1777040"/>
              <a:gd name="connsiteY32" fmla="*/ 396255 h 1777040"/>
              <a:gd name="connsiteX33" fmla="*/ 888520 w 1777040"/>
              <a:gd name="connsiteY33" fmla="*/ 143844 h 1777040"/>
              <a:gd name="connsiteX34" fmla="*/ 1633196 w 1777040"/>
              <a:gd name="connsiteY34" fmla="*/ 888520 h 1777040"/>
              <a:gd name="connsiteX35" fmla="*/ 888520 w 1777040"/>
              <a:gd name="connsiteY35" fmla="*/ 1633196 h 1777040"/>
              <a:gd name="connsiteX36" fmla="*/ 143844 w 1777040"/>
              <a:gd name="connsiteY36" fmla="*/ 888520 h 1777040"/>
              <a:gd name="connsiteX37" fmla="*/ 888520 w 1777040"/>
              <a:gd name="connsiteY37" fmla="*/ 143844 h 1777040"/>
              <a:gd name="connsiteX38" fmla="*/ 888520 w 1777040"/>
              <a:gd name="connsiteY38" fmla="*/ 110563 h 1777040"/>
              <a:gd name="connsiteX39" fmla="*/ 110563 w 1777040"/>
              <a:gd name="connsiteY39" fmla="*/ 888520 h 1777040"/>
              <a:gd name="connsiteX40" fmla="*/ 888520 w 1777040"/>
              <a:gd name="connsiteY40" fmla="*/ 1666477 h 1777040"/>
              <a:gd name="connsiteX41" fmla="*/ 1666477 w 1777040"/>
              <a:gd name="connsiteY41" fmla="*/ 888520 h 1777040"/>
              <a:gd name="connsiteX42" fmla="*/ 888520 w 1777040"/>
              <a:gd name="connsiteY42" fmla="*/ 110563 h 1777040"/>
              <a:gd name="connsiteX43" fmla="*/ 888520 w 1777040"/>
              <a:gd name="connsiteY43" fmla="*/ 0 h 1777040"/>
              <a:gd name="connsiteX44" fmla="*/ 1777040 w 1777040"/>
              <a:gd name="connsiteY44" fmla="*/ 888520 h 1777040"/>
              <a:gd name="connsiteX45" fmla="*/ 888520 w 1777040"/>
              <a:gd name="connsiteY45" fmla="*/ 1777040 h 1777040"/>
              <a:gd name="connsiteX46" fmla="*/ 0 w 1777040"/>
              <a:gd name="connsiteY46" fmla="*/ 888520 h 1777040"/>
              <a:gd name="connsiteX47" fmla="*/ 888520 w 1777040"/>
              <a:gd name="connsiteY47" fmla="*/ 0 h 177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777040" h="1777040">
                <a:moveTo>
                  <a:pt x="928114" y="948920"/>
                </a:moveTo>
                <a:cubicBezTo>
                  <a:pt x="988560" y="968367"/>
                  <a:pt x="1037299" y="998362"/>
                  <a:pt x="1053905" y="1066101"/>
                </a:cubicBezTo>
                <a:cubicBezTo>
                  <a:pt x="1062536" y="1116880"/>
                  <a:pt x="1036615" y="1167455"/>
                  <a:pt x="986530" y="1197557"/>
                </a:cubicBezTo>
                <a:cubicBezTo>
                  <a:pt x="968699" y="1208274"/>
                  <a:pt x="948844" y="1215772"/>
                  <a:pt x="928114" y="1219808"/>
                </a:cubicBezTo>
                <a:close/>
                <a:moveTo>
                  <a:pt x="846152" y="557870"/>
                </a:moveTo>
                <a:lnTo>
                  <a:pt x="846152" y="814036"/>
                </a:lnTo>
                <a:cubicBezTo>
                  <a:pt x="782662" y="799543"/>
                  <a:pt x="733416" y="777195"/>
                  <a:pt x="722979" y="710937"/>
                </a:cubicBezTo>
                <a:cubicBezTo>
                  <a:pt x="714348" y="660159"/>
                  <a:pt x="740269" y="609583"/>
                  <a:pt x="790354" y="579481"/>
                </a:cubicBezTo>
                <a:cubicBezTo>
                  <a:pt x="807423" y="569222"/>
                  <a:pt x="826346" y="561914"/>
                  <a:pt x="846152" y="557870"/>
                </a:cubicBezTo>
                <a:close/>
                <a:moveTo>
                  <a:pt x="846152" y="396255"/>
                </a:moveTo>
                <a:lnTo>
                  <a:pt x="846152" y="443331"/>
                </a:lnTo>
                <a:cubicBezTo>
                  <a:pt x="798092" y="448867"/>
                  <a:pt x="751536" y="464071"/>
                  <a:pt x="710810" y="488548"/>
                </a:cubicBezTo>
                <a:cubicBezTo>
                  <a:pt x="620690" y="542711"/>
                  <a:pt x="573770" y="633476"/>
                  <a:pt x="588788" y="724803"/>
                </a:cubicBezTo>
                <a:cubicBezTo>
                  <a:pt x="624762" y="872148"/>
                  <a:pt x="739108" y="901381"/>
                  <a:pt x="846152" y="926937"/>
                </a:cubicBezTo>
                <a:lnTo>
                  <a:pt x="846152" y="1219100"/>
                </a:lnTo>
                <a:cubicBezTo>
                  <a:pt x="835412" y="1217092"/>
                  <a:pt x="824958" y="1213886"/>
                  <a:pt x="814851" y="1209777"/>
                </a:cubicBezTo>
                <a:cubicBezTo>
                  <a:pt x="759309" y="1187194"/>
                  <a:pt x="723364" y="1141021"/>
                  <a:pt x="721426" y="1089766"/>
                </a:cubicBezTo>
                <a:lnTo>
                  <a:pt x="585984" y="1093287"/>
                </a:lnTo>
                <a:cubicBezTo>
                  <a:pt x="589495" y="1186106"/>
                  <a:pt x="654589" y="1269722"/>
                  <a:pt x="755174" y="1310620"/>
                </a:cubicBezTo>
                <a:cubicBezTo>
                  <a:pt x="784286" y="1322456"/>
                  <a:pt x="814992" y="1330154"/>
                  <a:pt x="846152" y="1333664"/>
                </a:cubicBezTo>
                <a:lnTo>
                  <a:pt x="846152" y="1380783"/>
                </a:lnTo>
                <a:lnTo>
                  <a:pt x="928114" y="1380783"/>
                </a:lnTo>
                <a:lnTo>
                  <a:pt x="928114" y="1333967"/>
                </a:lnTo>
                <a:cubicBezTo>
                  <a:pt x="977103" y="1328719"/>
                  <a:pt x="1024610" y="1313411"/>
                  <a:pt x="1066075" y="1288490"/>
                </a:cubicBezTo>
                <a:cubicBezTo>
                  <a:pt x="1156777" y="1233977"/>
                  <a:pt x="1203719" y="1142387"/>
                  <a:pt x="1188088" y="1050431"/>
                </a:cubicBezTo>
                <a:cubicBezTo>
                  <a:pt x="1143066" y="887876"/>
                  <a:pt x="1031137" y="851889"/>
                  <a:pt x="928114" y="830839"/>
                </a:cubicBezTo>
                <a:lnTo>
                  <a:pt x="928114" y="557383"/>
                </a:lnTo>
                <a:cubicBezTo>
                  <a:pt x="939752" y="559426"/>
                  <a:pt x="951096" y="562815"/>
                  <a:pt x="962033" y="567261"/>
                </a:cubicBezTo>
                <a:cubicBezTo>
                  <a:pt x="1017575" y="589845"/>
                  <a:pt x="1053520" y="636018"/>
                  <a:pt x="1055458" y="687272"/>
                </a:cubicBezTo>
                <a:lnTo>
                  <a:pt x="1190900" y="683751"/>
                </a:lnTo>
                <a:cubicBezTo>
                  <a:pt x="1187389" y="590932"/>
                  <a:pt x="1122295" y="507317"/>
                  <a:pt x="1021710" y="466419"/>
                </a:cubicBezTo>
                <a:cubicBezTo>
                  <a:pt x="991781" y="454250"/>
                  <a:pt x="960166" y="446455"/>
                  <a:pt x="928114" y="443048"/>
                </a:cubicBezTo>
                <a:lnTo>
                  <a:pt x="928114" y="396255"/>
                </a:lnTo>
                <a:close/>
                <a:moveTo>
                  <a:pt x="888520" y="143844"/>
                </a:moveTo>
                <a:cubicBezTo>
                  <a:pt x="1299793" y="143844"/>
                  <a:pt x="1633196" y="477247"/>
                  <a:pt x="1633196" y="888520"/>
                </a:cubicBezTo>
                <a:cubicBezTo>
                  <a:pt x="1633196" y="1299793"/>
                  <a:pt x="1299793" y="1633196"/>
                  <a:pt x="888520" y="1633196"/>
                </a:cubicBezTo>
                <a:cubicBezTo>
                  <a:pt x="477247" y="1633196"/>
                  <a:pt x="143844" y="1299793"/>
                  <a:pt x="143844" y="888520"/>
                </a:cubicBezTo>
                <a:cubicBezTo>
                  <a:pt x="143844" y="477247"/>
                  <a:pt x="477247" y="143844"/>
                  <a:pt x="888520" y="143844"/>
                </a:cubicBezTo>
                <a:close/>
                <a:moveTo>
                  <a:pt x="888520" y="110563"/>
                </a:moveTo>
                <a:cubicBezTo>
                  <a:pt x="458866" y="110563"/>
                  <a:pt x="110563" y="458866"/>
                  <a:pt x="110563" y="888520"/>
                </a:cubicBezTo>
                <a:cubicBezTo>
                  <a:pt x="110563" y="1318174"/>
                  <a:pt x="458866" y="1666477"/>
                  <a:pt x="888520" y="1666477"/>
                </a:cubicBezTo>
                <a:cubicBezTo>
                  <a:pt x="1318174" y="1666477"/>
                  <a:pt x="1666477" y="1318174"/>
                  <a:pt x="1666477" y="888520"/>
                </a:cubicBezTo>
                <a:cubicBezTo>
                  <a:pt x="1666477" y="458866"/>
                  <a:pt x="1318174" y="110563"/>
                  <a:pt x="888520" y="110563"/>
                </a:cubicBezTo>
                <a:close/>
                <a:moveTo>
                  <a:pt x="888520" y="0"/>
                </a:moveTo>
                <a:cubicBezTo>
                  <a:pt x="1379236" y="0"/>
                  <a:pt x="1777040" y="397804"/>
                  <a:pt x="1777040" y="888520"/>
                </a:cubicBezTo>
                <a:cubicBezTo>
                  <a:pt x="1777040" y="1379236"/>
                  <a:pt x="1379236" y="1777040"/>
                  <a:pt x="888520" y="1777040"/>
                </a:cubicBezTo>
                <a:cubicBezTo>
                  <a:pt x="397804" y="1777040"/>
                  <a:pt x="0" y="1379236"/>
                  <a:pt x="0" y="888520"/>
                </a:cubicBezTo>
                <a:cubicBezTo>
                  <a:pt x="0" y="397804"/>
                  <a:pt x="397804" y="0"/>
                  <a:pt x="88852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24" name="CuadroTexto 23">
            <a:extLst>
              <a:ext uri="{FF2B5EF4-FFF2-40B4-BE49-F238E27FC236}">
                <a16:creationId xmlns:a16="http://schemas.microsoft.com/office/drawing/2014/main" id="{C818C11E-CF0E-5F9E-E81C-22F93D59B028}"/>
              </a:ext>
            </a:extLst>
          </p:cNvPr>
          <p:cNvSpPr txBox="1"/>
          <p:nvPr/>
        </p:nvSpPr>
        <p:spPr>
          <a:xfrm>
            <a:off x="1014223" y="1850052"/>
            <a:ext cx="2825325" cy="1477328"/>
          </a:xfrm>
          <a:prstGeom prst="rect">
            <a:avLst/>
          </a:prstGeom>
          <a:noFill/>
        </p:spPr>
        <p:txBody>
          <a:bodyPr wrap="square">
            <a:spAutoFit/>
          </a:bodyPr>
          <a:lstStyle/>
          <a:p>
            <a:r>
              <a:rPr lang="es-ES" dirty="0"/>
              <a:t>La preferencia por sectores tecnológicos se relaciona con la edad del billonario y con su género"</a:t>
            </a:r>
          </a:p>
        </p:txBody>
      </p:sp>
      <p:grpSp>
        <p:nvGrpSpPr>
          <p:cNvPr id="25" name="Group 118">
            <a:extLst>
              <a:ext uri="{FF2B5EF4-FFF2-40B4-BE49-F238E27FC236}">
                <a16:creationId xmlns:a16="http://schemas.microsoft.com/office/drawing/2014/main" id="{4C5D4F25-D08C-A27B-2056-7A48F44A876E}"/>
              </a:ext>
            </a:extLst>
          </p:cNvPr>
          <p:cNvGrpSpPr/>
          <p:nvPr/>
        </p:nvGrpSpPr>
        <p:grpSpPr>
          <a:xfrm>
            <a:off x="9835648" y="1436324"/>
            <a:ext cx="1883306" cy="1107996"/>
            <a:chOff x="611560" y="1877923"/>
            <a:chExt cx="1883306" cy="1107996"/>
          </a:xfrm>
        </p:grpSpPr>
        <p:sp>
          <p:nvSpPr>
            <p:cNvPr id="26" name="TextBox 48">
              <a:extLst>
                <a:ext uri="{FF2B5EF4-FFF2-40B4-BE49-F238E27FC236}">
                  <a16:creationId xmlns:a16="http://schemas.microsoft.com/office/drawing/2014/main" id="{CD889973-5B91-DA0A-A084-EE8CC20F5359}"/>
                </a:ext>
              </a:extLst>
            </p:cNvPr>
            <p:cNvSpPr txBox="1"/>
            <p:nvPr/>
          </p:nvSpPr>
          <p:spPr>
            <a:xfrm>
              <a:off x="621347" y="2154922"/>
              <a:ext cx="1873519" cy="830997"/>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La </a:t>
              </a:r>
              <a:r>
                <a:rPr lang="en-US" altLang="ko-KR" sz="1200" b="1" dirty="0" err="1">
                  <a:solidFill>
                    <a:schemeClr val="tx1">
                      <a:lumMod val="75000"/>
                      <a:lumOff val="25000"/>
                    </a:schemeClr>
                  </a:solidFill>
                  <a:cs typeface="Arial" pitchFamily="34" charset="0"/>
                </a:rPr>
                <a:t>cantidad</a:t>
              </a:r>
              <a:r>
                <a:rPr lang="en-US" altLang="ko-KR" sz="1200" b="1" dirty="0">
                  <a:solidFill>
                    <a:schemeClr val="tx1">
                      <a:lumMod val="75000"/>
                      <a:lumOff val="25000"/>
                    </a:schemeClr>
                  </a:solidFill>
                  <a:cs typeface="Arial" pitchFamily="34" charset="0"/>
                </a:rPr>
                <a:t> de millonarios </a:t>
              </a:r>
              <a:r>
                <a:rPr lang="en-US" altLang="ko-KR" sz="1200" b="1" dirty="0" err="1">
                  <a:solidFill>
                    <a:schemeClr val="tx1">
                      <a:lumMod val="75000"/>
                      <a:lumOff val="25000"/>
                    </a:schemeClr>
                  </a:solidFill>
                  <a:cs typeface="Arial" pitchFamily="34" charset="0"/>
                </a:rPr>
                <a:t>en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España</a:t>
              </a:r>
              <a:r>
                <a:rPr lang="en-US" altLang="ko-KR" sz="1200" b="1" dirty="0">
                  <a:solidFill>
                    <a:schemeClr val="tx1">
                      <a:lumMod val="75000"/>
                      <a:lumOff val="25000"/>
                    </a:schemeClr>
                  </a:solidFill>
                  <a:cs typeface="Arial" pitchFamily="34" charset="0"/>
                </a:rPr>
                <a:t> ha </a:t>
              </a:r>
              <a:r>
                <a:rPr lang="en-US" altLang="ko-KR" sz="1200" b="1" dirty="0" err="1">
                  <a:solidFill>
                    <a:schemeClr val="tx1">
                      <a:lumMod val="75000"/>
                      <a:lumOff val="25000"/>
                    </a:schemeClr>
                  </a:solidFill>
                  <a:cs typeface="Arial" pitchFamily="34" charset="0"/>
                </a:rPr>
                <a:t>aumentado</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en</a:t>
              </a:r>
              <a:r>
                <a:rPr lang="en-US" altLang="ko-KR" sz="1200" b="1" dirty="0">
                  <a:solidFill>
                    <a:schemeClr val="tx1">
                      <a:lumMod val="75000"/>
                      <a:lumOff val="25000"/>
                    </a:schemeClr>
                  </a:solidFill>
                  <a:cs typeface="Arial" pitchFamily="34" charset="0"/>
                </a:rPr>
                <a:t> los </a:t>
              </a:r>
              <a:r>
                <a:rPr lang="en-US" altLang="ko-KR" sz="1200" b="1" dirty="0" err="1">
                  <a:solidFill>
                    <a:schemeClr val="tx1">
                      <a:lumMod val="75000"/>
                      <a:lumOff val="25000"/>
                    </a:schemeClr>
                  </a:solidFill>
                  <a:cs typeface="Arial" pitchFamily="34" charset="0"/>
                </a:rPr>
                <a:t>últimos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diez</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años</a:t>
              </a:r>
              <a:endParaRPr lang="en-US" altLang="ko-KR" sz="1200" b="1" dirty="0">
                <a:solidFill>
                  <a:schemeClr val="tx1">
                    <a:lumMod val="75000"/>
                    <a:lumOff val="25000"/>
                  </a:schemeClr>
                </a:solidFill>
                <a:cs typeface="Arial" pitchFamily="34" charset="0"/>
              </a:endParaRPr>
            </a:p>
          </p:txBody>
        </p:sp>
        <p:sp>
          <p:nvSpPr>
            <p:cNvPr id="27" name="TextBox 49">
              <a:extLst>
                <a:ext uri="{FF2B5EF4-FFF2-40B4-BE49-F238E27FC236}">
                  <a16:creationId xmlns:a16="http://schemas.microsoft.com/office/drawing/2014/main" id="{78C0C718-95FD-00AA-2330-4AA68D35DD46}"/>
                </a:ext>
              </a:extLst>
            </p:cNvPr>
            <p:cNvSpPr txBox="1"/>
            <p:nvPr/>
          </p:nvSpPr>
          <p:spPr>
            <a:xfrm>
              <a:off x="611560" y="1877923"/>
              <a:ext cx="1879089" cy="276999"/>
            </a:xfrm>
            <a:prstGeom prst="rect">
              <a:avLst/>
            </a:prstGeom>
            <a:noFill/>
          </p:spPr>
          <p:txBody>
            <a:bodyPr wrap="square" rtlCol="0">
              <a:spAutoFit/>
            </a:bodyPr>
            <a:lstStyle/>
            <a:p>
              <a:pPr algn="ctr"/>
              <a:r>
                <a:rPr lang="en-US" altLang="ko-KR" sz="1200" b="1" dirty="0">
                  <a:solidFill>
                    <a:schemeClr val="accent4">
                      <a:lumMod val="75000"/>
                    </a:schemeClr>
                  </a:solidFill>
                  <a:cs typeface="Arial" pitchFamily="34" charset="0"/>
                </a:rPr>
                <a:t>HIPOTESIS ANEXA 6</a:t>
              </a:r>
              <a:endParaRPr lang="ko-KR" altLang="en-US" sz="1200" b="1" dirty="0">
                <a:solidFill>
                  <a:schemeClr val="accent4">
                    <a:lumMod val="75000"/>
                  </a:schemeClr>
                </a:solidFill>
                <a:cs typeface="Arial" pitchFamily="34" charset="0"/>
              </a:endParaRPr>
            </a:p>
          </p:txBody>
        </p:sp>
      </p:grpSp>
    </p:spTree>
    <p:extLst>
      <p:ext uri="{BB962C8B-B14F-4D97-AF65-F5344CB8AC3E}">
        <p14:creationId xmlns:p14="http://schemas.microsoft.com/office/powerpoint/2010/main" val="129918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28751141-ACA3-467C-A153-2A724AB79E7C}"/>
              </a:ext>
            </a:extLst>
          </p:cNvPr>
          <p:cNvGrpSpPr/>
          <p:nvPr/>
        </p:nvGrpSpPr>
        <p:grpSpPr>
          <a:xfrm>
            <a:off x="722386" y="1282969"/>
            <a:ext cx="2412148" cy="2058482"/>
            <a:chOff x="477316" y="1191995"/>
            <a:chExt cx="2412148" cy="2058482"/>
          </a:xfrm>
        </p:grpSpPr>
        <p:sp>
          <p:nvSpPr>
            <p:cNvPr id="32" name="Freeform: Shape 31">
              <a:extLst>
                <a:ext uri="{FF2B5EF4-FFF2-40B4-BE49-F238E27FC236}">
                  <a16:creationId xmlns:a16="http://schemas.microsoft.com/office/drawing/2014/main" id="{C921F43C-51CF-4F78-BBBF-D41F9297DE27}"/>
                </a:ext>
              </a:extLst>
            </p:cNvPr>
            <p:cNvSpPr>
              <a:spLocks/>
            </p:cNvSpPr>
            <p:nvPr/>
          </p:nvSpPr>
          <p:spPr bwMode="auto">
            <a:xfrm rot="21447214">
              <a:off x="664455" y="2085656"/>
              <a:ext cx="732149" cy="1164821"/>
            </a:xfrm>
            <a:custGeom>
              <a:avLst/>
              <a:gdLst>
                <a:gd name="connsiteX0" fmla="*/ 644498 w 732149"/>
                <a:gd name="connsiteY0" fmla="*/ 0 h 1164821"/>
                <a:gd name="connsiteX1" fmla="*/ 690901 w 732149"/>
                <a:gd name="connsiteY1" fmla="*/ 5157 h 1164821"/>
                <a:gd name="connsiteX2" fmla="*/ 697776 w 732149"/>
                <a:gd name="connsiteY2" fmla="*/ 8594 h 1164821"/>
                <a:gd name="connsiteX3" fmla="*/ 702932 w 732149"/>
                <a:gd name="connsiteY3" fmla="*/ 12031 h 1164821"/>
                <a:gd name="connsiteX4" fmla="*/ 706370 w 732149"/>
                <a:gd name="connsiteY4" fmla="*/ 15468 h 1164821"/>
                <a:gd name="connsiteX5" fmla="*/ 709807 w 732149"/>
                <a:gd name="connsiteY5" fmla="*/ 15468 h 1164821"/>
                <a:gd name="connsiteX6" fmla="*/ 713244 w 732149"/>
                <a:gd name="connsiteY6" fmla="*/ 20624 h 1164821"/>
                <a:gd name="connsiteX7" fmla="*/ 718400 w 732149"/>
                <a:gd name="connsiteY7" fmla="*/ 27499 h 1164821"/>
                <a:gd name="connsiteX8" fmla="*/ 732149 w 732149"/>
                <a:gd name="connsiteY8" fmla="*/ 58434 h 1164821"/>
                <a:gd name="connsiteX9" fmla="*/ 732149 w 732149"/>
                <a:gd name="connsiteY9" fmla="*/ 92808 h 1164821"/>
                <a:gd name="connsiteX10" fmla="*/ 721837 w 732149"/>
                <a:gd name="connsiteY10" fmla="*/ 123743 h 1164821"/>
                <a:gd name="connsiteX11" fmla="*/ 702932 w 732149"/>
                <a:gd name="connsiteY11" fmla="*/ 149524 h 1164821"/>
                <a:gd name="connsiteX12" fmla="*/ 668559 w 732149"/>
                <a:gd name="connsiteY12" fmla="*/ 161554 h 1164821"/>
                <a:gd name="connsiteX13" fmla="*/ 634186 w 732149"/>
                <a:gd name="connsiteY13" fmla="*/ 161554 h 1164821"/>
                <a:gd name="connsiteX14" fmla="*/ 596375 w 732149"/>
                <a:gd name="connsiteY14" fmla="*/ 152961 h 1164821"/>
                <a:gd name="connsiteX15" fmla="*/ 560283 w 732149"/>
                <a:gd name="connsiteY15" fmla="*/ 142649 h 1164821"/>
                <a:gd name="connsiteX16" fmla="*/ 519035 w 732149"/>
                <a:gd name="connsiteY16" fmla="*/ 139212 h 1164821"/>
                <a:gd name="connsiteX17" fmla="*/ 477787 w 732149"/>
                <a:gd name="connsiteY17" fmla="*/ 142649 h 1164821"/>
                <a:gd name="connsiteX18" fmla="*/ 390136 w 732149"/>
                <a:gd name="connsiteY18" fmla="*/ 171866 h 1164821"/>
                <a:gd name="connsiteX19" fmla="*/ 316233 w 732149"/>
                <a:gd name="connsiteY19" fmla="*/ 214833 h 1164821"/>
                <a:gd name="connsiteX20" fmla="*/ 250924 w 732149"/>
                <a:gd name="connsiteY20" fmla="*/ 271548 h 1164821"/>
                <a:gd name="connsiteX21" fmla="*/ 197646 w 732149"/>
                <a:gd name="connsiteY21" fmla="*/ 333420 h 1164821"/>
                <a:gd name="connsiteX22" fmla="*/ 152961 w 732149"/>
                <a:gd name="connsiteY22" fmla="*/ 409041 h 1164821"/>
                <a:gd name="connsiteX23" fmla="*/ 118588 w 732149"/>
                <a:gd name="connsiteY23" fmla="*/ 493256 h 1164821"/>
                <a:gd name="connsiteX24" fmla="*/ 106557 w 732149"/>
                <a:gd name="connsiteY24" fmla="*/ 555127 h 1164821"/>
                <a:gd name="connsiteX25" fmla="*/ 99682 w 732149"/>
                <a:gd name="connsiteY25" fmla="*/ 623874 h 1164821"/>
                <a:gd name="connsiteX26" fmla="*/ 103120 w 732149"/>
                <a:gd name="connsiteY26" fmla="*/ 696057 h 1164821"/>
                <a:gd name="connsiteX27" fmla="*/ 109994 w 732149"/>
                <a:gd name="connsiteY27" fmla="*/ 768241 h 1164821"/>
                <a:gd name="connsiteX28" fmla="*/ 118588 w 732149"/>
                <a:gd name="connsiteY28" fmla="*/ 836988 h 1164821"/>
                <a:gd name="connsiteX29" fmla="*/ 134055 w 732149"/>
                <a:gd name="connsiteY29" fmla="*/ 893703 h 1164821"/>
                <a:gd name="connsiteX30" fmla="*/ 175303 w 732149"/>
                <a:gd name="connsiteY30" fmla="*/ 1005416 h 1164821"/>
                <a:gd name="connsiteX31" fmla="*/ 225145 w 732149"/>
                <a:gd name="connsiteY31" fmla="*/ 1115410 h 1164821"/>
                <a:gd name="connsiteX32" fmla="*/ 249850 w 732149"/>
                <a:gd name="connsiteY32" fmla="*/ 1164821 h 1164821"/>
                <a:gd name="connsiteX33" fmla="*/ 129723 w 732149"/>
                <a:gd name="connsiteY33" fmla="*/ 1164821 h 1164821"/>
                <a:gd name="connsiteX34" fmla="*/ 109994 w 732149"/>
                <a:gd name="connsiteY34" fmla="*/ 1124003 h 1164821"/>
                <a:gd name="connsiteX35" fmla="*/ 65309 w 732149"/>
                <a:gd name="connsiteY35" fmla="*/ 1015728 h 1164821"/>
                <a:gd name="connsiteX36" fmla="*/ 30936 w 732149"/>
                <a:gd name="connsiteY36" fmla="*/ 898859 h 1164821"/>
                <a:gd name="connsiteX37" fmla="*/ 15468 w 732149"/>
                <a:gd name="connsiteY37" fmla="*/ 833550 h 1164821"/>
                <a:gd name="connsiteX38" fmla="*/ 6875 w 732149"/>
                <a:gd name="connsiteY38" fmla="*/ 757929 h 1164821"/>
                <a:gd name="connsiteX39" fmla="*/ 0 w 732149"/>
                <a:gd name="connsiteY39" fmla="*/ 680589 h 1164821"/>
                <a:gd name="connsiteX40" fmla="*/ 0 w 732149"/>
                <a:gd name="connsiteY40" fmla="*/ 599813 h 1164821"/>
                <a:gd name="connsiteX41" fmla="*/ 10312 w 732149"/>
                <a:gd name="connsiteY41" fmla="*/ 527629 h 1164821"/>
                <a:gd name="connsiteX42" fmla="*/ 25780 w 732149"/>
                <a:gd name="connsiteY42" fmla="*/ 458882 h 1164821"/>
                <a:gd name="connsiteX43" fmla="*/ 56716 w 732149"/>
                <a:gd name="connsiteY43" fmla="*/ 371230 h 1164821"/>
                <a:gd name="connsiteX44" fmla="*/ 103120 w 732149"/>
                <a:gd name="connsiteY44" fmla="*/ 293891 h 1164821"/>
                <a:gd name="connsiteX45" fmla="*/ 156399 w 732149"/>
                <a:gd name="connsiteY45" fmla="*/ 221707 h 1164821"/>
                <a:gd name="connsiteX46" fmla="*/ 221708 w 732149"/>
                <a:gd name="connsiteY46" fmla="*/ 158117 h 1164821"/>
                <a:gd name="connsiteX47" fmla="*/ 293891 w 732149"/>
                <a:gd name="connsiteY47" fmla="*/ 104839 h 1164821"/>
                <a:gd name="connsiteX48" fmla="*/ 374668 w 732149"/>
                <a:gd name="connsiteY48" fmla="*/ 68746 h 1164821"/>
                <a:gd name="connsiteX49" fmla="*/ 427947 w 732149"/>
                <a:gd name="connsiteY49" fmla="*/ 53279 h 1164821"/>
                <a:gd name="connsiteX50" fmla="*/ 484662 w 732149"/>
                <a:gd name="connsiteY50" fmla="*/ 39530 h 1164821"/>
                <a:gd name="connsiteX51" fmla="*/ 541378 w 732149"/>
                <a:gd name="connsiteY51" fmla="*/ 30936 h 1164821"/>
                <a:gd name="connsiteX52" fmla="*/ 594656 w 732149"/>
                <a:gd name="connsiteY52" fmla="*/ 18906 h 116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32149" h="1164821">
                  <a:moveTo>
                    <a:pt x="644498" y="0"/>
                  </a:moveTo>
                  <a:lnTo>
                    <a:pt x="690901" y="5157"/>
                  </a:lnTo>
                  <a:lnTo>
                    <a:pt x="697776" y="8594"/>
                  </a:lnTo>
                  <a:lnTo>
                    <a:pt x="702932" y="12031"/>
                  </a:lnTo>
                  <a:lnTo>
                    <a:pt x="706370" y="15468"/>
                  </a:lnTo>
                  <a:lnTo>
                    <a:pt x="709807" y="15468"/>
                  </a:lnTo>
                  <a:lnTo>
                    <a:pt x="713244" y="20624"/>
                  </a:lnTo>
                  <a:lnTo>
                    <a:pt x="718400" y="27499"/>
                  </a:lnTo>
                  <a:lnTo>
                    <a:pt x="732149" y="58434"/>
                  </a:lnTo>
                  <a:lnTo>
                    <a:pt x="732149" y="92808"/>
                  </a:lnTo>
                  <a:lnTo>
                    <a:pt x="721837" y="123743"/>
                  </a:lnTo>
                  <a:lnTo>
                    <a:pt x="702932" y="149524"/>
                  </a:lnTo>
                  <a:lnTo>
                    <a:pt x="668559" y="161554"/>
                  </a:lnTo>
                  <a:lnTo>
                    <a:pt x="634186" y="161554"/>
                  </a:lnTo>
                  <a:lnTo>
                    <a:pt x="596375" y="152961"/>
                  </a:lnTo>
                  <a:lnTo>
                    <a:pt x="560283" y="142649"/>
                  </a:lnTo>
                  <a:lnTo>
                    <a:pt x="519035" y="139212"/>
                  </a:lnTo>
                  <a:lnTo>
                    <a:pt x="477787" y="142649"/>
                  </a:lnTo>
                  <a:lnTo>
                    <a:pt x="390136" y="171866"/>
                  </a:lnTo>
                  <a:lnTo>
                    <a:pt x="316233" y="214833"/>
                  </a:lnTo>
                  <a:lnTo>
                    <a:pt x="250924" y="271548"/>
                  </a:lnTo>
                  <a:lnTo>
                    <a:pt x="197646" y="333420"/>
                  </a:lnTo>
                  <a:lnTo>
                    <a:pt x="152961" y="409041"/>
                  </a:lnTo>
                  <a:lnTo>
                    <a:pt x="118588" y="493256"/>
                  </a:lnTo>
                  <a:lnTo>
                    <a:pt x="106557" y="555127"/>
                  </a:lnTo>
                  <a:lnTo>
                    <a:pt x="99682" y="623874"/>
                  </a:lnTo>
                  <a:lnTo>
                    <a:pt x="103120" y="696057"/>
                  </a:lnTo>
                  <a:lnTo>
                    <a:pt x="109994" y="768241"/>
                  </a:lnTo>
                  <a:lnTo>
                    <a:pt x="118588" y="836988"/>
                  </a:lnTo>
                  <a:lnTo>
                    <a:pt x="134055" y="893703"/>
                  </a:lnTo>
                  <a:lnTo>
                    <a:pt x="175303" y="1005416"/>
                  </a:lnTo>
                  <a:lnTo>
                    <a:pt x="225145" y="1115410"/>
                  </a:lnTo>
                  <a:lnTo>
                    <a:pt x="249850" y="1164821"/>
                  </a:lnTo>
                  <a:lnTo>
                    <a:pt x="129723" y="1164821"/>
                  </a:lnTo>
                  <a:lnTo>
                    <a:pt x="109994" y="1124003"/>
                  </a:lnTo>
                  <a:lnTo>
                    <a:pt x="65309" y="1015728"/>
                  </a:lnTo>
                  <a:lnTo>
                    <a:pt x="30936" y="898859"/>
                  </a:lnTo>
                  <a:lnTo>
                    <a:pt x="15468" y="833550"/>
                  </a:lnTo>
                  <a:lnTo>
                    <a:pt x="6875" y="757929"/>
                  </a:lnTo>
                  <a:lnTo>
                    <a:pt x="0" y="680589"/>
                  </a:lnTo>
                  <a:lnTo>
                    <a:pt x="0" y="599813"/>
                  </a:lnTo>
                  <a:lnTo>
                    <a:pt x="10312" y="527629"/>
                  </a:lnTo>
                  <a:lnTo>
                    <a:pt x="25780" y="458882"/>
                  </a:lnTo>
                  <a:lnTo>
                    <a:pt x="56716" y="371230"/>
                  </a:lnTo>
                  <a:lnTo>
                    <a:pt x="103120" y="293891"/>
                  </a:lnTo>
                  <a:lnTo>
                    <a:pt x="156399" y="221707"/>
                  </a:lnTo>
                  <a:lnTo>
                    <a:pt x="221708" y="158117"/>
                  </a:lnTo>
                  <a:lnTo>
                    <a:pt x="293891" y="104839"/>
                  </a:lnTo>
                  <a:lnTo>
                    <a:pt x="374668" y="68746"/>
                  </a:lnTo>
                  <a:lnTo>
                    <a:pt x="427947" y="53279"/>
                  </a:lnTo>
                  <a:lnTo>
                    <a:pt x="484662" y="39530"/>
                  </a:lnTo>
                  <a:lnTo>
                    <a:pt x="541378" y="30936"/>
                  </a:lnTo>
                  <a:lnTo>
                    <a:pt x="594656" y="18906"/>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a:latin typeface="Arial" pitchFamily="34" charset="0"/>
                <a:cs typeface="Arial" pitchFamily="34" charset="0"/>
              </a:endParaRPr>
            </a:p>
          </p:txBody>
        </p:sp>
        <p:sp>
          <p:nvSpPr>
            <p:cNvPr id="28" name="Isosceles Triangle 22">
              <a:extLst>
                <a:ext uri="{FF2B5EF4-FFF2-40B4-BE49-F238E27FC236}">
                  <a16:creationId xmlns:a16="http://schemas.microsoft.com/office/drawing/2014/main" id="{47239CA8-161F-42D6-A0DC-63310F439A05}"/>
                </a:ext>
              </a:extLst>
            </p:cNvPr>
            <p:cNvSpPr/>
            <p:nvPr/>
          </p:nvSpPr>
          <p:spPr>
            <a:xfrm rot="19800000">
              <a:off x="477316" y="1191995"/>
              <a:ext cx="2412148" cy="1955524"/>
            </a:xfrm>
            <a:custGeom>
              <a:avLst/>
              <a:gdLst>
                <a:gd name="connsiteX0" fmla="*/ 1295747 w 4995280"/>
                <a:gd name="connsiteY0" fmla="*/ 905623 h 4221188"/>
                <a:gd name="connsiteX1" fmla="*/ 1042019 w 4995280"/>
                <a:gd name="connsiteY1" fmla="*/ 973609 h 4221188"/>
                <a:gd name="connsiteX2" fmla="*/ 1110004 w 4995280"/>
                <a:gd name="connsiteY2" fmla="*/ 1227337 h 4221188"/>
                <a:gd name="connsiteX3" fmla="*/ 1363734 w 4995280"/>
                <a:gd name="connsiteY3" fmla="*/ 1159349 h 4221188"/>
                <a:gd name="connsiteX4" fmla="*/ 1295747 w 4995280"/>
                <a:gd name="connsiteY4" fmla="*/ 905623 h 4221188"/>
                <a:gd name="connsiteX5" fmla="*/ 2863670 w 4995280"/>
                <a:gd name="connsiteY5" fmla="*/ 1075337 h 4221188"/>
                <a:gd name="connsiteX6" fmla="*/ 2476544 w 4995280"/>
                <a:gd name="connsiteY6" fmla="*/ 891386 h 4221188"/>
                <a:gd name="connsiteX7" fmla="*/ 2389121 w 4995280"/>
                <a:gd name="connsiteY7" fmla="*/ 874986 h 4221188"/>
                <a:gd name="connsiteX8" fmla="*/ 2317734 w 4995280"/>
                <a:gd name="connsiteY8" fmla="*/ 1082029 h 4221188"/>
                <a:gd name="connsiteX9" fmla="*/ 3205629 w 4995280"/>
                <a:gd name="connsiteY9" fmla="*/ 1594653 h 4221188"/>
                <a:gd name="connsiteX10" fmla="*/ 3357227 w 4995280"/>
                <a:gd name="connsiteY10" fmla="*/ 1446173 h 4221188"/>
                <a:gd name="connsiteX11" fmla="*/ 2863670 w 4995280"/>
                <a:gd name="connsiteY11" fmla="*/ 1075337 h 4221188"/>
                <a:gd name="connsiteX12" fmla="*/ 4568006 w 4995280"/>
                <a:gd name="connsiteY12" fmla="*/ 2045651 h 4221188"/>
                <a:gd name="connsiteX13" fmla="*/ 4524932 w 4995280"/>
                <a:gd name="connsiteY13" fmla="*/ 2024256 h 4221188"/>
                <a:gd name="connsiteX14" fmla="*/ 4376584 w 4995280"/>
                <a:gd name="connsiteY14" fmla="*/ 2109904 h 4221188"/>
                <a:gd name="connsiteX15" fmla="*/ 4462232 w 4995280"/>
                <a:gd name="connsiteY15" fmla="*/ 2258247 h 4221188"/>
                <a:gd name="connsiteX16" fmla="*/ 4610577 w 4995280"/>
                <a:gd name="connsiteY16" fmla="*/ 2172601 h 4221188"/>
                <a:gd name="connsiteX17" fmla="*/ 4568006 w 4995280"/>
                <a:gd name="connsiteY17" fmla="*/ 2045651 h 4221188"/>
                <a:gd name="connsiteX18" fmla="*/ 4995280 w 4995280"/>
                <a:gd name="connsiteY18" fmla="*/ 1981007 h 4221188"/>
                <a:gd name="connsiteX19" fmla="*/ 4937112 w 4995280"/>
                <a:gd name="connsiteY19" fmla="*/ 2070280 h 4221188"/>
                <a:gd name="connsiteX20" fmla="*/ 4678445 w 4995280"/>
                <a:gd name="connsiteY20" fmla="*/ 1985146 h 4221188"/>
                <a:gd name="connsiteX21" fmla="*/ 4727574 w 4995280"/>
                <a:gd name="connsiteY21" fmla="*/ 2203950 h 4221188"/>
                <a:gd name="connsiteX22" fmla="*/ 4430883 w 4995280"/>
                <a:gd name="connsiteY22" fmla="*/ 2375246 h 4221188"/>
                <a:gd name="connsiteX23" fmla="*/ 4259587 w 4995280"/>
                <a:gd name="connsiteY23" fmla="*/ 2078553 h 4221188"/>
                <a:gd name="connsiteX24" fmla="*/ 4378457 w 4995280"/>
                <a:gd name="connsiteY24" fmla="*/ 1928722 h 4221188"/>
                <a:gd name="connsiteX25" fmla="*/ 4281143 w 4995280"/>
                <a:gd name="connsiteY25" fmla="*/ 1925477 h 4221188"/>
                <a:gd name="connsiteX26" fmla="*/ 4111363 w 4995280"/>
                <a:gd name="connsiteY26" fmla="*/ 2010327 h 4221188"/>
                <a:gd name="connsiteX27" fmla="*/ 3937078 w 4995280"/>
                <a:gd name="connsiteY27" fmla="*/ 3001142 h 4221188"/>
                <a:gd name="connsiteX28" fmla="*/ 2864666 w 4995280"/>
                <a:gd name="connsiteY28" fmla="*/ 3621717 h 4221188"/>
                <a:gd name="connsiteX29" fmla="*/ 2346113 w 4995280"/>
                <a:gd name="connsiteY29" fmla="*/ 4221188 h 4221188"/>
                <a:gd name="connsiteX30" fmla="*/ 2043869 w 4995280"/>
                <a:gd name="connsiteY30" fmla="*/ 4046689 h 4221188"/>
                <a:gd name="connsiteX31" fmla="*/ 2232704 w 4995280"/>
                <a:gd name="connsiteY31" fmla="*/ 3502581 h 4221188"/>
                <a:gd name="connsiteX32" fmla="*/ 1545844 w 4995280"/>
                <a:gd name="connsiteY32" fmla="*/ 3182914 h 4221188"/>
                <a:gd name="connsiteX33" fmla="*/ 1187080 w 4995280"/>
                <a:gd name="connsiteY33" fmla="*/ 2940350 h 4221188"/>
                <a:gd name="connsiteX34" fmla="*/ 644563 w 4995280"/>
                <a:gd name="connsiteY34" fmla="*/ 3221269 h 4221188"/>
                <a:gd name="connsiteX35" fmla="*/ 313243 w 4995280"/>
                <a:gd name="connsiteY35" fmla="*/ 3021214 h 4221188"/>
                <a:gd name="connsiteX36" fmla="*/ 758618 w 4995280"/>
                <a:gd name="connsiteY36" fmla="*/ 2520701 h 4221188"/>
                <a:gd name="connsiteX37" fmla="*/ 220359 w 4995280"/>
                <a:gd name="connsiteY37" fmla="*/ 1559552 h 4221188"/>
                <a:gd name="connsiteX38" fmla="*/ 0 w 4995280"/>
                <a:gd name="connsiteY38" fmla="*/ 974235 h 4221188"/>
                <a:gd name="connsiteX39" fmla="*/ 136031 w 4995280"/>
                <a:gd name="connsiteY39" fmla="*/ 632342 h 4221188"/>
                <a:gd name="connsiteX40" fmla="*/ 441680 w 4995280"/>
                <a:gd name="connsiteY40" fmla="*/ 683821 h 4221188"/>
                <a:gd name="connsiteX41" fmla="*/ 615174 w 4995280"/>
                <a:gd name="connsiteY41" fmla="*/ 766457 h 4221188"/>
                <a:gd name="connsiteX42" fmla="*/ 1149669 w 4995280"/>
                <a:gd name="connsiteY42" fmla="*/ 564016 h 4221188"/>
                <a:gd name="connsiteX43" fmla="*/ 1235408 w 4995280"/>
                <a:gd name="connsiteY43" fmla="*/ 0 h 4221188"/>
                <a:gd name="connsiteX44" fmla="*/ 1757574 w 4995280"/>
                <a:gd name="connsiteY44" fmla="*/ 501984 h 4221188"/>
                <a:gd name="connsiteX45" fmla="*/ 2586293 w 4995280"/>
                <a:gd name="connsiteY45" fmla="*/ 651253 h 4221188"/>
                <a:gd name="connsiteX46" fmla="*/ 2586551 w 4995280"/>
                <a:gd name="connsiteY46" fmla="*/ 653057 h 4221188"/>
                <a:gd name="connsiteX47" fmla="*/ 2998334 w 4995280"/>
                <a:gd name="connsiteY47" fmla="*/ 842092 h 4221188"/>
                <a:gd name="connsiteX48" fmla="*/ 3507935 w 4995280"/>
                <a:gd name="connsiteY48" fmla="*/ 1190180 h 4221188"/>
                <a:gd name="connsiteX49" fmla="*/ 4078560 w 4995280"/>
                <a:gd name="connsiteY49" fmla="*/ 1897671 h 4221188"/>
                <a:gd name="connsiteX50" fmla="*/ 4265191 w 4995280"/>
                <a:gd name="connsiteY50" fmla="*/ 1816859 h 4221188"/>
                <a:gd name="connsiteX51" fmla="*/ 4559259 w 4995280"/>
                <a:gd name="connsiteY51" fmla="*/ 1882733 h 4221188"/>
                <a:gd name="connsiteX52" fmla="*/ 4843997 w 4995280"/>
                <a:gd name="connsiteY52" fmla="*/ 1908391 h 4221188"/>
                <a:gd name="connsiteX53" fmla="*/ 4995280 w 4995280"/>
                <a:gd name="connsiteY53" fmla="*/ 1981007 h 4221188"/>
                <a:gd name="connsiteX0" fmla="*/ 1295747 w 4995280"/>
                <a:gd name="connsiteY0" fmla="*/ 905623 h 4221188"/>
                <a:gd name="connsiteX1" fmla="*/ 1042019 w 4995280"/>
                <a:gd name="connsiteY1" fmla="*/ 973609 h 4221188"/>
                <a:gd name="connsiteX2" fmla="*/ 1110004 w 4995280"/>
                <a:gd name="connsiteY2" fmla="*/ 1227337 h 4221188"/>
                <a:gd name="connsiteX3" fmla="*/ 1363734 w 4995280"/>
                <a:gd name="connsiteY3" fmla="*/ 1159349 h 4221188"/>
                <a:gd name="connsiteX4" fmla="*/ 1295747 w 4995280"/>
                <a:gd name="connsiteY4" fmla="*/ 905623 h 4221188"/>
                <a:gd name="connsiteX5" fmla="*/ 2863670 w 4995280"/>
                <a:gd name="connsiteY5" fmla="*/ 1075337 h 4221188"/>
                <a:gd name="connsiteX6" fmla="*/ 2389121 w 4995280"/>
                <a:gd name="connsiteY6" fmla="*/ 874986 h 4221188"/>
                <a:gd name="connsiteX7" fmla="*/ 2317734 w 4995280"/>
                <a:gd name="connsiteY7" fmla="*/ 1082029 h 4221188"/>
                <a:gd name="connsiteX8" fmla="*/ 3205629 w 4995280"/>
                <a:gd name="connsiteY8" fmla="*/ 1594653 h 4221188"/>
                <a:gd name="connsiteX9" fmla="*/ 3357227 w 4995280"/>
                <a:gd name="connsiteY9" fmla="*/ 1446173 h 4221188"/>
                <a:gd name="connsiteX10" fmla="*/ 2863670 w 4995280"/>
                <a:gd name="connsiteY10" fmla="*/ 1075337 h 4221188"/>
                <a:gd name="connsiteX11" fmla="*/ 4568006 w 4995280"/>
                <a:gd name="connsiteY11" fmla="*/ 2045651 h 4221188"/>
                <a:gd name="connsiteX12" fmla="*/ 4524932 w 4995280"/>
                <a:gd name="connsiteY12" fmla="*/ 2024256 h 4221188"/>
                <a:gd name="connsiteX13" fmla="*/ 4376584 w 4995280"/>
                <a:gd name="connsiteY13" fmla="*/ 2109904 h 4221188"/>
                <a:gd name="connsiteX14" fmla="*/ 4462232 w 4995280"/>
                <a:gd name="connsiteY14" fmla="*/ 2258247 h 4221188"/>
                <a:gd name="connsiteX15" fmla="*/ 4610577 w 4995280"/>
                <a:gd name="connsiteY15" fmla="*/ 2172601 h 4221188"/>
                <a:gd name="connsiteX16" fmla="*/ 4568006 w 4995280"/>
                <a:gd name="connsiteY16" fmla="*/ 2045651 h 4221188"/>
                <a:gd name="connsiteX17" fmla="*/ 4995280 w 4995280"/>
                <a:gd name="connsiteY17" fmla="*/ 1981007 h 4221188"/>
                <a:gd name="connsiteX18" fmla="*/ 4937112 w 4995280"/>
                <a:gd name="connsiteY18" fmla="*/ 2070280 h 4221188"/>
                <a:gd name="connsiteX19" fmla="*/ 4678445 w 4995280"/>
                <a:gd name="connsiteY19" fmla="*/ 1985146 h 4221188"/>
                <a:gd name="connsiteX20" fmla="*/ 4727574 w 4995280"/>
                <a:gd name="connsiteY20" fmla="*/ 2203950 h 4221188"/>
                <a:gd name="connsiteX21" fmla="*/ 4430883 w 4995280"/>
                <a:gd name="connsiteY21" fmla="*/ 2375246 h 4221188"/>
                <a:gd name="connsiteX22" fmla="*/ 4259587 w 4995280"/>
                <a:gd name="connsiteY22" fmla="*/ 2078553 h 4221188"/>
                <a:gd name="connsiteX23" fmla="*/ 4378457 w 4995280"/>
                <a:gd name="connsiteY23" fmla="*/ 1928722 h 4221188"/>
                <a:gd name="connsiteX24" fmla="*/ 4281143 w 4995280"/>
                <a:gd name="connsiteY24" fmla="*/ 1925477 h 4221188"/>
                <a:gd name="connsiteX25" fmla="*/ 4111363 w 4995280"/>
                <a:gd name="connsiteY25" fmla="*/ 2010327 h 4221188"/>
                <a:gd name="connsiteX26" fmla="*/ 3937078 w 4995280"/>
                <a:gd name="connsiteY26" fmla="*/ 3001142 h 4221188"/>
                <a:gd name="connsiteX27" fmla="*/ 2864666 w 4995280"/>
                <a:gd name="connsiteY27" fmla="*/ 3621717 h 4221188"/>
                <a:gd name="connsiteX28" fmla="*/ 2346113 w 4995280"/>
                <a:gd name="connsiteY28" fmla="*/ 4221188 h 4221188"/>
                <a:gd name="connsiteX29" fmla="*/ 2043869 w 4995280"/>
                <a:gd name="connsiteY29" fmla="*/ 4046689 h 4221188"/>
                <a:gd name="connsiteX30" fmla="*/ 2232704 w 4995280"/>
                <a:gd name="connsiteY30" fmla="*/ 3502581 h 4221188"/>
                <a:gd name="connsiteX31" fmla="*/ 1545844 w 4995280"/>
                <a:gd name="connsiteY31" fmla="*/ 3182914 h 4221188"/>
                <a:gd name="connsiteX32" fmla="*/ 1187080 w 4995280"/>
                <a:gd name="connsiteY32" fmla="*/ 2940350 h 4221188"/>
                <a:gd name="connsiteX33" fmla="*/ 644563 w 4995280"/>
                <a:gd name="connsiteY33" fmla="*/ 3221269 h 4221188"/>
                <a:gd name="connsiteX34" fmla="*/ 313243 w 4995280"/>
                <a:gd name="connsiteY34" fmla="*/ 3021214 h 4221188"/>
                <a:gd name="connsiteX35" fmla="*/ 758618 w 4995280"/>
                <a:gd name="connsiteY35" fmla="*/ 2520701 h 4221188"/>
                <a:gd name="connsiteX36" fmla="*/ 220359 w 4995280"/>
                <a:gd name="connsiteY36" fmla="*/ 1559552 h 4221188"/>
                <a:gd name="connsiteX37" fmla="*/ 0 w 4995280"/>
                <a:gd name="connsiteY37" fmla="*/ 974235 h 4221188"/>
                <a:gd name="connsiteX38" fmla="*/ 136031 w 4995280"/>
                <a:gd name="connsiteY38" fmla="*/ 632342 h 4221188"/>
                <a:gd name="connsiteX39" fmla="*/ 441680 w 4995280"/>
                <a:gd name="connsiteY39" fmla="*/ 683821 h 4221188"/>
                <a:gd name="connsiteX40" fmla="*/ 615174 w 4995280"/>
                <a:gd name="connsiteY40" fmla="*/ 766457 h 4221188"/>
                <a:gd name="connsiteX41" fmla="*/ 1149669 w 4995280"/>
                <a:gd name="connsiteY41" fmla="*/ 564016 h 4221188"/>
                <a:gd name="connsiteX42" fmla="*/ 1235408 w 4995280"/>
                <a:gd name="connsiteY42" fmla="*/ 0 h 4221188"/>
                <a:gd name="connsiteX43" fmla="*/ 1757574 w 4995280"/>
                <a:gd name="connsiteY43" fmla="*/ 501984 h 4221188"/>
                <a:gd name="connsiteX44" fmla="*/ 2586293 w 4995280"/>
                <a:gd name="connsiteY44" fmla="*/ 651253 h 4221188"/>
                <a:gd name="connsiteX45" fmla="*/ 2586551 w 4995280"/>
                <a:gd name="connsiteY45" fmla="*/ 653057 h 4221188"/>
                <a:gd name="connsiteX46" fmla="*/ 2998334 w 4995280"/>
                <a:gd name="connsiteY46" fmla="*/ 842092 h 4221188"/>
                <a:gd name="connsiteX47" fmla="*/ 3507935 w 4995280"/>
                <a:gd name="connsiteY47" fmla="*/ 1190180 h 4221188"/>
                <a:gd name="connsiteX48" fmla="*/ 4078560 w 4995280"/>
                <a:gd name="connsiteY48" fmla="*/ 1897671 h 4221188"/>
                <a:gd name="connsiteX49" fmla="*/ 4265191 w 4995280"/>
                <a:gd name="connsiteY49" fmla="*/ 1816859 h 4221188"/>
                <a:gd name="connsiteX50" fmla="*/ 4559259 w 4995280"/>
                <a:gd name="connsiteY50" fmla="*/ 1882733 h 4221188"/>
                <a:gd name="connsiteX51" fmla="*/ 4843997 w 4995280"/>
                <a:gd name="connsiteY51" fmla="*/ 1908391 h 4221188"/>
                <a:gd name="connsiteX52" fmla="*/ 4995280 w 4995280"/>
                <a:gd name="connsiteY52" fmla="*/ 1981007 h 4221188"/>
                <a:gd name="connsiteX0" fmla="*/ 1295747 w 4995280"/>
                <a:gd name="connsiteY0" fmla="*/ 905623 h 4221188"/>
                <a:gd name="connsiteX1" fmla="*/ 1042019 w 4995280"/>
                <a:gd name="connsiteY1" fmla="*/ 973609 h 4221188"/>
                <a:gd name="connsiteX2" fmla="*/ 1110004 w 4995280"/>
                <a:gd name="connsiteY2" fmla="*/ 1227337 h 4221188"/>
                <a:gd name="connsiteX3" fmla="*/ 1363734 w 4995280"/>
                <a:gd name="connsiteY3" fmla="*/ 1159349 h 4221188"/>
                <a:gd name="connsiteX4" fmla="*/ 1295747 w 4995280"/>
                <a:gd name="connsiteY4" fmla="*/ 905623 h 4221188"/>
                <a:gd name="connsiteX5" fmla="*/ 3357227 w 4995280"/>
                <a:gd name="connsiteY5" fmla="*/ 1446173 h 4221188"/>
                <a:gd name="connsiteX6" fmla="*/ 2389121 w 4995280"/>
                <a:gd name="connsiteY6" fmla="*/ 874986 h 4221188"/>
                <a:gd name="connsiteX7" fmla="*/ 2317734 w 4995280"/>
                <a:gd name="connsiteY7" fmla="*/ 1082029 h 4221188"/>
                <a:gd name="connsiteX8" fmla="*/ 3205629 w 4995280"/>
                <a:gd name="connsiteY8" fmla="*/ 1594653 h 4221188"/>
                <a:gd name="connsiteX9" fmla="*/ 3357227 w 4995280"/>
                <a:gd name="connsiteY9" fmla="*/ 1446173 h 4221188"/>
                <a:gd name="connsiteX10" fmla="*/ 4568006 w 4995280"/>
                <a:gd name="connsiteY10" fmla="*/ 2045651 h 4221188"/>
                <a:gd name="connsiteX11" fmla="*/ 4524932 w 4995280"/>
                <a:gd name="connsiteY11" fmla="*/ 2024256 h 4221188"/>
                <a:gd name="connsiteX12" fmla="*/ 4376584 w 4995280"/>
                <a:gd name="connsiteY12" fmla="*/ 2109904 h 4221188"/>
                <a:gd name="connsiteX13" fmla="*/ 4462232 w 4995280"/>
                <a:gd name="connsiteY13" fmla="*/ 2258247 h 4221188"/>
                <a:gd name="connsiteX14" fmla="*/ 4610577 w 4995280"/>
                <a:gd name="connsiteY14" fmla="*/ 2172601 h 4221188"/>
                <a:gd name="connsiteX15" fmla="*/ 4568006 w 4995280"/>
                <a:gd name="connsiteY15" fmla="*/ 2045651 h 4221188"/>
                <a:gd name="connsiteX16" fmla="*/ 4995280 w 4995280"/>
                <a:gd name="connsiteY16" fmla="*/ 1981007 h 4221188"/>
                <a:gd name="connsiteX17" fmla="*/ 4937112 w 4995280"/>
                <a:gd name="connsiteY17" fmla="*/ 2070280 h 4221188"/>
                <a:gd name="connsiteX18" fmla="*/ 4678445 w 4995280"/>
                <a:gd name="connsiteY18" fmla="*/ 1985146 h 4221188"/>
                <a:gd name="connsiteX19" fmla="*/ 4727574 w 4995280"/>
                <a:gd name="connsiteY19" fmla="*/ 2203950 h 4221188"/>
                <a:gd name="connsiteX20" fmla="*/ 4430883 w 4995280"/>
                <a:gd name="connsiteY20" fmla="*/ 2375246 h 4221188"/>
                <a:gd name="connsiteX21" fmla="*/ 4259587 w 4995280"/>
                <a:gd name="connsiteY21" fmla="*/ 2078553 h 4221188"/>
                <a:gd name="connsiteX22" fmla="*/ 4378457 w 4995280"/>
                <a:gd name="connsiteY22" fmla="*/ 1928722 h 4221188"/>
                <a:gd name="connsiteX23" fmla="*/ 4281143 w 4995280"/>
                <a:gd name="connsiteY23" fmla="*/ 1925477 h 4221188"/>
                <a:gd name="connsiteX24" fmla="*/ 4111363 w 4995280"/>
                <a:gd name="connsiteY24" fmla="*/ 2010327 h 4221188"/>
                <a:gd name="connsiteX25" fmla="*/ 3937078 w 4995280"/>
                <a:gd name="connsiteY25" fmla="*/ 3001142 h 4221188"/>
                <a:gd name="connsiteX26" fmla="*/ 2864666 w 4995280"/>
                <a:gd name="connsiteY26" fmla="*/ 3621717 h 4221188"/>
                <a:gd name="connsiteX27" fmla="*/ 2346113 w 4995280"/>
                <a:gd name="connsiteY27" fmla="*/ 4221188 h 4221188"/>
                <a:gd name="connsiteX28" fmla="*/ 2043869 w 4995280"/>
                <a:gd name="connsiteY28" fmla="*/ 4046689 h 4221188"/>
                <a:gd name="connsiteX29" fmla="*/ 2232704 w 4995280"/>
                <a:gd name="connsiteY29" fmla="*/ 3502581 h 4221188"/>
                <a:gd name="connsiteX30" fmla="*/ 1545844 w 4995280"/>
                <a:gd name="connsiteY30" fmla="*/ 3182914 h 4221188"/>
                <a:gd name="connsiteX31" fmla="*/ 1187080 w 4995280"/>
                <a:gd name="connsiteY31" fmla="*/ 2940350 h 4221188"/>
                <a:gd name="connsiteX32" fmla="*/ 644563 w 4995280"/>
                <a:gd name="connsiteY32" fmla="*/ 3221269 h 4221188"/>
                <a:gd name="connsiteX33" fmla="*/ 313243 w 4995280"/>
                <a:gd name="connsiteY33" fmla="*/ 3021214 h 4221188"/>
                <a:gd name="connsiteX34" fmla="*/ 758618 w 4995280"/>
                <a:gd name="connsiteY34" fmla="*/ 2520701 h 4221188"/>
                <a:gd name="connsiteX35" fmla="*/ 220359 w 4995280"/>
                <a:gd name="connsiteY35" fmla="*/ 1559552 h 4221188"/>
                <a:gd name="connsiteX36" fmla="*/ 0 w 4995280"/>
                <a:gd name="connsiteY36" fmla="*/ 974235 h 4221188"/>
                <a:gd name="connsiteX37" fmla="*/ 136031 w 4995280"/>
                <a:gd name="connsiteY37" fmla="*/ 632342 h 4221188"/>
                <a:gd name="connsiteX38" fmla="*/ 441680 w 4995280"/>
                <a:gd name="connsiteY38" fmla="*/ 683821 h 4221188"/>
                <a:gd name="connsiteX39" fmla="*/ 615174 w 4995280"/>
                <a:gd name="connsiteY39" fmla="*/ 766457 h 4221188"/>
                <a:gd name="connsiteX40" fmla="*/ 1149669 w 4995280"/>
                <a:gd name="connsiteY40" fmla="*/ 564016 h 4221188"/>
                <a:gd name="connsiteX41" fmla="*/ 1235408 w 4995280"/>
                <a:gd name="connsiteY41" fmla="*/ 0 h 4221188"/>
                <a:gd name="connsiteX42" fmla="*/ 1757574 w 4995280"/>
                <a:gd name="connsiteY42" fmla="*/ 501984 h 4221188"/>
                <a:gd name="connsiteX43" fmla="*/ 2586293 w 4995280"/>
                <a:gd name="connsiteY43" fmla="*/ 651253 h 4221188"/>
                <a:gd name="connsiteX44" fmla="*/ 2586551 w 4995280"/>
                <a:gd name="connsiteY44" fmla="*/ 653057 h 4221188"/>
                <a:gd name="connsiteX45" fmla="*/ 2998334 w 4995280"/>
                <a:gd name="connsiteY45" fmla="*/ 842092 h 4221188"/>
                <a:gd name="connsiteX46" fmla="*/ 3507935 w 4995280"/>
                <a:gd name="connsiteY46" fmla="*/ 1190180 h 4221188"/>
                <a:gd name="connsiteX47" fmla="*/ 4078560 w 4995280"/>
                <a:gd name="connsiteY47" fmla="*/ 1897671 h 4221188"/>
                <a:gd name="connsiteX48" fmla="*/ 4265191 w 4995280"/>
                <a:gd name="connsiteY48" fmla="*/ 1816859 h 4221188"/>
                <a:gd name="connsiteX49" fmla="*/ 4559259 w 4995280"/>
                <a:gd name="connsiteY49" fmla="*/ 1882733 h 4221188"/>
                <a:gd name="connsiteX50" fmla="*/ 4843997 w 4995280"/>
                <a:gd name="connsiteY50" fmla="*/ 1908391 h 4221188"/>
                <a:gd name="connsiteX51" fmla="*/ 4995280 w 4995280"/>
                <a:gd name="connsiteY51" fmla="*/ 1981007 h 4221188"/>
                <a:gd name="connsiteX0" fmla="*/ 1295747 w 4995280"/>
                <a:gd name="connsiteY0" fmla="*/ 905623 h 4221188"/>
                <a:gd name="connsiteX1" fmla="*/ 1042019 w 4995280"/>
                <a:gd name="connsiteY1" fmla="*/ 973609 h 4221188"/>
                <a:gd name="connsiteX2" fmla="*/ 1110004 w 4995280"/>
                <a:gd name="connsiteY2" fmla="*/ 1227337 h 4221188"/>
                <a:gd name="connsiteX3" fmla="*/ 1363734 w 4995280"/>
                <a:gd name="connsiteY3" fmla="*/ 1159349 h 4221188"/>
                <a:gd name="connsiteX4" fmla="*/ 1295747 w 4995280"/>
                <a:gd name="connsiteY4" fmla="*/ 905623 h 4221188"/>
                <a:gd name="connsiteX5" fmla="*/ 3357227 w 4995280"/>
                <a:gd name="connsiteY5" fmla="*/ 1446173 h 4221188"/>
                <a:gd name="connsiteX6" fmla="*/ 2389121 w 4995280"/>
                <a:gd name="connsiteY6" fmla="*/ 874986 h 4221188"/>
                <a:gd name="connsiteX7" fmla="*/ 2317734 w 4995280"/>
                <a:gd name="connsiteY7" fmla="*/ 1082029 h 4221188"/>
                <a:gd name="connsiteX8" fmla="*/ 3205629 w 4995280"/>
                <a:gd name="connsiteY8" fmla="*/ 1594653 h 4221188"/>
                <a:gd name="connsiteX9" fmla="*/ 3357227 w 4995280"/>
                <a:gd name="connsiteY9" fmla="*/ 1446173 h 4221188"/>
                <a:gd name="connsiteX10" fmla="*/ 4568006 w 4995280"/>
                <a:gd name="connsiteY10" fmla="*/ 2045651 h 4221188"/>
                <a:gd name="connsiteX11" fmla="*/ 4524932 w 4995280"/>
                <a:gd name="connsiteY11" fmla="*/ 2024256 h 4221188"/>
                <a:gd name="connsiteX12" fmla="*/ 4376584 w 4995280"/>
                <a:gd name="connsiteY12" fmla="*/ 2109904 h 4221188"/>
                <a:gd name="connsiteX13" fmla="*/ 4462232 w 4995280"/>
                <a:gd name="connsiteY13" fmla="*/ 2258247 h 4221188"/>
                <a:gd name="connsiteX14" fmla="*/ 4610577 w 4995280"/>
                <a:gd name="connsiteY14" fmla="*/ 2172601 h 4221188"/>
                <a:gd name="connsiteX15" fmla="*/ 4568006 w 4995280"/>
                <a:gd name="connsiteY15" fmla="*/ 2045651 h 4221188"/>
                <a:gd name="connsiteX16" fmla="*/ 4995280 w 4995280"/>
                <a:gd name="connsiteY16" fmla="*/ 1981007 h 4221188"/>
                <a:gd name="connsiteX17" fmla="*/ 4937112 w 4995280"/>
                <a:gd name="connsiteY17" fmla="*/ 2070280 h 4221188"/>
                <a:gd name="connsiteX18" fmla="*/ 4678445 w 4995280"/>
                <a:gd name="connsiteY18" fmla="*/ 1985146 h 4221188"/>
                <a:gd name="connsiteX19" fmla="*/ 4727574 w 4995280"/>
                <a:gd name="connsiteY19" fmla="*/ 2203950 h 4221188"/>
                <a:gd name="connsiteX20" fmla="*/ 4430883 w 4995280"/>
                <a:gd name="connsiteY20" fmla="*/ 2375246 h 4221188"/>
                <a:gd name="connsiteX21" fmla="*/ 4259587 w 4995280"/>
                <a:gd name="connsiteY21" fmla="*/ 2078553 h 4221188"/>
                <a:gd name="connsiteX22" fmla="*/ 4378457 w 4995280"/>
                <a:gd name="connsiteY22" fmla="*/ 1928722 h 4221188"/>
                <a:gd name="connsiteX23" fmla="*/ 4281143 w 4995280"/>
                <a:gd name="connsiteY23" fmla="*/ 1925477 h 4221188"/>
                <a:gd name="connsiteX24" fmla="*/ 4111363 w 4995280"/>
                <a:gd name="connsiteY24" fmla="*/ 2010327 h 4221188"/>
                <a:gd name="connsiteX25" fmla="*/ 3937078 w 4995280"/>
                <a:gd name="connsiteY25" fmla="*/ 3001142 h 4221188"/>
                <a:gd name="connsiteX26" fmla="*/ 2864666 w 4995280"/>
                <a:gd name="connsiteY26" fmla="*/ 3621717 h 4221188"/>
                <a:gd name="connsiteX27" fmla="*/ 2346113 w 4995280"/>
                <a:gd name="connsiteY27" fmla="*/ 4221188 h 4221188"/>
                <a:gd name="connsiteX28" fmla="*/ 2043869 w 4995280"/>
                <a:gd name="connsiteY28" fmla="*/ 4046689 h 4221188"/>
                <a:gd name="connsiteX29" fmla="*/ 2232704 w 4995280"/>
                <a:gd name="connsiteY29" fmla="*/ 3502581 h 4221188"/>
                <a:gd name="connsiteX30" fmla="*/ 1545844 w 4995280"/>
                <a:gd name="connsiteY30" fmla="*/ 3182914 h 4221188"/>
                <a:gd name="connsiteX31" fmla="*/ 1187080 w 4995280"/>
                <a:gd name="connsiteY31" fmla="*/ 2940350 h 4221188"/>
                <a:gd name="connsiteX32" fmla="*/ 644563 w 4995280"/>
                <a:gd name="connsiteY32" fmla="*/ 3221269 h 4221188"/>
                <a:gd name="connsiteX33" fmla="*/ 313243 w 4995280"/>
                <a:gd name="connsiteY33" fmla="*/ 3021214 h 4221188"/>
                <a:gd name="connsiteX34" fmla="*/ 758618 w 4995280"/>
                <a:gd name="connsiteY34" fmla="*/ 2520701 h 4221188"/>
                <a:gd name="connsiteX35" fmla="*/ 220359 w 4995280"/>
                <a:gd name="connsiteY35" fmla="*/ 1559552 h 4221188"/>
                <a:gd name="connsiteX36" fmla="*/ 0 w 4995280"/>
                <a:gd name="connsiteY36" fmla="*/ 974235 h 4221188"/>
                <a:gd name="connsiteX37" fmla="*/ 136031 w 4995280"/>
                <a:gd name="connsiteY37" fmla="*/ 632342 h 4221188"/>
                <a:gd name="connsiteX38" fmla="*/ 441680 w 4995280"/>
                <a:gd name="connsiteY38" fmla="*/ 683821 h 4221188"/>
                <a:gd name="connsiteX39" fmla="*/ 615174 w 4995280"/>
                <a:gd name="connsiteY39" fmla="*/ 766457 h 4221188"/>
                <a:gd name="connsiteX40" fmla="*/ 1149669 w 4995280"/>
                <a:gd name="connsiteY40" fmla="*/ 564016 h 4221188"/>
                <a:gd name="connsiteX41" fmla="*/ 1235408 w 4995280"/>
                <a:gd name="connsiteY41" fmla="*/ 0 h 4221188"/>
                <a:gd name="connsiteX42" fmla="*/ 1757574 w 4995280"/>
                <a:gd name="connsiteY42" fmla="*/ 501984 h 4221188"/>
                <a:gd name="connsiteX43" fmla="*/ 2586293 w 4995280"/>
                <a:gd name="connsiteY43" fmla="*/ 651253 h 4221188"/>
                <a:gd name="connsiteX44" fmla="*/ 2586551 w 4995280"/>
                <a:gd name="connsiteY44" fmla="*/ 653057 h 4221188"/>
                <a:gd name="connsiteX45" fmla="*/ 2998334 w 4995280"/>
                <a:gd name="connsiteY45" fmla="*/ 842092 h 4221188"/>
                <a:gd name="connsiteX46" fmla="*/ 3507935 w 4995280"/>
                <a:gd name="connsiteY46" fmla="*/ 1190180 h 4221188"/>
                <a:gd name="connsiteX47" fmla="*/ 4078560 w 4995280"/>
                <a:gd name="connsiteY47" fmla="*/ 1897671 h 4221188"/>
                <a:gd name="connsiteX48" fmla="*/ 4265191 w 4995280"/>
                <a:gd name="connsiteY48" fmla="*/ 1816859 h 4221188"/>
                <a:gd name="connsiteX49" fmla="*/ 4559259 w 4995280"/>
                <a:gd name="connsiteY49" fmla="*/ 1882733 h 4221188"/>
                <a:gd name="connsiteX50" fmla="*/ 4843997 w 4995280"/>
                <a:gd name="connsiteY50" fmla="*/ 1908391 h 4221188"/>
                <a:gd name="connsiteX51" fmla="*/ 4995280 w 4995280"/>
                <a:gd name="connsiteY51" fmla="*/ 1981007 h 4221188"/>
                <a:gd name="connsiteX0" fmla="*/ 1295747 w 4995280"/>
                <a:gd name="connsiteY0" fmla="*/ 905623 h 4221188"/>
                <a:gd name="connsiteX1" fmla="*/ 1042019 w 4995280"/>
                <a:gd name="connsiteY1" fmla="*/ 973609 h 4221188"/>
                <a:gd name="connsiteX2" fmla="*/ 1110004 w 4995280"/>
                <a:gd name="connsiteY2" fmla="*/ 1227337 h 4221188"/>
                <a:gd name="connsiteX3" fmla="*/ 1363734 w 4995280"/>
                <a:gd name="connsiteY3" fmla="*/ 1159349 h 4221188"/>
                <a:gd name="connsiteX4" fmla="*/ 1295747 w 4995280"/>
                <a:gd name="connsiteY4" fmla="*/ 905623 h 4221188"/>
                <a:gd name="connsiteX5" fmla="*/ 3357227 w 4995280"/>
                <a:gd name="connsiteY5" fmla="*/ 1446173 h 4221188"/>
                <a:gd name="connsiteX6" fmla="*/ 2389121 w 4995280"/>
                <a:gd name="connsiteY6" fmla="*/ 874986 h 4221188"/>
                <a:gd name="connsiteX7" fmla="*/ 2317734 w 4995280"/>
                <a:gd name="connsiteY7" fmla="*/ 1082029 h 4221188"/>
                <a:gd name="connsiteX8" fmla="*/ 3205629 w 4995280"/>
                <a:gd name="connsiteY8" fmla="*/ 1594653 h 4221188"/>
                <a:gd name="connsiteX9" fmla="*/ 3357227 w 4995280"/>
                <a:gd name="connsiteY9" fmla="*/ 1446173 h 4221188"/>
                <a:gd name="connsiteX10" fmla="*/ 4568006 w 4995280"/>
                <a:gd name="connsiteY10" fmla="*/ 2045651 h 4221188"/>
                <a:gd name="connsiteX11" fmla="*/ 4524932 w 4995280"/>
                <a:gd name="connsiteY11" fmla="*/ 2024256 h 4221188"/>
                <a:gd name="connsiteX12" fmla="*/ 4376584 w 4995280"/>
                <a:gd name="connsiteY12" fmla="*/ 2109904 h 4221188"/>
                <a:gd name="connsiteX13" fmla="*/ 4462232 w 4995280"/>
                <a:gd name="connsiteY13" fmla="*/ 2258247 h 4221188"/>
                <a:gd name="connsiteX14" fmla="*/ 4610577 w 4995280"/>
                <a:gd name="connsiteY14" fmla="*/ 2172601 h 4221188"/>
                <a:gd name="connsiteX15" fmla="*/ 4568006 w 4995280"/>
                <a:gd name="connsiteY15" fmla="*/ 2045651 h 4221188"/>
                <a:gd name="connsiteX16" fmla="*/ 4995280 w 4995280"/>
                <a:gd name="connsiteY16" fmla="*/ 1981007 h 4221188"/>
                <a:gd name="connsiteX17" fmla="*/ 4937112 w 4995280"/>
                <a:gd name="connsiteY17" fmla="*/ 2070280 h 4221188"/>
                <a:gd name="connsiteX18" fmla="*/ 4678445 w 4995280"/>
                <a:gd name="connsiteY18" fmla="*/ 1985146 h 4221188"/>
                <a:gd name="connsiteX19" fmla="*/ 4727574 w 4995280"/>
                <a:gd name="connsiteY19" fmla="*/ 2203950 h 4221188"/>
                <a:gd name="connsiteX20" fmla="*/ 4430883 w 4995280"/>
                <a:gd name="connsiteY20" fmla="*/ 2375246 h 4221188"/>
                <a:gd name="connsiteX21" fmla="*/ 4259587 w 4995280"/>
                <a:gd name="connsiteY21" fmla="*/ 2078553 h 4221188"/>
                <a:gd name="connsiteX22" fmla="*/ 4378457 w 4995280"/>
                <a:gd name="connsiteY22" fmla="*/ 1928722 h 4221188"/>
                <a:gd name="connsiteX23" fmla="*/ 4281143 w 4995280"/>
                <a:gd name="connsiteY23" fmla="*/ 1925477 h 4221188"/>
                <a:gd name="connsiteX24" fmla="*/ 4111363 w 4995280"/>
                <a:gd name="connsiteY24" fmla="*/ 2010327 h 4221188"/>
                <a:gd name="connsiteX25" fmla="*/ 3937078 w 4995280"/>
                <a:gd name="connsiteY25" fmla="*/ 3001142 h 4221188"/>
                <a:gd name="connsiteX26" fmla="*/ 2864666 w 4995280"/>
                <a:gd name="connsiteY26" fmla="*/ 3621717 h 4221188"/>
                <a:gd name="connsiteX27" fmla="*/ 2346113 w 4995280"/>
                <a:gd name="connsiteY27" fmla="*/ 4221188 h 4221188"/>
                <a:gd name="connsiteX28" fmla="*/ 2043869 w 4995280"/>
                <a:gd name="connsiteY28" fmla="*/ 4046689 h 4221188"/>
                <a:gd name="connsiteX29" fmla="*/ 2232704 w 4995280"/>
                <a:gd name="connsiteY29" fmla="*/ 3502581 h 4221188"/>
                <a:gd name="connsiteX30" fmla="*/ 1545844 w 4995280"/>
                <a:gd name="connsiteY30" fmla="*/ 3182914 h 4221188"/>
                <a:gd name="connsiteX31" fmla="*/ 1187080 w 4995280"/>
                <a:gd name="connsiteY31" fmla="*/ 2940350 h 4221188"/>
                <a:gd name="connsiteX32" fmla="*/ 644563 w 4995280"/>
                <a:gd name="connsiteY32" fmla="*/ 3221269 h 4221188"/>
                <a:gd name="connsiteX33" fmla="*/ 313243 w 4995280"/>
                <a:gd name="connsiteY33" fmla="*/ 3021214 h 4221188"/>
                <a:gd name="connsiteX34" fmla="*/ 758618 w 4995280"/>
                <a:gd name="connsiteY34" fmla="*/ 2520701 h 4221188"/>
                <a:gd name="connsiteX35" fmla="*/ 220359 w 4995280"/>
                <a:gd name="connsiteY35" fmla="*/ 1559552 h 4221188"/>
                <a:gd name="connsiteX36" fmla="*/ 0 w 4995280"/>
                <a:gd name="connsiteY36" fmla="*/ 974235 h 4221188"/>
                <a:gd name="connsiteX37" fmla="*/ 136031 w 4995280"/>
                <a:gd name="connsiteY37" fmla="*/ 632342 h 4221188"/>
                <a:gd name="connsiteX38" fmla="*/ 441680 w 4995280"/>
                <a:gd name="connsiteY38" fmla="*/ 683821 h 4221188"/>
                <a:gd name="connsiteX39" fmla="*/ 615174 w 4995280"/>
                <a:gd name="connsiteY39" fmla="*/ 766457 h 4221188"/>
                <a:gd name="connsiteX40" fmla="*/ 1149669 w 4995280"/>
                <a:gd name="connsiteY40" fmla="*/ 564016 h 4221188"/>
                <a:gd name="connsiteX41" fmla="*/ 1235408 w 4995280"/>
                <a:gd name="connsiteY41" fmla="*/ 0 h 4221188"/>
                <a:gd name="connsiteX42" fmla="*/ 1757574 w 4995280"/>
                <a:gd name="connsiteY42" fmla="*/ 501984 h 4221188"/>
                <a:gd name="connsiteX43" fmla="*/ 2586293 w 4995280"/>
                <a:gd name="connsiteY43" fmla="*/ 651253 h 4221188"/>
                <a:gd name="connsiteX44" fmla="*/ 2586551 w 4995280"/>
                <a:gd name="connsiteY44" fmla="*/ 653057 h 4221188"/>
                <a:gd name="connsiteX45" fmla="*/ 2998334 w 4995280"/>
                <a:gd name="connsiteY45" fmla="*/ 842092 h 4221188"/>
                <a:gd name="connsiteX46" fmla="*/ 3507935 w 4995280"/>
                <a:gd name="connsiteY46" fmla="*/ 1190180 h 4221188"/>
                <a:gd name="connsiteX47" fmla="*/ 4078560 w 4995280"/>
                <a:gd name="connsiteY47" fmla="*/ 1897671 h 4221188"/>
                <a:gd name="connsiteX48" fmla="*/ 4265191 w 4995280"/>
                <a:gd name="connsiteY48" fmla="*/ 1816859 h 4221188"/>
                <a:gd name="connsiteX49" fmla="*/ 4559259 w 4995280"/>
                <a:gd name="connsiteY49" fmla="*/ 1882733 h 4221188"/>
                <a:gd name="connsiteX50" fmla="*/ 4843997 w 4995280"/>
                <a:gd name="connsiteY50" fmla="*/ 1908391 h 4221188"/>
                <a:gd name="connsiteX51" fmla="*/ 4995280 w 4995280"/>
                <a:gd name="connsiteY51" fmla="*/ 1981007 h 4221188"/>
                <a:gd name="connsiteX0" fmla="*/ 1295747 w 4995280"/>
                <a:gd name="connsiteY0" fmla="*/ 905623 h 4221188"/>
                <a:gd name="connsiteX1" fmla="*/ 1042019 w 4995280"/>
                <a:gd name="connsiteY1" fmla="*/ 973609 h 4221188"/>
                <a:gd name="connsiteX2" fmla="*/ 1110004 w 4995280"/>
                <a:gd name="connsiteY2" fmla="*/ 1227337 h 4221188"/>
                <a:gd name="connsiteX3" fmla="*/ 1363734 w 4995280"/>
                <a:gd name="connsiteY3" fmla="*/ 1159349 h 4221188"/>
                <a:gd name="connsiteX4" fmla="*/ 1295747 w 4995280"/>
                <a:gd name="connsiteY4" fmla="*/ 905623 h 4221188"/>
                <a:gd name="connsiteX5" fmla="*/ 3357227 w 4995280"/>
                <a:gd name="connsiteY5" fmla="*/ 1446173 h 4221188"/>
                <a:gd name="connsiteX6" fmla="*/ 2389121 w 4995280"/>
                <a:gd name="connsiteY6" fmla="*/ 874986 h 4221188"/>
                <a:gd name="connsiteX7" fmla="*/ 2317734 w 4995280"/>
                <a:gd name="connsiteY7" fmla="*/ 1082029 h 4221188"/>
                <a:gd name="connsiteX8" fmla="*/ 3205629 w 4995280"/>
                <a:gd name="connsiteY8" fmla="*/ 1594653 h 4221188"/>
                <a:gd name="connsiteX9" fmla="*/ 3357227 w 4995280"/>
                <a:gd name="connsiteY9" fmla="*/ 1446173 h 4221188"/>
                <a:gd name="connsiteX10" fmla="*/ 4568006 w 4995280"/>
                <a:gd name="connsiteY10" fmla="*/ 2045651 h 4221188"/>
                <a:gd name="connsiteX11" fmla="*/ 4524932 w 4995280"/>
                <a:gd name="connsiteY11" fmla="*/ 2024256 h 4221188"/>
                <a:gd name="connsiteX12" fmla="*/ 4376584 w 4995280"/>
                <a:gd name="connsiteY12" fmla="*/ 2109904 h 4221188"/>
                <a:gd name="connsiteX13" fmla="*/ 4462232 w 4995280"/>
                <a:gd name="connsiteY13" fmla="*/ 2258247 h 4221188"/>
                <a:gd name="connsiteX14" fmla="*/ 4610577 w 4995280"/>
                <a:gd name="connsiteY14" fmla="*/ 2172601 h 4221188"/>
                <a:gd name="connsiteX15" fmla="*/ 4568006 w 4995280"/>
                <a:gd name="connsiteY15" fmla="*/ 2045651 h 4221188"/>
                <a:gd name="connsiteX16" fmla="*/ 4995280 w 4995280"/>
                <a:gd name="connsiteY16" fmla="*/ 1981007 h 4221188"/>
                <a:gd name="connsiteX17" fmla="*/ 4937112 w 4995280"/>
                <a:gd name="connsiteY17" fmla="*/ 2070280 h 4221188"/>
                <a:gd name="connsiteX18" fmla="*/ 4678445 w 4995280"/>
                <a:gd name="connsiteY18" fmla="*/ 1985146 h 4221188"/>
                <a:gd name="connsiteX19" fmla="*/ 4727574 w 4995280"/>
                <a:gd name="connsiteY19" fmla="*/ 2203950 h 4221188"/>
                <a:gd name="connsiteX20" fmla="*/ 4430883 w 4995280"/>
                <a:gd name="connsiteY20" fmla="*/ 2375246 h 4221188"/>
                <a:gd name="connsiteX21" fmla="*/ 4259587 w 4995280"/>
                <a:gd name="connsiteY21" fmla="*/ 2078553 h 4221188"/>
                <a:gd name="connsiteX22" fmla="*/ 4378457 w 4995280"/>
                <a:gd name="connsiteY22" fmla="*/ 1928722 h 4221188"/>
                <a:gd name="connsiteX23" fmla="*/ 4281143 w 4995280"/>
                <a:gd name="connsiteY23" fmla="*/ 1925477 h 4221188"/>
                <a:gd name="connsiteX24" fmla="*/ 4111363 w 4995280"/>
                <a:gd name="connsiteY24" fmla="*/ 2010327 h 4221188"/>
                <a:gd name="connsiteX25" fmla="*/ 3937078 w 4995280"/>
                <a:gd name="connsiteY25" fmla="*/ 3001142 h 4221188"/>
                <a:gd name="connsiteX26" fmla="*/ 2864666 w 4995280"/>
                <a:gd name="connsiteY26" fmla="*/ 3621717 h 4221188"/>
                <a:gd name="connsiteX27" fmla="*/ 2346113 w 4995280"/>
                <a:gd name="connsiteY27" fmla="*/ 4221188 h 4221188"/>
                <a:gd name="connsiteX28" fmla="*/ 2043869 w 4995280"/>
                <a:gd name="connsiteY28" fmla="*/ 4046689 h 4221188"/>
                <a:gd name="connsiteX29" fmla="*/ 2232704 w 4995280"/>
                <a:gd name="connsiteY29" fmla="*/ 3502581 h 4221188"/>
                <a:gd name="connsiteX30" fmla="*/ 1545844 w 4995280"/>
                <a:gd name="connsiteY30" fmla="*/ 3182914 h 4221188"/>
                <a:gd name="connsiteX31" fmla="*/ 1187080 w 4995280"/>
                <a:gd name="connsiteY31" fmla="*/ 2940350 h 4221188"/>
                <a:gd name="connsiteX32" fmla="*/ 644563 w 4995280"/>
                <a:gd name="connsiteY32" fmla="*/ 3221269 h 4221188"/>
                <a:gd name="connsiteX33" fmla="*/ 313243 w 4995280"/>
                <a:gd name="connsiteY33" fmla="*/ 3021214 h 4221188"/>
                <a:gd name="connsiteX34" fmla="*/ 758618 w 4995280"/>
                <a:gd name="connsiteY34" fmla="*/ 2520701 h 4221188"/>
                <a:gd name="connsiteX35" fmla="*/ 220359 w 4995280"/>
                <a:gd name="connsiteY35" fmla="*/ 1559552 h 4221188"/>
                <a:gd name="connsiteX36" fmla="*/ 0 w 4995280"/>
                <a:gd name="connsiteY36" fmla="*/ 974235 h 4221188"/>
                <a:gd name="connsiteX37" fmla="*/ 136031 w 4995280"/>
                <a:gd name="connsiteY37" fmla="*/ 632342 h 4221188"/>
                <a:gd name="connsiteX38" fmla="*/ 441680 w 4995280"/>
                <a:gd name="connsiteY38" fmla="*/ 683821 h 4221188"/>
                <a:gd name="connsiteX39" fmla="*/ 615174 w 4995280"/>
                <a:gd name="connsiteY39" fmla="*/ 766457 h 4221188"/>
                <a:gd name="connsiteX40" fmla="*/ 1149669 w 4995280"/>
                <a:gd name="connsiteY40" fmla="*/ 564016 h 4221188"/>
                <a:gd name="connsiteX41" fmla="*/ 1235408 w 4995280"/>
                <a:gd name="connsiteY41" fmla="*/ 0 h 4221188"/>
                <a:gd name="connsiteX42" fmla="*/ 1757574 w 4995280"/>
                <a:gd name="connsiteY42" fmla="*/ 501984 h 4221188"/>
                <a:gd name="connsiteX43" fmla="*/ 2586293 w 4995280"/>
                <a:gd name="connsiteY43" fmla="*/ 651253 h 4221188"/>
                <a:gd name="connsiteX44" fmla="*/ 2586551 w 4995280"/>
                <a:gd name="connsiteY44" fmla="*/ 653057 h 4221188"/>
                <a:gd name="connsiteX45" fmla="*/ 2998334 w 4995280"/>
                <a:gd name="connsiteY45" fmla="*/ 842092 h 4221188"/>
                <a:gd name="connsiteX46" fmla="*/ 3507935 w 4995280"/>
                <a:gd name="connsiteY46" fmla="*/ 1190180 h 4221188"/>
                <a:gd name="connsiteX47" fmla="*/ 4078560 w 4995280"/>
                <a:gd name="connsiteY47" fmla="*/ 1897671 h 4221188"/>
                <a:gd name="connsiteX48" fmla="*/ 4265191 w 4995280"/>
                <a:gd name="connsiteY48" fmla="*/ 1816859 h 4221188"/>
                <a:gd name="connsiteX49" fmla="*/ 4559259 w 4995280"/>
                <a:gd name="connsiteY49" fmla="*/ 1882733 h 4221188"/>
                <a:gd name="connsiteX50" fmla="*/ 4843997 w 4995280"/>
                <a:gd name="connsiteY50" fmla="*/ 1908391 h 4221188"/>
                <a:gd name="connsiteX51" fmla="*/ 4995280 w 4995280"/>
                <a:gd name="connsiteY51" fmla="*/ 1981007 h 4221188"/>
                <a:gd name="connsiteX0" fmla="*/ 1295747 w 4995280"/>
                <a:gd name="connsiteY0" fmla="*/ 905623 h 4221188"/>
                <a:gd name="connsiteX1" fmla="*/ 1042019 w 4995280"/>
                <a:gd name="connsiteY1" fmla="*/ 973609 h 4221188"/>
                <a:gd name="connsiteX2" fmla="*/ 1110004 w 4995280"/>
                <a:gd name="connsiteY2" fmla="*/ 1227337 h 4221188"/>
                <a:gd name="connsiteX3" fmla="*/ 1363734 w 4995280"/>
                <a:gd name="connsiteY3" fmla="*/ 1159349 h 4221188"/>
                <a:gd name="connsiteX4" fmla="*/ 1295747 w 4995280"/>
                <a:gd name="connsiteY4" fmla="*/ 905623 h 4221188"/>
                <a:gd name="connsiteX5" fmla="*/ 3357227 w 4995280"/>
                <a:gd name="connsiteY5" fmla="*/ 1446173 h 4221188"/>
                <a:gd name="connsiteX6" fmla="*/ 2389121 w 4995280"/>
                <a:gd name="connsiteY6" fmla="*/ 874986 h 4221188"/>
                <a:gd name="connsiteX7" fmla="*/ 2317734 w 4995280"/>
                <a:gd name="connsiteY7" fmla="*/ 1082029 h 4221188"/>
                <a:gd name="connsiteX8" fmla="*/ 3205629 w 4995280"/>
                <a:gd name="connsiteY8" fmla="*/ 1594653 h 4221188"/>
                <a:gd name="connsiteX9" fmla="*/ 3357227 w 4995280"/>
                <a:gd name="connsiteY9" fmla="*/ 1446173 h 4221188"/>
                <a:gd name="connsiteX10" fmla="*/ 4568006 w 4995280"/>
                <a:gd name="connsiteY10" fmla="*/ 2045651 h 4221188"/>
                <a:gd name="connsiteX11" fmla="*/ 4524932 w 4995280"/>
                <a:gd name="connsiteY11" fmla="*/ 2024256 h 4221188"/>
                <a:gd name="connsiteX12" fmla="*/ 4376584 w 4995280"/>
                <a:gd name="connsiteY12" fmla="*/ 2109904 h 4221188"/>
                <a:gd name="connsiteX13" fmla="*/ 4462232 w 4995280"/>
                <a:gd name="connsiteY13" fmla="*/ 2258247 h 4221188"/>
                <a:gd name="connsiteX14" fmla="*/ 4610577 w 4995280"/>
                <a:gd name="connsiteY14" fmla="*/ 2172601 h 4221188"/>
                <a:gd name="connsiteX15" fmla="*/ 4568006 w 4995280"/>
                <a:gd name="connsiteY15" fmla="*/ 2045651 h 4221188"/>
                <a:gd name="connsiteX16" fmla="*/ 4995280 w 4995280"/>
                <a:gd name="connsiteY16" fmla="*/ 1981007 h 4221188"/>
                <a:gd name="connsiteX17" fmla="*/ 4937112 w 4995280"/>
                <a:gd name="connsiteY17" fmla="*/ 2070280 h 4221188"/>
                <a:gd name="connsiteX18" fmla="*/ 4678445 w 4995280"/>
                <a:gd name="connsiteY18" fmla="*/ 1985146 h 4221188"/>
                <a:gd name="connsiteX19" fmla="*/ 4727574 w 4995280"/>
                <a:gd name="connsiteY19" fmla="*/ 2203950 h 4221188"/>
                <a:gd name="connsiteX20" fmla="*/ 4430883 w 4995280"/>
                <a:gd name="connsiteY20" fmla="*/ 2375246 h 4221188"/>
                <a:gd name="connsiteX21" fmla="*/ 4259587 w 4995280"/>
                <a:gd name="connsiteY21" fmla="*/ 2078553 h 4221188"/>
                <a:gd name="connsiteX22" fmla="*/ 4378457 w 4995280"/>
                <a:gd name="connsiteY22" fmla="*/ 1928722 h 4221188"/>
                <a:gd name="connsiteX23" fmla="*/ 4281143 w 4995280"/>
                <a:gd name="connsiteY23" fmla="*/ 1925477 h 4221188"/>
                <a:gd name="connsiteX24" fmla="*/ 4111363 w 4995280"/>
                <a:gd name="connsiteY24" fmla="*/ 2010327 h 4221188"/>
                <a:gd name="connsiteX25" fmla="*/ 3937078 w 4995280"/>
                <a:gd name="connsiteY25" fmla="*/ 3001142 h 4221188"/>
                <a:gd name="connsiteX26" fmla="*/ 2864666 w 4995280"/>
                <a:gd name="connsiteY26" fmla="*/ 3621717 h 4221188"/>
                <a:gd name="connsiteX27" fmla="*/ 2346113 w 4995280"/>
                <a:gd name="connsiteY27" fmla="*/ 4221188 h 4221188"/>
                <a:gd name="connsiteX28" fmla="*/ 2043869 w 4995280"/>
                <a:gd name="connsiteY28" fmla="*/ 4046689 h 4221188"/>
                <a:gd name="connsiteX29" fmla="*/ 2232704 w 4995280"/>
                <a:gd name="connsiteY29" fmla="*/ 3502581 h 4221188"/>
                <a:gd name="connsiteX30" fmla="*/ 1545844 w 4995280"/>
                <a:gd name="connsiteY30" fmla="*/ 3182914 h 4221188"/>
                <a:gd name="connsiteX31" fmla="*/ 1187080 w 4995280"/>
                <a:gd name="connsiteY31" fmla="*/ 2940350 h 4221188"/>
                <a:gd name="connsiteX32" fmla="*/ 644563 w 4995280"/>
                <a:gd name="connsiteY32" fmla="*/ 3221269 h 4221188"/>
                <a:gd name="connsiteX33" fmla="*/ 313243 w 4995280"/>
                <a:gd name="connsiteY33" fmla="*/ 3021214 h 4221188"/>
                <a:gd name="connsiteX34" fmla="*/ 758618 w 4995280"/>
                <a:gd name="connsiteY34" fmla="*/ 2520701 h 4221188"/>
                <a:gd name="connsiteX35" fmla="*/ 220359 w 4995280"/>
                <a:gd name="connsiteY35" fmla="*/ 1559552 h 4221188"/>
                <a:gd name="connsiteX36" fmla="*/ 0 w 4995280"/>
                <a:gd name="connsiteY36" fmla="*/ 974235 h 4221188"/>
                <a:gd name="connsiteX37" fmla="*/ 136031 w 4995280"/>
                <a:gd name="connsiteY37" fmla="*/ 632342 h 4221188"/>
                <a:gd name="connsiteX38" fmla="*/ 441680 w 4995280"/>
                <a:gd name="connsiteY38" fmla="*/ 683821 h 4221188"/>
                <a:gd name="connsiteX39" fmla="*/ 615174 w 4995280"/>
                <a:gd name="connsiteY39" fmla="*/ 766457 h 4221188"/>
                <a:gd name="connsiteX40" fmla="*/ 1149669 w 4995280"/>
                <a:gd name="connsiteY40" fmla="*/ 564016 h 4221188"/>
                <a:gd name="connsiteX41" fmla="*/ 1235408 w 4995280"/>
                <a:gd name="connsiteY41" fmla="*/ 0 h 4221188"/>
                <a:gd name="connsiteX42" fmla="*/ 1757574 w 4995280"/>
                <a:gd name="connsiteY42" fmla="*/ 501984 h 4221188"/>
                <a:gd name="connsiteX43" fmla="*/ 2586293 w 4995280"/>
                <a:gd name="connsiteY43" fmla="*/ 651253 h 4221188"/>
                <a:gd name="connsiteX44" fmla="*/ 2586551 w 4995280"/>
                <a:gd name="connsiteY44" fmla="*/ 653057 h 4221188"/>
                <a:gd name="connsiteX45" fmla="*/ 2998334 w 4995280"/>
                <a:gd name="connsiteY45" fmla="*/ 842092 h 4221188"/>
                <a:gd name="connsiteX46" fmla="*/ 3507935 w 4995280"/>
                <a:gd name="connsiteY46" fmla="*/ 1190180 h 4221188"/>
                <a:gd name="connsiteX47" fmla="*/ 4078560 w 4995280"/>
                <a:gd name="connsiteY47" fmla="*/ 1897671 h 4221188"/>
                <a:gd name="connsiteX48" fmla="*/ 4265191 w 4995280"/>
                <a:gd name="connsiteY48" fmla="*/ 1816859 h 4221188"/>
                <a:gd name="connsiteX49" fmla="*/ 4559259 w 4995280"/>
                <a:gd name="connsiteY49" fmla="*/ 1882733 h 4221188"/>
                <a:gd name="connsiteX50" fmla="*/ 4843997 w 4995280"/>
                <a:gd name="connsiteY50" fmla="*/ 1908391 h 4221188"/>
                <a:gd name="connsiteX51" fmla="*/ 4995280 w 4995280"/>
                <a:gd name="connsiteY51" fmla="*/ 1981007 h 4221188"/>
                <a:gd name="connsiteX0" fmla="*/ 1295747 w 5206857"/>
                <a:gd name="connsiteY0" fmla="*/ 905623 h 4221188"/>
                <a:gd name="connsiteX1" fmla="*/ 1042019 w 5206857"/>
                <a:gd name="connsiteY1" fmla="*/ 973609 h 4221188"/>
                <a:gd name="connsiteX2" fmla="*/ 1110004 w 5206857"/>
                <a:gd name="connsiteY2" fmla="*/ 1227337 h 4221188"/>
                <a:gd name="connsiteX3" fmla="*/ 1363734 w 5206857"/>
                <a:gd name="connsiteY3" fmla="*/ 1159349 h 4221188"/>
                <a:gd name="connsiteX4" fmla="*/ 1295747 w 5206857"/>
                <a:gd name="connsiteY4" fmla="*/ 905623 h 4221188"/>
                <a:gd name="connsiteX5" fmla="*/ 3357227 w 5206857"/>
                <a:gd name="connsiteY5" fmla="*/ 1446173 h 4221188"/>
                <a:gd name="connsiteX6" fmla="*/ 2389121 w 5206857"/>
                <a:gd name="connsiteY6" fmla="*/ 874986 h 4221188"/>
                <a:gd name="connsiteX7" fmla="*/ 2317734 w 5206857"/>
                <a:gd name="connsiteY7" fmla="*/ 1082029 h 4221188"/>
                <a:gd name="connsiteX8" fmla="*/ 3205629 w 5206857"/>
                <a:gd name="connsiteY8" fmla="*/ 1594653 h 4221188"/>
                <a:gd name="connsiteX9" fmla="*/ 3357227 w 5206857"/>
                <a:gd name="connsiteY9" fmla="*/ 1446173 h 4221188"/>
                <a:gd name="connsiteX10" fmla="*/ 4568006 w 5206857"/>
                <a:gd name="connsiteY10" fmla="*/ 2045651 h 4221188"/>
                <a:gd name="connsiteX11" fmla="*/ 4524932 w 5206857"/>
                <a:gd name="connsiteY11" fmla="*/ 2024256 h 4221188"/>
                <a:gd name="connsiteX12" fmla="*/ 4376584 w 5206857"/>
                <a:gd name="connsiteY12" fmla="*/ 2109904 h 4221188"/>
                <a:gd name="connsiteX13" fmla="*/ 4462232 w 5206857"/>
                <a:gd name="connsiteY13" fmla="*/ 2258247 h 4221188"/>
                <a:gd name="connsiteX14" fmla="*/ 4610577 w 5206857"/>
                <a:gd name="connsiteY14" fmla="*/ 2172601 h 4221188"/>
                <a:gd name="connsiteX15" fmla="*/ 4568006 w 5206857"/>
                <a:gd name="connsiteY15" fmla="*/ 2045651 h 4221188"/>
                <a:gd name="connsiteX16" fmla="*/ 5206857 w 5206857"/>
                <a:gd name="connsiteY16" fmla="*/ 2224145 h 4221188"/>
                <a:gd name="connsiteX17" fmla="*/ 4937112 w 5206857"/>
                <a:gd name="connsiteY17" fmla="*/ 2070280 h 4221188"/>
                <a:gd name="connsiteX18" fmla="*/ 4678445 w 5206857"/>
                <a:gd name="connsiteY18" fmla="*/ 1985146 h 4221188"/>
                <a:gd name="connsiteX19" fmla="*/ 4727574 w 5206857"/>
                <a:gd name="connsiteY19" fmla="*/ 2203950 h 4221188"/>
                <a:gd name="connsiteX20" fmla="*/ 4430883 w 5206857"/>
                <a:gd name="connsiteY20" fmla="*/ 2375246 h 4221188"/>
                <a:gd name="connsiteX21" fmla="*/ 4259587 w 5206857"/>
                <a:gd name="connsiteY21" fmla="*/ 2078553 h 4221188"/>
                <a:gd name="connsiteX22" fmla="*/ 4378457 w 5206857"/>
                <a:gd name="connsiteY22" fmla="*/ 1928722 h 4221188"/>
                <a:gd name="connsiteX23" fmla="*/ 4281143 w 5206857"/>
                <a:gd name="connsiteY23" fmla="*/ 1925477 h 4221188"/>
                <a:gd name="connsiteX24" fmla="*/ 4111363 w 5206857"/>
                <a:gd name="connsiteY24" fmla="*/ 2010327 h 4221188"/>
                <a:gd name="connsiteX25" fmla="*/ 3937078 w 5206857"/>
                <a:gd name="connsiteY25" fmla="*/ 3001142 h 4221188"/>
                <a:gd name="connsiteX26" fmla="*/ 2864666 w 5206857"/>
                <a:gd name="connsiteY26" fmla="*/ 3621717 h 4221188"/>
                <a:gd name="connsiteX27" fmla="*/ 2346113 w 5206857"/>
                <a:gd name="connsiteY27" fmla="*/ 4221188 h 4221188"/>
                <a:gd name="connsiteX28" fmla="*/ 2043869 w 5206857"/>
                <a:gd name="connsiteY28" fmla="*/ 4046689 h 4221188"/>
                <a:gd name="connsiteX29" fmla="*/ 2232704 w 5206857"/>
                <a:gd name="connsiteY29" fmla="*/ 3502581 h 4221188"/>
                <a:gd name="connsiteX30" fmla="*/ 1545844 w 5206857"/>
                <a:gd name="connsiteY30" fmla="*/ 3182914 h 4221188"/>
                <a:gd name="connsiteX31" fmla="*/ 1187080 w 5206857"/>
                <a:gd name="connsiteY31" fmla="*/ 2940350 h 4221188"/>
                <a:gd name="connsiteX32" fmla="*/ 644563 w 5206857"/>
                <a:gd name="connsiteY32" fmla="*/ 3221269 h 4221188"/>
                <a:gd name="connsiteX33" fmla="*/ 313243 w 5206857"/>
                <a:gd name="connsiteY33" fmla="*/ 3021214 h 4221188"/>
                <a:gd name="connsiteX34" fmla="*/ 758618 w 5206857"/>
                <a:gd name="connsiteY34" fmla="*/ 2520701 h 4221188"/>
                <a:gd name="connsiteX35" fmla="*/ 220359 w 5206857"/>
                <a:gd name="connsiteY35" fmla="*/ 1559552 h 4221188"/>
                <a:gd name="connsiteX36" fmla="*/ 0 w 5206857"/>
                <a:gd name="connsiteY36" fmla="*/ 974235 h 4221188"/>
                <a:gd name="connsiteX37" fmla="*/ 136031 w 5206857"/>
                <a:gd name="connsiteY37" fmla="*/ 632342 h 4221188"/>
                <a:gd name="connsiteX38" fmla="*/ 441680 w 5206857"/>
                <a:gd name="connsiteY38" fmla="*/ 683821 h 4221188"/>
                <a:gd name="connsiteX39" fmla="*/ 615174 w 5206857"/>
                <a:gd name="connsiteY39" fmla="*/ 766457 h 4221188"/>
                <a:gd name="connsiteX40" fmla="*/ 1149669 w 5206857"/>
                <a:gd name="connsiteY40" fmla="*/ 564016 h 4221188"/>
                <a:gd name="connsiteX41" fmla="*/ 1235408 w 5206857"/>
                <a:gd name="connsiteY41" fmla="*/ 0 h 4221188"/>
                <a:gd name="connsiteX42" fmla="*/ 1757574 w 5206857"/>
                <a:gd name="connsiteY42" fmla="*/ 501984 h 4221188"/>
                <a:gd name="connsiteX43" fmla="*/ 2586293 w 5206857"/>
                <a:gd name="connsiteY43" fmla="*/ 651253 h 4221188"/>
                <a:gd name="connsiteX44" fmla="*/ 2586551 w 5206857"/>
                <a:gd name="connsiteY44" fmla="*/ 653057 h 4221188"/>
                <a:gd name="connsiteX45" fmla="*/ 2998334 w 5206857"/>
                <a:gd name="connsiteY45" fmla="*/ 842092 h 4221188"/>
                <a:gd name="connsiteX46" fmla="*/ 3507935 w 5206857"/>
                <a:gd name="connsiteY46" fmla="*/ 1190180 h 4221188"/>
                <a:gd name="connsiteX47" fmla="*/ 4078560 w 5206857"/>
                <a:gd name="connsiteY47" fmla="*/ 1897671 h 4221188"/>
                <a:gd name="connsiteX48" fmla="*/ 4265191 w 5206857"/>
                <a:gd name="connsiteY48" fmla="*/ 1816859 h 4221188"/>
                <a:gd name="connsiteX49" fmla="*/ 4559259 w 5206857"/>
                <a:gd name="connsiteY49" fmla="*/ 1882733 h 4221188"/>
                <a:gd name="connsiteX50" fmla="*/ 4843997 w 5206857"/>
                <a:gd name="connsiteY50" fmla="*/ 1908391 h 4221188"/>
                <a:gd name="connsiteX51" fmla="*/ 5206857 w 5206857"/>
                <a:gd name="connsiteY51" fmla="*/ 2224145 h 4221188"/>
                <a:gd name="connsiteX0" fmla="*/ 1295747 w 5206857"/>
                <a:gd name="connsiteY0" fmla="*/ 905623 h 4221188"/>
                <a:gd name="connsiteX1" fmla="*/ 1042019 w 5206857"/>
                <a:gd name="connsiteY1" fmla="*/ 973609 h 4221188"/>
                <a:gd name="connsiteX2" fmla="*/ 1110004 w 5206857"/>
                <a:gd name="connsiteY2" fmla="*/ 1227337 h 4221188"/>
                <a:gd name="connsiteX3" fmla="*/ 1363734 w 5206857"/>
                <a:gd name="connsiteY3" fmla="*/ 1159349 h 4221188"/>
                <a:gd name="connsiteX4" fmla="*/ 1295747 w 5206857"/>
                <a:gd name="connsiteY4" fmla="*/ 905623 h 4221188"/>
                <a:gd name="connsiteX5" fmla="*/ 3357227 w 5206857"/>
                <a:gd name="connsiteY5" fmla="*/ 1446173 h 4221188"/>
                <a:gd name="connsiteX6" fmla="*/ 2389121 w 5206857"/>
                <a:gd name="connsiteY6" fmla="*/ 874986 h 4221188"/>
                <a:gd name="connsiteX7" fmla="*/ 2317734 w 5206857"/>
                <a:gd name="connsiteY7" fmla="*/ 1082029 h 4221188"/>
                <a:gd name="connsiteX8" fmla="*/ 3205629 w 5206857"/>
                <a:gd name="connsiteY8" fmla="*/ 1594653 h 4221188"/>
                <a:gd name="connsiteX9" fmla="*/ 3357227 w 5206857"/>
                <a:gd name="connsiteY9" fmla="*/ 1446173 h 4221188"/>
                <a:gd name="connsiteX10" fmla="*/ 4568006 w 5206857"/>
                <a:gd name="connsiteY10" fmla="*/ 2045651 h 4221188"/>
                <a:gd name="connsiteX11" fmla="*/ 4524932 w 5206857"/>
                <a:gd name="connsiteY11" fmla="*/ 2024256 h 4221188"/>
                <a:gd name="connsiteX12" fmla="*/ 4376584 w 5206857"/>
                <a:gd name="connsiteY12" fmla="*/ 2109904 h 4221188"/>
                <a:gd name="connsiteX13" fmla="*/ 4462232 w 5206857"/>
                <a:gd name="connsiteY13" fmla="*/ 2258247 h 4221188"/>
                <a:gd name="connsiteX14" fmla="*/ 4610577 w 5206857"/>
                <a:gd name="connsiteY14" fmla="*/ 2172601 h 4221188"/>
                <a:gd name="connsiteX15" fmla="*/ 4568006 w 5206857"/>
                <a:gd name="connsiteY15" fmla="*/ 2045651 h 4221188"/>
                <a:gd name="connsiteX16" fmla="*/ 5206857 w 5206857"/>
                <a:gd name="connsiteY16" fmla="*/ 2224145 h 4221188"/>
                <a:gd name="connsiteX17" fmla="*/ 4937112 w 5206857"/>
                <a:gd name="connsiteY17" fmla="*/ 2070280 h 4221188"/>
                <a:gd name="connsiteX18" fmla="*/ 4678445 w 5206857"/>
                <a:gd name="connsiteY18" fmla="*/ 1985146 h 4221188"/>
                <a:gd name="connsiteX19" fmla="*/ 4727574 w 5206857"/>
                <a:gd name="connsiteY19" fmla="*/ 2203950 h 4221188"/>
                <a:gd name="connsiteX20" fmla="*/ 4430883 w 5206857"/>
                <a:gd name="connsiteY20" fmla="*/ 2375246 h 4221188"/>
                <a:gd name="connsiteX21" fmla="*/ 4259587 w 5206857"/>
                <a:gd name="connsiteY21" fmla="*/ 2078553 h 4221188"/>
                <a:gd name="connsiteX22" fmla="*/ 4378457 w 5206857"/>
                <a:gd name="connsiteY22" fmla="*/ 1928722 h 4221188"/>
                <a:gd name="connsiteX23" fmla="*/ 4281143 w 5206857"/>
                <a:gd name="connsiteY23" fmla="*/ 1925477 h 4221188"/>
                <a:gd name="connsiteX24" fmla="*/ 4111363 w 5206857"/>
                <a:gd name="connsiteY24" fmla="*/ 2010327 h 4221188"/>
                <a:gd name="connsiteX25" fmla="*/ 3937078 w 5206857"/>
                <a:gd name="connsiteY25" fmla="*/ 3001142 h 4221188"/>
                <a:gd name="connsiteX26" fmla="*/ 2864666 w 5206857"/>
                <a:gd name="connsiteY26" fmla="*/ 3621717 h 4221188"/>
                <a:gd name="connsiteX27" fmla="*/ 2346113 w 5206857"/>
                <a:gd name="connsiteY27" fmla="*/ 4221188 h 4221188"/>
                <a:gd name="connsiteX28" fmla="*/ 2043869 w 5206857"/>
                <a:gd name="connsiteY28" fmla="*/ 4046689 h 4221188"/>
                <a:gd name="connsiteX29" fmla="*/ 2232704 w 5206857"/>
                <a:gd name="connsiteY29" fmla="*/ 3502581 h 4221188"/>
                <a:gd name="connsiteX30" fmla="*/ 1545844 w 5206857"/>
                <a:gd name="connsiteY30" fmla="*/ 3182914 h 4221188"/>
                <a:gd name="connsiteX31" fmla="*/ 1187080 w 5206857"/>
                <a:gd name="connsiteY31" fmla="*/ 2940350 h 4221188"/>
                <a:gd name="connsiteX32" fmla="*/ 644563 w 5206857"/>
                <a:gd name="connsiteY32" fmla="*/ 3221269 h 4221188"/>
                <a:gd name="connsiteX33" fmla="*/ 313243 w 5206857"/>
                <a:gd name="connsiteY33" fmla="*/ 3021214 h 4221188"/>
                <a:gd name="connsiteX34" fmla="*/ 758618 w 5206857"/>
                <a:gd name="connsiteY34" fmla="*/ 2520701 h 4221188"/>
                <a:gd name="connsiteX35" fmla="*/ 220359 w 5206857"/>
                <a:gd name="connsiteY35" fmla="*/ 1559552 h 4221188"/>
                <a:gd name="connsiteX36" fmla="*/ 0 w 5206857"/>
                <a:gd name="connsiteY36" fmla="*/ 974235 h 4221188"/>
                <a:gd name="connsiteX37" fmla="*/ 136031 w 5206857"/>
                <a:gd name="connsiteY37" fmla="*/ 632342 h 4221188"/>
                <a:gd name="connsiteX38" fmla="*/ 441680 w 5206857"/>
                <a:gd name="connsiteY38" fmla="*/ 683821 h 4221188"/>
                <a:gd name="connsiteX39" fmla="*/ 615174 w 5206857"/>
                <a:gd name="connsiteY39" fmla="*/ 766457 h 4221188"/>
                <a:gd name="connsiteX40" fmla="*/ 1149669 w 5206857"/>
                <a:gd name="connsiteY40" fmla="*/ 564016 h 4221188"/>
                <a:gd name="connsiteX41" fmla="*/ 1235408 w 5206857"/>
                <a:gd name="connsiteY41" fmla="*/ 0 h 4221188"/>
                <a:gd name="connsiteX42" fmla="*/ 1757574 w 5206857"/>
                <a:gd name="connsiteY42" fmla="*/ 501984 h 4221188"/>
                <a:gd name="connsiteX43" fmla="*/ 2586293 w 5206857"/>
                <a:gd name="connsiteY43" fmla="*/ 651253 h 4221188"/>
                <a:gd name="connsiteX44" fmla="*/ 2586551 w 5206857"/>
                <a:gd name="connsiteY44" fmla="*/ 653057 h 4221188"/>
                <a:gd name="connsiteX45" fmla="*/ 2998334 w 5206857"/>
                <a:gd name="connsiteY45" fmla="*/ 842092 h 4221188"/>
                <a:gd name="connsiteX46" fmla="*/ 3507935 w 5206857"/>
                <a:gd name="connsiteY46" fmla="*/ 1190180 h 4221188"/>
                <a:gd name="connsiteX47" fmla="*/ 4078560 w 5206857"/>
                <a:gd name="connsiteY47" fmla="*/ 1897671 h 4221188"/>
                <a:gd name="connsiteX48" fmla="*/ 4265191 w 5206857"/>
                <a:gd name="connsiteY48" fmla="*/ 1816859 h 4221188"/>
                <a:gd name="connsiteX49" fmla="*/ 4559259 w 5206857"/>
                <a:gd name="connsiteY49" fmla="*/ 1882733 h 4221188"/>
                <a:gd name="connsiteX50" fmla="*/ 4843997 w 5206857"/>
                <a:gd name="connsiteY50" fmla="*/ 1908391 h 4221188"/>
                <a:gd name="connsiteX51" fmla="*/ 5206857 w 5206857"/>
                <a:gd name="connsiteY51" fmla="*/ 2224145 h 4221188"/>
                <a:gd name="connsiteX0" fmla="*/ 1295747 w 5206857"/>
                <a:gd name="connsiteY0" fmla="*/ 905623 h 4221188"/>
                <a:gd name="connsiteX1" fmla="*/ 1042019 w 5206857"/>
                <a:gd name="connsiteY1" fmla="*/ 973609 h 4221188"/>
                <a:gd name="connsiteX2" fmla="*/ 1110004 w 5206857"/>
                <a:gd name="connsiteY2" fmla="*/ 1227337 h 4221188"/>
                <a:gd name="connsiteX3" fmla="*/ 1363734 w 5206857"/>
                <a:gd name="connsiteY3" fmla="*/ 1159349 h 4221188"/>
                <a:gd name="connsiteX4" fmla="*/ 1295747 w 5206857"/>
                <a:gd name="connsiteY4" fmla="*/ 905623 h 4221188"/>
                <a:gd name="connsiteX5" fmla="*/ 3357227 w 5206857"/>
                <a:gd name="connsiteY5" fmla="*/ 1446173 h 4221188"/>
                <a:gd name="connsiteX6" fmla="*/ 2389121 w 5206857"/>
                <a:gd name="connsiteY6" fmla="*/ 874986 h 4221188"/>
                <a:gd name="connsiteX7" fmla="*/ 2317734 w 5206857"/>
                <a:gd name="connsiteY7" fmla="*/ 1082029 h 4221188"/>
                <a:gd name="connsiteX8" fmla="*/ 3205629 w 5206857"/>
                <a:gd name="connsiteY8" fmla="*/ 1594653 h 4221188"/>
                <a:gd name="connsiteX9" fmla="*/ 3357227 w 5206857"/>
                <a:gd name="connsiteY9" fmla="*/ 1446173 h 4221188"/>
                <a:gd name="connsiteX10" fmla="*/ 4568006 w 5206857"/>
                <a:gd name="connsiteY10" fmla="*/ 2045651 h 4221188"/>
                <a:gd name="connsiteX11" fmla="*/ 4524932 w 5206857"/>
                <a:gd name="connsiteY11" fmla="*/ 2024256 h 4221188"/>
                <a:gd name="connsiteX12" fmla="*/ 4376584 w 5206857"/>
                <a:gd name="connsiteY12" fmla="*/ 2109904 h 4221188"/>
                <a:gd name="connsiteX13" fmla="*/ 4462232 w 5206857"/>
                <a:gd name="connsiteY13" fmla="*/ 2258247 h 4221188"/>
                <a:gd name="connsiteX14" fmla="*/ 4610577 w 5206857"/>
                <a:gd name="connsiteY14" fmla="*/ 2172601 h 4221188"/>
                <a:gd name="connsiteX15" fmla="*/ 4568006 w 5206857"/>
                <a:gd name="connsiteY15" fmla="*/ 2045651 h 4221188"/>
                <a:gd name="connsiteX16" fmla="*/ 5206857 w 5206857"/>
                <a:gd name="connsiteY16" fmla="*/ 2224145 h 4221188"/>
                <a:gd name="connsiteX17" fmla="*/ 4678445 w 5206857"/>
                <a:gd name="connsiteY17" fmla="*/ 1985146 h 4221188"/>
                <a:gd name="connsiteX18" fmla="*/ 4727574 w 5206857"/>
                <a:gd name="connsiteY18" fmla="*/ 2203950 h 4221188"/>
                <a:gd name="connsiteX19" fmla="*/ 4430883 w 5206857"/>
                <a:gd name="connsiteY19" fmla="*/ 2375246 h 4221188"/>
                <a:gd name="connsiteX20" fmla="*/ 4259587 w 5206857"/>
                <a:gd name="connsiteY20" fmla="*/ 2078553 h 4221188"/>
                <a:gd name="connsiteX21" fmla="*/ 4378457 w 5206857"/>
                <a:gd name="connsiteY21" fmla="*/ 1928722 h 4221188"/>
                <a:gd name="connsiteX22" fmla="*/ 4281143 w 5206857"/>
                <a:gd name="connsiteY22" fmla="*/ 1925477 h 4221188"/>
                <a:gd name="connsiteX23" fmla="*/ 4111363 w 5206857"/>
                <a:gd name="connsiteY23" fmla="*/ 2010327 h 4221188"/>
                <a:gd name="connsiteX24" fmla="*/ 3937078 w 5206857"/>
                <a:gd name="connsiteY24" fmla="*/ 3001142 h 4221188"/>
                <a:gd name="connsiteX25" fmla="*/ 2864666 w 5206857"/>
                <a:gd name="connsiteY25" fmla="*/ 3621717 h 4221188"/>
                <a:gd name="connsiteX26" fmla="*/ 2346113 w 5206857"/>
                <a:gd name="connsiteY26" fmla="*/ 4221188 h 4221188"/>
                <a:gd name="connsiteX27" fmla="*/ 2043869 w 5206857"/>
                <a:gd name="connsiteY27" fmla="*/ 4046689 h 4221188"/>
                <a:gd name="connsiteX28" fmla="*/ 2232704 w 5206857"/>
                <a:gd name="connsiteY28" fmla="*/ 3502581 h 4221188"/>
                <a:gd name="connsiteX29" fmla="*/ 1545844 w 5206857"/>
                <a:gd name="connsiteY29" fmla="*/ 3182914 h 4221188"/>
                <a:gd name="connsiteX30" fmla="*/ 1187080 w 5206857"/>
                <a:gd name="connsiteY30" fmla="*/ 2940350 h 4221188"/>
                <a:gd name="connsiteX31" fmla="*/ 644563 w 5206857"/>
                <a:gd name="connsiteY31" fmla="*/ 3221269 h 4221188"/>
                <a:gd name="connsiteX32" fmla="*/ 313243 w 5206857"/>
                <a:gd name="connsiteY32" fmla="*/ 3021214 h 4221188"/>
                <a:gd name="connsiteX33" fmla="*/ 758618 w 5206857"/>
                <a:gd name="connsiteY33" fmla="*/ 2520701 h 4221188"/>
                <a:gd name="connsiteX34" fmla="*/ 220359 w 5206857"/>
                <a:gd name="connsiteY34" fmla="*/ 1559552 h 4221188"/>
                <a:gd name="connsiteX35" fmla="*/ 0 w 5206857"/>
                <a:gd name="connsiteY35" fmla="*/ 974235 h 4221188"/>
                <a:gd name="connsiteX36" fmla="*/ 136031 w 5206857"/>
                <a:gd name="connsiteY36" fmla="*/ 632342 h 4221188"/>
                <a:gd name="connsiteX37" fmla="*/ 441680 w 5206857"/>
                <a:gd name="connsiteY37" fmla="*/ 683821 h 4221188"/>
                <a:gd name="connsiteX38" fmla="*/ 615174 w 5206857"/>
                <a:gd name="connsiteY38" fmla="*/ 766457 h 4221188"/>
                <a:gd name="connsiteX39" fmla="*/ 1149669 w 5206857"/>
                <a:gd name="connsiteY39" fmla="*/ 564016 h 4221188"/>
                <a:gd name="connsiteX40" fmla="*/ 1235408 w 5206857"/>
                <a:gd name="connsiteY40" fmla="*/ 0 h 4221188"/>
                <a:gd name="connsiteX41" fmla="*/ 1757574 w 5206857"/>
                <a:gd name="connsiteY41" fmla="*/ 501984 h 4221188"/>
                <a:gd name="connsiteX42" fmla="*/ 2586293 w 5206857"/>
                <a:gd name="connsiteY42" fmla="*/ 651253 h 4221188"/>
                <a:gd name="connsiteX43" fmla="*/ 2586551 w 5206857"/>
                <a:gd name="connsiteY43" fmla="*/ 653057 h 4221188"/>
                <a:gd name="connsiteX44" fmla="*/ 2998334 w 5206857"/>
                <a:gd name="connsiteY44" fmla="*/ 842092 h 4221188"/>
                <a:gd name="connsiteX45" fmla="*/ 3507935 w 5206857"/>
                <a:gd name="connsiteY45" fmla="*/ 1190180 h 4221188"/>
                <a:gd name="connsiteX46" fmla="*/ 4078560 w 5206857"/>
                <a:gd name="connsiteY46" fmla="*/ 1897671 h 4221188"/>
                <a:gd name="connsiteX47" fmla="*/ 4265191 w 5206857"/>
                <a:gd name="connsiteY47" fmla="*/ 1816859 h 4221188"/>
                <a:gd name="connsiteX48" fmla="*/ 4559259 w 5206857"/>
                <a:gd name="connsiteY48" fmla="*/ 1882733 h 4221188"/>
                <a:gd name="connsiteX49" fmla="*/ 4843997 w 5206857"/>
                <a:gd name="connsiteY49" fmla="*/ 1908391 h 4221188"/>
                <a:gd name="connsiteX50" fmla="*/ 5206857 w 5206857"/>
                <a:gd name="connsiteY50" fmla="*/ 2224145 h 4221188"/>
                <a:gd name="connsiteX0" fmla="*/ 1295747 w 5206857"/>
                <a:gd name="connsiteY0" fmla="*/ 905623 h 4221188"/>
                <a:gd name="connsiteX1" fmla="*/ 1042019 w 5206857"/>
                <a:gd name="connsiteY1" fmla="*/ 973609 h 4221188"/>
                <a:gd name="connsiteX2" fmla="*/ 1110004 w 5206857"/>
                <a:gd name="connsiteY2" fmla="*/ 1227337 h 4221188"/>
                <a:gd name="connsiteX3" fmla="*/ 1363734 w 5206857"/>
                <a:gd name="connsiteY3" fmla="*/ 1159349 h 4221188"/>
                <a:gd name="connsiteX4" fmla="*/ 1295747 w 5206857"/>
                <a:gd name="connsiteY4" fmla="*/ 905623 h 4221188"/>
                <a:gd name="connsiteX5" fmla="*/ 3357227 w 5206857"/>
                <a:gd name="connsiteY5" fmla="*/ 1446173 h 4221188"/>
                <a:gd name="connsiteX6" fmla="*/ 2389121 w 5206857"/>
                <a:gd name="connsiteY6" fmla="*/ 874986 h 4221188"/>
                <a:gd name="connsiteX7" fmla="*/ 2317734 w 5206857"/>
                <a:gd name="connsiteY7" fmla="*/ 1082029 h 4221188"/>
                <a:gd name="connsiteX8" fmla="*/ 3205629 w 5206857"/>
                <a:gd name="connsiteY8" fmla="*/ 1594653 h 4221188"/>
                <a:gd name="connsiteX9" fmla="*/ 3357227 w 5206857"/>
                <a:gd name="connsiteY9" fmla="*/ 1446173 h 4221188"/>
                <a:gd name="connsiteX10" fmla="*/ 4568006 w 5206857"/>
                <a:gd name="connsiteY10" fmla="*/ 2045651 h 4221188"/>
                <a:gd name="connsiteX11" fmla="*/ 4524932 w 5206857"/>
                <a:gd name="connsiteY11" fmla="*/ 2024256 h 4221188"/>
                <a:gd name="connsiteX12" fmla="*/ 4376584 w 5206857"/>
                <a:gd name="connsiteY12" fmla="*/ 2109904 h 4221188"/>
                <a:gd name="connsiteX13" fmla="*/ 4462232 w 5206857"/>
                <a:gd name="connsiteY13" fmla="*/ 2258247 h 4221188"/>
                <a:gd name="connsiteX14" fmla="*/ 4610577 w 5206857"/>
                <a:gd name="connsiteY14" fmla="*/ 2172601 h 4221188"/>
                <a:gd name="connsiteX15" fmla="*/ 4568006 w 5206857"/>
                <a:gd name="connsiteY15" fmla="*/ 2045651 h 4221188"/>
                <a:gd name="connsiteX16" fmla="*/ 5206857 w 5206857"/>
                <a:gd name="connsiteY16" fmla="*/ 2224145 h 4221188"/>
                <a:gd name="connsiteX17" fmla="*/ 4678445 w 5206857"/>
                <a:gd name="connsiteY17" fmla="*/ 1985146 h 4221188"/>
                <a:gd name="connsiteX18" fmla="*/ 4727574 w 5206857"/>
                <a:gd name="connsiteY18" fmla="*/ 2203950 h 4221188"/>
                <a:gd name="connsiteX19" fmla="*/ 4430883 w 5206857"/>
                <a:gd name="connsiteY19" fmla="*/ 2375246 h 4221188"/>
                <a:gd name="connsiteX20" fmla="*/ 4259587 w 5206857"/>
                <a:gd name="connsiteY20" fmla="*/ 2078553 h 4221188"/>
                <a:gd name="connsiteX21" fmla="*/ 4378457 w 5206857"/>
                <a:gd name="connsiteY21" fmla="*/ 1928722 h 4221188"/>
                <a:gd name="connsiteX22" fmla="*/ 4281143 w 5206857"/>
                <a:gd name="connsiteY22" fmla="*/ 1925477 h 4221188"/>
                <a:gd name="connsiteX23" fmla="*/ 4111363 w 5206857"/>
                <a:gd name="connsiteY23" fmla="*/ 2010327 h 4221188"/>
                <a:gd name="connsiteX24" fmla="*/ 3937078 w 5206857"/>
                <a:gd name="connsiteY24" fmla="*/ 3001142 h 4221188"/>
                <a:gd name="connsiteX25" fmla="*/ 2864666 w 5206857"/>
                <a:gd name="connsiteY25" fmla="*/ 3621717 h 4221188"/>
                <a:gd name="connsiteX26" fmla="*/ 2346113 w 5206857"/>
                <a:gd name="connsiteY26" fmla="*/ 4221188 h 4221188"/>
                <a:gd name="connsiteX27" fmla="*/ 2043869 w 5206857"/>
                <a:gd name="connsiteY27" fmla="*/ 4046689 h 4221188"/>
                <a:gd name="connsiteX28" fmla="*/ 2232704 w 5206857"/>
                <a:gd name="connsiteY28" fmla="*/ 3502581 h 4221188"/>
                <a:gd name="connsiteX29" fmla="*/ 1545844 w 5206857"/>
                <a:gd name="connsiteY29" fmla="*/ 3182914 h 4221188"/>
                <a:gd name="connsiteX30" fmla="*/ 1187080 w 5206857"/>
                <a:gd name="connsiteY30" fmla="*/ 2940350 h 4221188"/>
                <a:gd name="connsiteX31" fmla="*/ 644563 w 5206857"/>
                <a:gd name="connsiteY31" fmla="*/ 3221269 h 4221188"/>
                <a:gd name="connsiteX32" fmla="*/ 313243 w 5206857"/>
                <a:gd name="connsiteY32" fmla="*/ 3021214 h 4221188"/>
                <a:gd name="connsiteX33" fmla="*/ 758618 w 5206857"/>
                <a:gd name="connsiteY33" fmla="*/ 2520701 h 4221188"/>
                <a:gd name="connsiteX34" fmla="*/ 220359 w 5206857"/>
                <a:gd name="connsiteY34" fmla="*/ 1559552 h 4221188"/>
                <a:gd name="connsiteX35" fmla="*/ 0 w 5206857"/>
                <a:gd name="connsiteY35" fmla="*/ 974235 h 4221188"/>
                <a:gd name="connsiteX36" fmla="*/ 136031 w 5206857"/>
                <a:gd name="connsiteY36" fmla="*/ 632342 h 4221188"/>
                <a:gd name="connsiteX37" fmla="*/ 441680 w 5206857"/>
                <a:gd name="connsiteY37" fmla="*/ 683821 h 4221188"/>
                <a:gd name="connsiteX38" fmla="*/ 615174 w 5206857"/>
                <a:gd name="connsiteY38" fmla="*/ 766457 h 4221188"/>
                <a:gd name="connsiteX39" fmla="*/ 1149669 w 5206857"/>
                <a:gd name="connsiteY39" fmla="*/ 564016 h 4221188"/>
                <a:gd name="connsiteX40" fmla="*/ 1235408 w 5206857"/>
                <a:gd name="connsiteY40" fmla="*/ 0 h 4221188"/>
                <a:gd name="connsiteX41" fmla="*/ 1757574 w 5206857"/>
                <a:gd name="connsiteY41" fmla="*/ 501984 h 4221188"/>
                <a:gd name="connsiteX42" fmla="*/ 2586293 w 5206857"/>
                <a:gd name="connsiteY42" fmla="*/ 651253 h 4221188"/>
                <a:gd name="connsiteX43" fmla="*/ 2586551 w 5206857"/>
                <a:gd name="connsiteY43" fmla="*/ 653057 h 4221188"/>
                <a:gd name="connsiteX44" fmla="*/ 2998334 w 5206857"/>
                <a:gd name="connsiteY44" fmla="*/ 842092 h 4221188"/>
                <a:gd name="connsiteX45" fmla="*/ 3507935 w 5206857"/>
                <a:gd name="connsiteY45" fmla="*/ 1190180 h 4221188"/>
                <a:gd name="connsiteX46" fmla="*/ 4078560 w 5206857"/>
                <a:gd name="connsiteY46" fmla="*/ 1897671 h 4221188"/>
                <a:gd name="connsiteX47" fmla="*/ 4265191 w 5206857"/>
                <a:gd name="connsiteY47" fmla="*/ 1816859 h 4221188"/>
                <a:gd name="connsiteX48" fmla="*/ 4559259 w 5206857"/>
                <a:gd name="connsiteY48" fmla="*/ 1882733 h 4221188"/>
                <a:gd name="connsiteX49" fmla="*/ 4843997 w 5206857"/>
                <a:gd name="connsiteY49" fmla="*/ 1908391 h 4221188"/>
                <a:gd name="connsiteX50" fmla="*/ 5206857 w 5206857"/>
                <a:gd name="connsiteY50" fmla="*/ 2224145 h 4221188"/>
                <a:gd name="connsiteX0" fmla="*/ 1295747 w 5206857"/>
                <a:gd name="connsiteY0" fmla="*/ 905623 h 4221188"/>
                <a:gd name="connsiteX1" fmla="*/ 1042019 w 5206857"/>
                <a:gd name="connsiteY1" fmla="*/ 973609 h 4221188"/>
                <a:gd name="connsiteX2" fmla="*/ 1110004 w 5206857"/>
                <a:gd name="connsiteY2" fmla="*/ 1227337 h 4221188"/>
                <a:gd name="connsiteX3" fmla="*/ 1363734 w 5206857"/>
                <a:gd name="connsiteY3" fmla="*/ 1159349 h 4221188"/>
                <a:gd name="connsiteX4" fmla="*/ 1295747 w 5206857"/>
                <a:gd name="connsiteY4" fmla="*/ 905623 h 4221188"/>
                <a:gd name="connsiteX5" fmla="*/ 3357227 w 5206857"/>
                <a:gd name="connsiteY5" fmla="*/ 1446173 h 4221188"/>
                <a:gd name="connsiteX6" fmla="*/ 2389121 w 5206857"/>
                <a:gd name="connsiteY6" fmla="*/ 874986 h 4221188"/>
                <a:gd name="connsiteX7" fmla="*/ 2317734 w 5206857"/>
                <a:gd name="connsiteY7" fmla="*/ 1082029 h 4221188"/>
                <a:gd name="connsiteX8" fmla="*/ 3205629 w 5206857"/>
                <a:gd name="connsiteY8" fmla="*/ 1594653 h 4221188"/>
                <a:gd name="connsiteX9" fmla="*/ 3357227 w 5206857"/>
                <a:gd name="connsiteY9" fmla="*/ 1446173 h 4221188"/>
                <a:gd name="connsiteX10" fmla="*/ 4568006 w 5206857"/>
                <a:gd name="connsiteY10" fmla="*/ 2045651 h 4221188"/>
                <a:gd name="connsiteX11" fmla="*/ 4524932 w 5206857"/>
                <a:gd name="connsiteY11" fmla="*/ 2024256 h 4221188"/>
                <a:gd name="connsiteX12" fmla="*/ 4376584 w 5206857"/>
                <a:gd name="connsiteY12" fmla="*/ 2109904 h 4221188"/>
                <a:gd name="connsiteX13" fmla="*/ 4462232 w 5206857"/>
                <a:gd name="connsiteY13" fmla="*/ 2258247 h 4221188"/>
                <a:gd name="connsiteX14" fmla="*/ 4610577 w 5206857"/>
                <a:gd name="connsiteY14" fmla="*/ 2172601 h 4221188"/>
                <a:gd name="connsiteX15" fmla="*/ 4568006 w 5206857"/>
                <a:gd name="connsiteY15" fmla="*/ 2045651 h 4221188"/>
                <a:gd name="connsiteX16" fmla="*/ 5206857 w 5206857"/>
                <a:gd name="connsiteY16" fmla="*/ 2224145 h 4221188"/>
                <a:gd name="connsiteX17" fmla="*/ 4678445 w 5206857"/>
                <a:gd name="connsiteY17" fmla="*/ 1985146 h 4221188"/>
                <a:gd name="connsiteX18" fmla="*/ 4727574 w 5206857"/>
                <a:gd name="connsiteY18" fmla="*/ 2203950 h 4221188"/>
                <a:gd name="connsiteX19" fmla="*/ 4430883 w 5206857"/>
                <a:gd name="connsiteY19" fmla="*/ 2375246 h 4221188"/>
                <a:gd name="connsiteX20" fmla="*/ 4259587 w 5206857"/>
                <a:gd name="connsiteY20" fmla="*/ 2078553 h 4221188"/>
                <a:gd name="connsiteX21" fmla="*/ 4378457 w 5206857"/>
                <a:gd name="connsiteY21" fmla="*/ 1928722 h 4221188"/>
                <a:gd name="connsiteX22" fmla="*/ 4281143 w 5206857"/>
                <a:gd name="connsiteY22" fmla="*/ 1925477 h 4221188"/>
                <a:gd name="connsiteX23" fmla="*/ 4111363 w 5206857"/>
                <a:gd name="connsiteY23" fmla="*/ 2010327 h 4221188"/>
                <a:gd name="connsiteX24" fmla="*/ 3937078 w 5206857"/>
                <a:gd name="connsiteY24" fmla="*/ 3001142 h 4221188"/>
                <a:gd name="connsiteX25" fmla="*/ 2864666 w 5206857"/>
                <a:gd name="connsiteY25" fmla="*/ 3621717 h 4221188"/>
                <a:gd name="connsiteX26" fmla="*/ 2346113 w 5206857"/>
                <a:gd name="connsiteY26" fmla="*/ 4221188 h 4221188"/>
                <a:gd name="connsiteX27" fmla="*/ 2043869 w 5206857"/>
                <a:gd name="connsiteY27" fmla="*/ 4046689 h 4221188"/>
                <a:gd name="connsiteX28" fmla="*/ 2232704 w 5206857"/>
                <a:gd name="connsiteY28" fmla="*/ 3502581 h 4221188"/>
                <a:gd name="connsiteX29" fmla="*/ 1545844 w 5206857"/>
                <a:gd name="connsiteY29" fmla="*/ 3182914 h 4221188"/>
                <a:gd name="connsiteX30" fmla="*/ 1187080 w 5206857"/>
                <a:gd name="connsiteY30" fmla="*/ 2940350 h 4221188"/>
                <a:gd name="connsiteX31" fmla="*/ 644563 w 5206857"/>
                <a:gd name="connsiteY31" fmla="*/ 3221269 h 4221188"/>
                <a:gd name="connsiteX32" fmla="*/ 313243 w 5206857"/>
                <a:gd name="connsiteY32" fmla="*/ 3021214 h 4221188"/>
                <a:gd name="connsiteX33" fmla="*/ 758618 w 5206857"/>
                <a:gd name="connsiteY33" fmla="*/ 2520701 h 4221188"/>
                <a:gd name="connsiteX34" fmla="*/ 220359 w 5206857"/>
                <a:gd name="connsiteY34" fmla="*/ 1559552 h 4221188"/>
                <a:gd name="connsiteX35" fmla="*/ 0 w 5206857"/>
                <a:gd name="connsiteY35" fmla="*/ 974235 h 4221188"/>
                <a:gd name="connsiteX36" fmla="*/ 136031 w 5206857"/>
                <a:gd name="connsiteY36" fmla="*/ 632342 h 4221188"/>
                <a:gd name="connsiteX37" fmla="*/ 441680 w 5206857"/>
                <a:gd name="connsiteY37" fmla="*/ 683821 h 4221188"/>
                <a:gd name="connsiteX38" fmla="*/ 615174 w 5206857"/>
                <a:gd name="connsiteY38" fmla="*/ 766457 h 4221188"/>
                <a:gd name="connsiteX39" fmla="*/ 1149669 w 5206857"/>
                <a:gd name="connsiteY39" fmla="*/ 564016 h 4221188"/>
                <a:gd name="connsiteX40" fmla="*/ 1235408 w 5206857"/>
                <a:gd name="connsiteY40" fmla="*/ 0 h 4221188"/>
                <a:gd name="connsiteX41" fmla="*/ 1757574 w 5206857"/>
                <a:gd name="connsiteY41" fmla="*/ 501984 h 4221188"/>
                <a:gd name="connsiteX42" fmla="*/ 2586293 w 5206857"/>
                <a:gd name="connsiteY42" fmla="*/ 651253 h 4221188"/>
                <a:gd name="connsiteX43" fmla="*/ 2586551 w 5206857"/>
                <a:gd name="connsiteY43" fmla="*/ 653057 h 4221188"/>
                <a:gd name="connsiteX44" fmla="*/ 2998334 w 5206857"/>
                <a:gd name="connsiteY44" fmla="*/ 842092 h 4221188"/>
                <a:gd name="connsiteX45" fmla="*/ 3507935 w 5206857"/>
                <a:gd name="connsiteY45" fmla="*/ 1190180 h 4221188"/>
                <a:gd name="connsiteX46" fmla="*/ 4078560 w 5206857"/>
                <a:gd name="connsiteY46" fmla="*/ 1897671 h 4221188"/>
                <a:gd name="connsiteX47" fmla="*/ 4265191 w 5206857"/>
                <a:gd name="connsiteY47" fmla="*/ 1816859 h 4221188"/>
                <a:gd name="connsiteX48" fmla="*/ 4559259 w 5206857"/>
                <a:gd name="connsiteY48" fmla="*/ 1882733 h 4221188"/>
                <a:gd name="connsiteX49" fmla="*/ 4843997 w 5206857"/>
                <a:gd name="connsiteY49" fmla="*/ 1908391 h 4221188"/>
                <a:gd name="connsiteX50" fmla="*/ 5206857 w 5206857"/>
                <a:gd name="connsiteY50" fmla="*/ 2224145 h 4221188"/>
                <a:gd name="connsiteX0" fmla="*/ 1295747 w 5206857"/>
                <a:gd name="connsiteY0" fmla="*/ 905623 h 4221188"/>
                <a:gd name="connsiteX1" fmla="*/ 1042019 w 5206857"/>
                <a:gd name="connsiteY1" fmla="*/ 973609 h 4221188"/>
                <a:gd name="connsiteX2" fmla="*/ 1110004 w 5206857"/>
                <a:gd name="connsiteY2" fmla="*/ 1227337 h 4221188"/>
                <a:gd name="connsiteX3" fmla="*/ 1363734 w 5206857"/>
                <a:gd name="connsiteY3" fmla="*/ 1159349 h 4221188"/>
                <a:gd name="connsiteX4" fmla="*/ 1295747 w 5206857"/>
                <a:gd name="connsiteY4" fmla="*/ 905623 h 4221188"/>
                <a:gd name="connsiteX5" fmla="*/ 3357227 w 5206857"/>
                <a:gd name="connsiteY5" fmla="*/ 1446173 h 4221188"/>
                <a:gd name="connsiteX6" fmla="*/ 2389121 w 5206857"/>
                <a:gd name="connsiteY6" fmla="*/ 874986 h 4221188"/>
                <a:gd name="connsiteX7" fmla="*/ 2317734 w 5206857"/>
                <a:gd name="connsiteY7" fmla="*/ 1082029 h 4221188"/>
                <a:gd name="connsiteX8" fmla="*/ 3205629 w 5206857"/>
                <a:gd name="connsiteY8" fmla="*/ 1594653 h 4221188"/>
                <a:gd name="connsiteX9" fmla="*/ 3357227 w 5206857"/>
                <a:gd name="connsiteY9" fmla="*/ 1446173 h 4221188"/>
                <a:gd name="connsiteX10" fmla="*/ 4568006 w 5206857"/>
                <a:gd name="connsiteY10" fmla="*/ 2045651 h 4221188"/>
                <a:gd name="connsiteX11" fmla="*/ 4524932 w 5206857"/>
                <a:gd name="connsiteY11" fmla="*/ 2024256 h 4221188"/>
                <a:gd name="connsiteX12" fmla="*/ 4376584 w 5206857"/>
                <a:gd name="connsiteY12" fmla="*/ 2109904 h 4221188"/>
                <a:gd name="connsiteX13" fmla="*/ 4462232 w 5206857"/>
                <a:gd name="connsiteY13" fmla="*/ 2258247 h 4221188"/>
                <a:gd name="connsiteX14" fmla="*/ 4610577 w 5206857"/>
                <a:gd name="connsiteY14" fmla="*/ 2172601 h 4221188"/>
                <a:gd name="connsiteX15" fmla="*/ 4568006 w 5206857"/>
                <a:gd name="connsiteY15" fmla="*/ 2045651 h 4221188"/>
                <a:gd name="connsiteX16" fmla="*/ 5206857 w 5206857"/>
                <a:gd name="connsiteY16" fmla="*/ 2224145 h 4221188"/>
                <a:gd name="connsiteX17" fmla="*/ 4678445 w 5206857"/>
                <a:gd name="connsiteY17" fmla="*/ 1985146 h 4221188"/>
                <a:gd name="connsiteX18" fmla="*/ 4727574 w 5206857"/>
                <a:gd name="connsiteY18" fmla="*/ 2203950 h 4221188"/>
                <a:gd name="connsiteX19" fmla="*/ 4430883 w 5206857"/>
                <a:gd name="connsiteY19" fmla="*/ 2375246 h 4221188"/>
                <a:gd name="connsiteX20" fmla="*/ 4259587 w 5206857"/>
                <a:gd name="connsiteY20" fmla="*/ 2078553 h 4221188"/>
                <a:gd name="connsiteX21" fmla="*/ 4378457 w 5206857"/>
                <a:gd name="connsiteY21" fmla="*/ 1928722 h 4221188"/>
                <a:gd name="connsiteX22" fmla="*/ 4281143 w 5206857"/>
                <a:gd name="connsiteY22" fmla="*/ 1925477 h 4221188"/>
                <a:gd name="connsiteX23" fmla="*/ 4111363 w 5206857"/>
                <a:gd name="connsiteY23" fmla="*/ 2010327 h 4221188"/>
                <a:gd name="connsiteX24" fmla="*/ 3937078 w 5206857"/>
                <a:gd name="connsiteY24" fmla="*/ 3001142 h 4221188"/>
                <a:gd name="connsiteX25" fmla="*/ 2864666 w 5206857"/>
                <a:gd name="connsiteY25" fmla="*/ 3621717 h 4221188"/>
                <a:gd name="connsiteX26" fmla="*/ 2346113 w 5206857"/>
                <a:gd name="connsiteY26" fmla="*/ 4221188 h 4221188"/>
                <a:gd name="connsiteX27" fmla="*/ 2043869 w 5206857"/>
                <a:gd name="connsiteY27" fmla="*/ 4046689 h 4221188"/>
                <a:gd name="connsiteX28" fmla="*/ 2232704 w 5206857"/>
                <a:gd name="connsiteY28" fmla="*/ 3502581 h 4221188"/>
                <a:gd name="connsiteX29" fmla="*/ 1545844 w 5206857"/>
                <a:gd name="connsiteY29" fmla="*/ 3182914 h 4221188"/>
                <a:gd name="connsiteX30" fmla="*/ 1187080 w 5206857"/>
                <a:gd name="connsiteY30" fmla="*/ 2940350 h 4221188"/>
                <a:gd name="connsiteX31" fmla="*/ 644563 w 5206857"/>
                <a:gd name="connsiteY31" fmla="*/ 3221269 h 4221188"/>
                <a:gd name="connsiteX32" fmla="*/ 313243 w 5206857"/>
                <a:gd name="connsiteY32" fmla="*/ 3021214 h 4221188"/>
                <a:gd name="connsiteX33" fmla="*/ 758618 w 5206857"/>
                <a:gd name="connsiteY33" fmla="*/ 2520701 h 4221188"/>
                <a:gd name="connsiteX34" fmla="*/ 220359 w 5206857"/>
                <a:gd name="connsiteY34" fmla="*/ 1559552 h 4221188"/>
                <a:gd name="connsiteX35" fmla="*/ 0 w 5206857"/>
                <a:gd name="connsiteY35" fmla="*/ 974235 h 4221188"/>
                <a:gd name="connsiteX36" fmla="*/ 136031 w 5206857"/>
                <a:gd name="connsiteY36" fmla="*/ 632342 h 4221188"/>
                <a:gd name="connsiteX37" fmla="*/ 441680 w 5206857"/>
                <a:gd name="connsiteY37" fmla="*/ 683821 h 4221188"/>
                <a:gd name="connsiteX38" fmla="*/ 615174 w 5206857"/>
                <a:gd name="connsiteY38" fmla="*/ 766457 h 4221188"/>
                <a:gd name="connsiteX39" fmla="*/ 1149669 w 5206857"/>
                <a:gd name="connsiteY39" fmla="*/ 564016 h 4221188"/>
                <a:gd name="connsiteX40" fmla="*/ 1235408 w 5206857"/>
                <a:gd name="connsiteY40" fmla="*/ 0 h 4221188"/>
                <a:gd name="connsiteX41" fmla="*/ 1757574 w 5206857"/>
                <a:gd name="connsiteY41" fmla="*/ 501984 h 4221188"/>
                <a:gd name="connsiteX42" fmla="*/ 2586293 w 5206857"/>
                <a:gd name="connsiteY42" fmla="*/ 651253 h 4221188"/>
                <a:gd name="connsiteX43" fmla="*/ 2586551 w 5206857"/>
                <a:gd name="connsiteY43" fmla="*/ 653057 h 4221188"/>
                <a:gd name="connsiteX44" fmla="*/ 2998334 w 5206857"/>
                <a:gd name="connsiteY44" fmla="*/ 842092 h 4221188"/>
                <a:gd name="connsiteX45" fmla="*/ 3507935 w 5206857"/>
                <a:gd name="connsiteY45" fmla="*/ 1190180 h 4221188"/>
                <a:gd name="connsiteX46" fmla="*/ 4078560 w 5206857"/>
                <a:gd name="connsiteY46" fmla="*/ 1897671 h 4221188"/>
                <a:gd name="connsiteX47" fmla="*/ 4265191 w 5206857"/>
                <a:gd name="connsiteY47" fmla="*/ 1816859 h 4221188"/>
                <a:gd name="connsiteX48" fmla="*/ 4559259 w 5206857"/>
                <a:gd name="connsiteY48" fmla="*/ 1882733 h 4221188"/>
                <a:gd name="connsiteX49" fmla="*/ 4843997 w 5206857"/>
                <a:gd name="connsiteY49" fmla="*/ 1908391 h 4221188"/>
                <a:gd name="connsiteX50" fmla="*/ 5206857 w 5206857"/>
                <a:gd name="connsiteY50" fmla="*/ 2224145 h 4221188"/>
                <a:gd name="connsiteX0" fmla="*/ 1295747 w 5206857"/>
                <a:gd name="connsiteY0" fmla="*/ 905623 h 4221188"/>
                <a:gd name="connsiteX1" fmla="*/ 1042019 w 5206857"/>
                <a:gd name="connsiteY1" fmla="*/ 973609 h 4221188"/>
                <a:gd name="connsiteX2" fmla="*/ 1110004 w 5206857"/>
                <a:gd name="connsiteY2" fmla="*/ 1227337 h 4221188"/>
                <a:gd name="connsiteX3" fmla="*/ 1363734 w 5206857"/>
                <a:gd name="connsiteY3" fmla="*/ 1159349 h 4221188"/>
                <a:gd name="connsiteX4" fmla="*/ 1295747 w 5206857"/>
                <a:gd name="connsiteY4" fmla="*/ 905623 h 4221188"/>
                <a:gd name="connsiteX5" fmla="*/ 3357227 w 5206857"/>
                <a:gd name="connsiteY5" fmla="*/ 1446173 h 4221188"/>
                <a:gd name="connsiteX6" fmla="*/ 2389121 w 5206857"/>
                <a:gd name="connsiteY6" fmla="*/ 874986 h 4221188"/>
                <a:gd name="connsiteX7" fmla="*/ 2317734 w 5206857"/>
                <a:gd name="connsiteY7" fmla="*/ 1082029 h 4221188"/>
                <a:gd name="connsiteX8" fmla="*/ 3205629 w 5206857"/>
                <a:gd name="connsiteY8" fmla="*/ 1594653 h 4221188"/>
                <a:gd name="connsiteX9" fmla="*/ 3357227 w 5206857"/>
                <a:gd name="connsiteY9" fmla="*/ 1446173 h 4221188"/>
                <a:gd name="connsiteX10" fmla="*/ 4568006 w 5206857"/>
                <a:gd name="connsiteY10" fmla="*/ 2045651 h 4221188"/>
                <a:gd name="connsiteX11" fmla="*/ 4524932 w 5206857"/>
                <a:gd name="connsiteY11" fmla="*/ 2024256 h 4221188"/>
                <a:gd name="connsiteX12" fmla="*/ 4376584 w 5206857"/>
                <a:gd name="connsiteY12" fmla="*/ 2109904 h 4221188"/>
                <a:gd name="connsiteX13" fmla="*/ 4462232 w 5206857"/>
                <a:gd name="connsiteY13" fmla="*/ 2258247 h 4221188"/>
                <a:gd name="connsiteX14" fmla="*/ 4610577 w 5206857"/>
                <a:gd name="connsiteY14" fmla="*/ 2172601 h 4221188"/>
                <a:gd name="connsiteX15" fmla="*/ 4568006 w 5206857"/>
                <a:gd name="connsiteY15" fmla="*/ 2045651 h 4221188"/>
                <a:gd name="connsiteX16" fmla="*/ 5206857 w 5206857"/>
                <a:gd name="connsiteY16" fmla="*/ 2224145 h 4221188"/>
                <a:gd name="connsiteX17" fmla="*/ 4678445 w 5206857"/>
                <a:gd name="connsiteY17" fmla="*/ 1985146 h 4221188"/>
                <a:gd name="connsiteX18" fmla="*/ 4727574 w 5206857"/>
                <a:gd name="connsiteY18" fmla="*/ 2203950 h 4221188"/>
                <a:gd name="connsiteX19" fmla="*/ 4430883 w 5206857"/>
                <a:gd name="connsiteY19" fmla="*/ 2375246 h 4221188"/>
                <a:gd name="connsiteX20" fmla="*/ 4259587 w 5206857"/>
                <a:gd name="connsiteY20" fmla="*/ 2078553 h 4221188"/>
                <a:gd name="connsiteX21" fmla="*/ 4378457 w 5206857"/>
                <a:gd name="connsiteY21" fmla="*/ 1928722 h 4221188"/>
                <a:gd name="connsiteX22" fmla="*/ 4281143 w 5206857"/>
                <a:gd name="connsiteY22" fmla="*/ 1925477 h 4221188"/>
                <a:gd name="connsiteX23" fmla="*/ 4111363 w 5206857"/>
                <a:gd name="connsiteY23" fmla="*/ 2010327 h 4221188"/>
                <a:gd name="connsiteX24" fmla="*/ 3937078 w 5206857"/>
                <a:gd name="connsiteY24" fmla="*/ 3001142 h 4221188"/>
                <a:gd name="connsiteX25" fmla="*/ 2864666 w 5206857"/>
                <a:gd name="connsiteY25" fmla="*/ 3621717 h 4221188"/>
                <a:gd name="connsiteX26" fmla="*/ 2346113 w 5206857"/>
                <a:gd name="connsiteY26" fmla="*/ 4221188 h 4221188"/>
                <a:gd name="connsiteX27" fmla="*/ 2043869 w 5206857"/>
                <a:gd name="connsiteY27" fmla="*/ 4046689 h 4221188"/>
                <a:gd name="connsiteX28" fmla="*/ 2232704 w 5206857"/>
                <a:gd name="connsiteY28" fmla="*/ 3502581 h 4221188"/>
                <a:gd name="connsiteX29" fmla="*/ 1545844 w 5206857"/>
                <a:gd name="connsiteY29" fmla="*/ 3182914 h 4221188"/>
                <a:gd name="connsiteX30" fmla="*/ 1187080 w 5206857"/>
                <a:gd name="connsiteY30" fmla="*/ 2940350 h 4221188"/>
                <a:gd name="connsiteX31" fmla="*/ 644563 w 5206857"/>
                <a:gd name="connsiteY31" fmla="*/ 3221269 h 4221188"/>
                <a:gd name="connsiteX32" fmla="*/ 313243 w 5206857"/>
                <a:gd name="connsiteY32" fmla="*/ 3021214 h 4221188"/>
                <a:gd name="connsiteX33" fmla="*/ 758618 w 5206857"/>
                <a:gd name="connsiteY33" fmla="*/ 2520701 h 4221188"/>
                <a:gd name="connsiteX34" fmla="*/ 220359 w 5206857"/>
                <a:gd name="connsiteY34" fmla="*/ 1559552 h 4221188"/>
                <a:gd name="connsiteX35" fmla="*/ 0 w 5206857"/>
                <a:gd name="connsiteY35" fmla="*/ 974235 h 4221188"/>
                <a:gd name="connsiteX36" fmla="*/ 136031 w 5206857"/>
                <a:gd name="connsiteY36" fmla="*/ 632342 h 4221188"/>
                <a:gd name="connsiteX37" fmla="*/ 441680 w 5206857"/>
                <a:gd name="connsiteY37" fmla="*/ 683821 h 4221188"/>
                <a:gd name="connsiteX38" fmla="*/ 615174 w 5206857"/>
                <a:gd name="connsiteY38" fmla="*/ 766457 h 4221188"/>
                <a:gd name="connsiteX39" fmla="*/ 1149669 w 5206857"/>
                <a:gd name="connsiteY39" fmla="*/ 564016 h 4221188"/>
                <a:gd name="connsiteX40" fmla="*/ 1235408 w 5206857"/>
                <a:gd name="connsiteY40" fmla="*/ 0 h 4221188"/>
                <a:gd name="connsiteX41" fmla="*/ 1757574 w 5206857"/>
                <a:gd name="connsiteY41" fmla="*/ 501984 h 4221188"/>
                <a:gd name="connsiteX42" fmla="*/ 2586293 w 5206857"/>
                <a:gd name="connsiteY42" fmla="*/ 651253 h 4221188"/>
                <a:gd name="connsiteX43" fmla="*/ 2586551 w 5206857"/>
                <a:gd name="connsiteY43" fmla="*/ 653057 h 4221188"/>
                <a:gd name="connsiteX44" fmla="*/ 2998334 w 5206857"/>
                <a:gd name="connsiteY44" fmla="*/ 842092 h 4221188"/>
                <a:gd name="connsiteX45" fmla="*/ 3507935 w 5206857"/>
                <a:gd name="connsiteY45" fmla="*/ 1190180 h 4221188"/>
                <a:gd name="connsiteX46" fmla="*/ 4078560 w 5206857"/>
                <a:gd name="connsiteY46" fmla="*/ 1897671 h 4221188"/>
                <a:gd name="connsiteX47" fmla="*/ 4265191 w 5206857"/>
                <a:gd name="connsiteY47" fmla="*/ 1816859 h 4221188"/>
                <a:gd name="connsiteX48" fmla="*/ 4559259 w 5206857"/>
                <a:gd name="connsiteY48" fmla="*/ 1882733 h 4221188"/>
                <a:gd name="connsiteX49" fmla="*/ 4843997 w 5206857"/>
                <a:gd name="connsiteY49" fmla="*/ 1908391 h 4221188"/>
                <a:gd name="connsiteX50" fmla="*/ 5206857 w 5206857"/>
                <a:gd name="connsiteY50" fmla="*/ 2224145 h 4221188"/>
                <a:gd name="connsiteX0" fmla="*/ 1295747 w 5206857"/>
                <a:gd name="connsiteY0" fmla="*/ 905623 h 4221188"/>
                <a:gd name="connsiteX1" fmla="*/ 1042019 w 5206857"/>
                <a:gd name="connsiteY1" fmla="*/ 973609 h 4221188"/>
                <a:gd name="connsiteX2" fmla="*/ 1110004 w 5206857"/>
                <a:gd name="connsiteY2" fmla="*/ 1227337 h 4221188"/>
                <a:gd name="connsiteX3" fmla="*/ 1363734 w 5206857"/>
                <a:gd name="connsiteY3" fmla="*/ 1159349 h 4221188"/>
                <a:gd name="connsiteX4" fmla="*/ 1295747 w 5206857"/>
                <a:gd name="connsiteY4" fmla="*/ 905623 h 4221188"/>
                <a:gd name="connsiteX5" fmla="*/ 3357227 w 5206857"/>
                <a:gd name="connsiteY5" fmla="*/ 1446173 h 4221188"/>
                <a:gd name="connsiteX6" fmla="*/ 2389121 w 5206857"/>
                <a:gd name="connsiteY6" fmla="*/ 874986 h 4221188"/>
                <a:gd name="connsiteX7" fmla="*/ 2317734 w 5206857"/>
                <a:gd name="connsiteY7" fmla="*/ 1082029 h 4221188"/>
                <a:gd name="connsiteX8" fmla="*/ 3205629 w 5206857"/>
                <a:gd name="connsiteY8" fmla="*/ 1594653 h 4221188"/>
                <a:gd name="connsiteX9" fmla="*/ 3357227 w 5206857"/>
                <a:gd name="connsiteY9" fmla="*/ 1446173 h 4221188"/>
                <a:gd name="connsiteX10" fmla="*/ 4568006 w 5206857"/>
                <a:gd name="connsiteY10" fmla="*/ 2045651 h 4221188"/>
                <a:gd name="connsiteX11" fmla="*/ 4524932 w 5206857"/>
                <a:gd name="connsiteY11" fmla="*/ 2024256 h 4221188"/>
                <a:gd name="connsiteX12" fmla="*/ 4376584 w 5206857"/>
                <a:gd name="connsiteY12" fmla="*/ 2109904 h 4221188"/>
                <a:gd name="connsiteX13" fmla="*/ 4462232 w 5206857"/>
                <a:gd name="connsiteY13" fmla="*/ 2258247 h 4221188"/>
                <a:gd name="connsiteX14" fmla="*/ 4610577 w 5206857"/>
                <a:gd name="connsiteY14" fmla="*/ 2172601 h 4221188"/>
                <a:gd name="connsiteX15" fmla="*/ 4568006 w 5206857"/>
                <a:gd name="connsiteY15" fmla="*/ 2045651 h 4221188"/>
                <a:gd name="connsiteX16" fmla="*/ 5206857 w 5206857"/>
                <a:gd name="connsiteY16" fmla="*/ 2224145 h 4221188"/>
                <a:gd name="connsiteX17" fmla="*/ 4678445 w 5206857"/>
                <a:gd name="connsiteY17" fmla="*/ 1985146 h 4221188"/>
                <a:gd name="connsiteX18" fmla="*/ 4727574 w 5206857"/>
                <a:gd name="connsiteY18" fmla="*/ 2203950 h 4221188"/>
                <a:gd name="connsiteX19" fmla="*/ 4430883 w 5206857"/>
                <a:gd name="connsiteY19" fmla="*/ 2375246 h 4221188"/>
                <a:gd name="connsiteX20" fmla="*/ 4259587 w 5206857"/>
                <a:gd name="connsiteY20" fmla="*/ 2078553 h 4221188"/>
                <a:gd name="connsiteX21" fmla="*/ 4378457 w 5206857"/>
                <a:gd name="connsiteY21" fmla="*/ 1928722 h 4221188"/>
                <a:gd name="connsiteX22" fmla="*/ 4281143 w 5206857"/>
                <a:gd name="connsiteY22" fmla="*/ 1925477 h 4221188"/>
                <a:gd name="connsiteX23" fmla="*/ 4111363 w 5206857"/>
                <a:gd name="connsiteY23" fmla="*/ 2010327 h 4221188"/>
                <a:gd name="connsiteX24" fmla="*/ 3937078 w 5206857"/>
                <a:gd name="connsiteY24" fmla="*/ 3001142 h 4221188"/>
                <a:gd name="connsiteX25" fmla="*/ 2864666 w 5206857"/>
                <a:gd name="connsiteY25" fmla="*/ 3621717 h 4221188"/>
                <a:gd name="connsiteX26" fmla="*/ 2346113 w 5206857"/>
                <a:gd name="connsiteY26" fmla="*/ 4221188 h 4221188"/>
                <a:gd name="connsiteX27" fmla="*/ 2043869 w 5206857"/>
                <a:gd name="connsiteY27" fmla="*/ 4046689 h 4221188"/>
                <a:gd name="connsiteX28" fmla="*/ 2232704 w 5206857"/>
                <a:gd name="connsiteY28" fmla="*/ 3502581 h 4221188"/>
                <a:gd name="connsiteX29" fmla="*/ 1545844 w 5206857"/>
                <a:gd name="connsiteY29" fmla="*/ 3182914 h 4221188"/>
                <a:gd name="connsiteX30" fmla="*/ 1187080 w 5206857"/>
                <a:gd name="connsiteY30" fmla="*/ 2940350 h 4221188"/>
                <a:gd name="connsiteX31" fmla="*/ 644563 w 5206857"/>
                <a:gd name="connsiteY31" fmla="*/ 3221269 h 4221188"/>
                <a:gd name="connsiteX32" fmla="*/ 313243 w 5206857"/>
                <a:gd name="connsiteY32" fmla="*/ 3021214 h 4221188"/>
                <a:gd name="connsiteX33" fmla="*/ 758618 w 5206857"/>
                <a:gd name="connsiteY33" fmla="*/ 2520701 h 4221188"/>
                <a:gd name="connsiteX34" fmla="*/ 220359 w 5206857"/>
                <a:gd name="connsiteY34" fmla="*/ 1559552 h 4221188"/>
                <a:gd name="connsiteX35" fmla="*/ 0 w 5206857"/>
                <a:gd name="connsiteY35" fmla="*/ 974235 h 4221188"/>
                <a:gd name="connsiteX36" fmla="*/ 136031 w 5206857"/>
                <a:gd name="connsiteY36" fmla="*/ 632342 h 4221188"/>
                <a:gd name="connsiteX37" fmla="*/ 441680 w 5206857"/>
                <a:gd name="connsiteY37" fmla="*/ 683821 h 4221188"/>
                <a:gd name="connsiteX38" fmla="*/ 615174 w 5206857"/>
                <a:gd name="connsiteY38" fmla="*/ 766457 h 4221188"/>
                <a:gd name="connsiteX39" fmla="*/ 1149669 w 5206857"/>
                <a:gd name="connsiteY39" fmla="*/ 564016 h 4221188"/>
                <a:gd name="connsiteX40" fmla="*/ 1235408 w 5206857"/>
                <a:gd name="connsiteY40" fmla="*/ 0 h 4221188"/>
                <a:gd name="connsiteX41" fmla="*/ 1757574 w 5206857"/>
                <a:gd name="connsiteY41" fmla="*/ 501984 h 4221188"/>
                <a:gd name="connsiteX42" fmla="*/ 2586293 w 5206857"/>
                <a:gd name="connsiteY42" fmla="*/ 651253 h 4221188"/>
                <a:gd name="connsiteX43" fmla="*/ 2586551 w 5206857"/>
                <a:gd name="connsiteY43" fmla="*/ 653057 h 4221188"/>
                <a:gd name="connsiteX44" fmla="*/ 2998334 w 5206857"/>
                <a:gd name="connsiteY44" fmla="*/ 842092 h 4221188"/>
                <a:gd name="connsiteX45" fmla="*/ 3507935 w 5206857"/>
                <a:gd name="connsiteY45" fmla="*/ 1190180 h 4221188"/>
                <a:gd name="connsiteX46" fmla="*/ 4078560 w 5206857"/>
                <a:gd name="connsiteY46" fmla="*/ 1897671 h 4221188"/>
                <a:gd name="connsiteX47" fmla="*/ 4265191 w 5206857"/>
                <a:gd name="connsiteY47" fmla="*/ 1816859 h 4221188"/>
                <a:gd name="connsiteX48" fmla="*/ 4559259 w 5206857"/>
                <a:gd name="connsiteY48" fmla="*/ 1882733 h 4221188"/>
                <a:gd name="connsiteX49" fmla="*/ 4843997 w 5206857"/>
                <a:gd name="connsiteY49" fmla="*/ 1908391 h 4221188"/>
                <a:gd name="connsiteX50" fmla="*/ 5206857 w 5206857"/>
                <a:gd name="connsiteY50" fmla="*/ 2224145 h 4221188"/>
                <a:gd name="connsiteX0" fmla="*/ 1295747 w 5206857"/>
                <a:gd name="connsiteY0" fmla="*/ 905623 h 4221188"/>
                <a:gd name="connsiteX1" fmla="*/ 1042019 w 5206857"/>
                <a:gd name="connsiteY1" fmla="*/ 973609 h 4221188"/>
                <a:gd name="connsiteX2" fmla="*/ 1110004 w 5206857"/>
                <a:gd name="connsiteY2" fmla="*/ 1227337 h 4221188"/>
                <a:gd name="connsiteX3" fmla="*/ 1363734 w 5206857"/>
                <a:gd name="connsiteY3" fmla="*/ 1159349 h 4221188"/>
                <a:gd name="connsiteX4" fmla="*/ 1295747 w 5206857"/>
                <a:gd name="connsiteY4" fmla="*/ 905623 h 4221188"/>
                <a:gd name="connsiteX5" fmla="*/ 3357227 w 5206857"/>
                <a:gd name="connsiteY5" fmla="*/ 1446173 h 4221188"/>
                <a:gd name="connsiteX6" fmla="*/ 2389121 w 5206857"/>
                <a:gd name="connsiteY6" fmla="*/ 874986 h 4221188"/>
                <a:gd name="connsiteX7" fmla="*/ 2317734 w 5206857"/>
                <a:gd name="connsiteY7" fmla="*/ 1082029 h 4221188"/>
                <a:gd name="connsiteX8" fmla="*/ 3205629 w 5206857"/>
                <a:gd name="connsiteY8" fmla="*/ 1594653 h 4221188"/>
                <a:gd name="connsiteX9" fmla="*/ 3357227 w 5206857"/>
                <a:gd name="connsiteY9" fmla="*/ 1446173 h 4221188"/>
                <a:gd name="connsiteX10" fmla="*/ 4568006 w 5206857"/>
                <a:gd name="connsiteY10" fmla="*/ 2045651 h 4221188"/>
                <a:gd name="connsiteX11" fmla="*/ 4524932 w 5206857"/>
                <a:gd name="connsiteY11" fmla="*/ 2024256 h 4221188"/>
                <a:gd name="connsiteX12" fmla="*/ 4376584 w 5206857"/>
                <a:gd name="connsiteY12" fmla="*/ 2109904 h 4221188"/>
                <a:gd name="connsiteX13" fmla="*/ 4462232 w 5206857"/>
                <a:gd name="connsiteY13" fmla="*/ 2258247 h 4221188"/>
                <a:gd name="connsiteX14" fmla="*/ 4610577 w 5206857"/>
                <a:gd name="connsiteY14" fmla="*/ 2172601 h 4221188"/>
                <a:gd name="connsiteX15" fmla="*/ 4568006 w 5206857"/>
                <a:gd name="connsiteY15" fmla="*/ 2045651 h 4221188"/>
                <a:gd name="connsiteX16" fmla="*/ 5206857 w 5206857"/>
                <a:gd name="connsiteY16" fmla="*/ 2224145 h 4221188"/>
                <a:gd name="connsiteX17" fmla="*/ 4678445 w 5206857"/>
                <a:gd name="connsiteY17" fmla="*/ 1985146 h 4221188"/>
                <a:gd name="connsiteX18" fmla="*/ 4727574 w 5206857"/>
                <a:gd name="connsiteY18" fmla="*/ 2203950 h 4221188"/>
                <a:gd name="connsiteX19" fmla="*/ 4430883 w 5206857"/>
                <a:gd name="connsiteY19" fmla="*/ 2375246 h 4221188"/>
                <a:gd name="connsiteX20" fmla="*/ 4259587 w 5206857"/>
                <a:gd name="connsiteY20" fmla="*/ 2078553 h 4221188"/>
                <a:gd name="connsiteX21" fmla="*/ 4378457 w 5206857"/>
                <a:gd name="connsiteY21" fmla="*/ 1928722 h 4221188"/>
                <a:gd name="connsiteX22" fmla="*/ 4281143 w 5206857"/>
                <a:gd name="connsiteY22" fmla="*/ 1925477 h 4221188"/>
                <a:gd name="connsiteX23" fmla="*/ 4111363 w 5206857"/>
                <a:gd name="connsiteY23" fmla="*/ 2010327 h 4221188"/>
                <a:gd name="connsiteX24" fmla="*/ 3937078 w 5206857"/>
                <a:gd name="connsiteY24" fmla="*/ 3001142 h 4221188"/>
                <a:gd name="connsiteX25" fmla="*/ 2864666 w 5206857"/>
                <a:gd name="connsiteY25" fmla="*/ 3621717 h 4221188"/>
                <a:gd name="connsiteX26" fmla="*/ 2346113 w 5206857"/>
                <a:gd name="connsiteY26" fmla="*/ 4221188 h 4221188"/>
                <a:gd name="connsiteX27" fmla="*/ 2043869 w 5206857"/>
                <a:gd name="connsiteY27" fmla="*/ 4046689 h 4221188"/>
                <a:gd name="connsiteX28" fmla="*/ 2232704 w 5206857"/>
                <a:gd name="connsiteY28" fmla="*/ 3502581 h 4221188"/>
                <a:gd name="connsiteX29" fmla="*/ 1545844 w 5206857"/>
                <a:gd name="connsiteY29" fmla="*/ 3182914 h 4221188"/>
                <a:gd name="connsiteX30" fmla="*/ 1187080 w 5206857"/>
                <a:gd name="connsiteY30" fmla="*/ 2940350 h 4221188"/>
                <a:gd name="connsiteX31" fmla="*/ 644563 w 5206857"/>
                <a:gd name="connsiteY31" fmla="*/ 3221269 h 4221188"/>
                <a:gd name="connsiteX32" fmla="*/ 313243 w 5206857"/>
                <a:gd name="connsiteY32" fmla="*/ 3021214 h 4221188"/>
                <a:gd name="connsiteX33" fmla="*/ 758618 w 5206857"/>
                <a:gd name="connsiteY33" fmla="*/ 2520701 h 4221188"/>
                <a:gd name="connsiteX34" fmla="*/ 220359 w 5206857"/>
                <a:gd name="connsiteY34" fmla="*/ 1559552 h 4221188"/>
                <a:gd name="connsiteX35" fmla="*/ 0 w 5206857"/>
                <a:gd name="connsiteY35" fmla="*/ 974235 h 4221188"/>
                <a:gd name="connsiteX36" fmla="*/ 136031 w 5206857"/>
                <a:gd name="connsiteY36" fmla="*/ 632342 h 4221188"/>
                <a:gd name="connsiteX37" fmla="*/ 441680 w 5206857"/>
                <a:gd name="connsiteY37" fmla="*/ 683821 h 4221188"/>
                <a:gd name="connsiteX38" fmla="*/ 615174 w 5206857"/>
                <a:gd name="connsiteY38" fmla="*/ 766457 h 4221188"/>
                <a:gd name="connsiteX39" fmla="*/ 1149669 w 5206857"/>
                <a:gd name="connsiteY39" fmla="*/ 564016 h 4221188"/>
                <a:gd name="connsiteX40" fmla="*/ 1235408 w 5206857"/>
                <a:gd name="connsiteY40" fmla="*/ 0 h 4221188"/>
                <a:gd name="connsiteX41" fmla="*/ 1757574 w 5206857"/>
                <a:gd name="connsiteY41" fmla="*/ 501984 h 4221188"/>
                <a:gd name="connsiteX42" fmla="*/ 2586293 w 5206857"/>
                <a:gd name="connsiteY42" fmla="*/ 651253 h 4221188"/>
                <a:gd name="connsiteX43" fmla="*/ 2586551 w 5206857"/>
                <a:gd name="connsiteY43" fmla="*/ 653057 h 4221188"/>
                <a:gd name="connsiteX44" fmla="*/ 2998334 w 5206857"/>
                <a:gd name="connsiteY44" fmla="*/ 842092 h 4221188"/>
                <a:gd name="connsiteX45" fmla="*/ 3507935 w 5206857"/>
                <a:gd name="connsiteY45" fmla="*/ 1190180 h 4221188"/>
                <a:gd name="connsiteX46" fmla="*/ 4078560 w 5206857"/>
                <a:gd name="connsiteY46" fmla="*/ 1897671 h 4221188"/>
                <a:gd name="connsiteX47" fmla="*/ 4265191 w 5206857"/>
                <a:gd name="connsiteY47" fmla="*/ 1816859 h 4221188"/>
                <a:gd name="connsiteX48" fmla="*/ 4559259 w 5206857"/>
                <a:gd name="connsiteY48" fmla="*/ 1882733 h 4221188"/>
                <a:gd name="connsiteX49" fmla="*/ 4843997 w 5206857"/>
                <a:gd name="connsiteY49" fmla="*/ 1908391 h 4221188"/>
                <a:gd name="connsiteX50" fmla="*/ 5206857 w 5206857"/>
                <a:gd name="connsiteY50" fmla="*/ 2224145 h 4221188"/>
                <a:gd name="connsiteX0" fmla="*/ 1295747 w 5206857"/>
                <a:gd name="connsiteY0" fmla="*/ 905623 h 4221188"/>
                <a:gd name="connsiteX1" fmla="*/ 1042019 w 5206857"/>
                <a:gd name="connsiteY1" fmla="*/ 973609 h 4221188"/>
                <a:gd name="connsiteX2" fmla="*/ 1110004 w 5206857"/>
                <a:gd name="connsiteY2" fmla="*/ 1227337 h 4221188"/>
                <a:gd name="connsiteX3" fmla="*/ 1363734 w 5206857"/>
                <a:gd name="connsiteY3" fmla="*/ 1159349 h 4221188"/>
                <a:gd name="connsiteX4" fmla="*/ 1295747 w 5206857"/>
                <a:gd name="connsiteY4" fmla="*/ 905623 h 4221188"/>
                <a:gd name="connsiteX5" fmla="*/ 3357227 w 5206857"/>
                <a:gd name="connsiteY5" fmla="*/ 1446173 h 4221188"/>
                <a:gd name="connsiteX6" fmla="*/ 2389121 w 5206857"/>
                <a:gd name="connsiteY6" fmla="*/ 874986 h 4221188"/>
                <a:gd name="connsiteX7" fmla="*/ 2317734 w 5206857"/>
                <a:gd name="connsiteY7" fmla="*/ 1082029 h 4221188"/>
                <a:gd name="connsiteX8" fmla="*/ 3205629 w 5206857"/>
                <a:gd name="connsiteY8" fmla="*/ 1594653 h 4221188"/>
                <a:gd name="connsiteX9" fmla="*/ 3357227 w 5206857"/>
                <a:gd name="connsiteY9" fmla="*/ 1446173 h 4221188"/>
                <a:gd name="connsiteX10" fmla="*/ 4568006 w 5206857"/>
                <a:gd name="connsiteY10" fmla="*/ 2045651 h 4221188"/>
                <a:gd name="connsiteX11" fmla="*/ 4524932 w 5206857"/>
                <a:gd name="connsiteY11" fmla="*/ 2024256 h 4221188"/>
                <a:gd name="connsiteX12" fmla="*/ 4376584 w 5206857"/>
                <a:gd name="connsiteY12" fmla="*/ 2109904 h 4221188"/>
                <a:gd name="connsiteX13" fmla="*/ 4462232 w 5206857"/>
                <a:gd name="connsiteY13" fmla="*/ 2258247 h 4221188"/>
                <a:gd name="connsiteX14" fmla="*/ 4610577 w 5206857"/>
                <a:gd name="connsiteY14" fmla="*/ 2172601 h 4221188"/>
                <a:gd name="connsiteX15" fmla="*/ 4568006 w 5206857"/>
                <a:gd name="connsiteY15" fmla="*/ 2045651 h 4221188"/>
                <a:gd name="connsiteX16" fmla="*/ 5206857 w 5206857"/>
                <a:gd name="connsiteY16" fmla="*/ 2224145 h 4221188"/>
                <a:gd name="connsiteX17" fmla="*/ 4678445 w 5206857"/>
                <a:gd name="connsiteY17" fmla="*/ 1985146 h 4221188"/>
                <a:gd name="connsiteX18" fmla="*/ 4727574 w 5206857"/>
                <a:gd name="connsiteY18" fmla="*/ 2203950 h 4221188"/>
                <a:gd name="connsiteX19" fmla="*/ 4430883 w 5206857"/>
                <a:gd name="connsiteY19" fmla="*/ 2375246 h 4221188"/>
                <a:gd name="connsiteX20" fmla="*/ 4259587 w 5206857"/>
                <a:gd name="connsiteY20" fmla="*/ 2078553 h 4221188"/>
                <a:gd name="connsiteX21" fmla="*/ 4378457 w 5206857"/>
                <a:gd name="connsiteY21" fmla="*/ 1928722 h 4221188"/>
                <a:gd name="connsiteX22" fmla="*/ 4281143 w 5206857"/>
                <a:gd name="connsiteY22" fmla="*/ 1925477 h 4221188"/>
                <a:gd name="connsiteX23" fmla="*/ 4111363 w 5206857"/>
                <a:gd name="connsiteY23" fmla="*/ 2010327 h 4221188"/>
                <a:gd name="connsiteX24" fmla="*/ 3937078 w 5206857"/>
                <a:gd name="connsiteY24" fmla="*/ 3001142 h 4221188"/>
                <a:gd name="connsiteX25" fmla="*/ 2864666 w 5206857"/>
                <a:gd name="connsiteY25" fmla="*/ 3621717 h 4221188"/>
                <a:gd name="connsiteX26" fmla="*/ 2346113 w 5206857"/>
                <a:gd name="connsiteY26" fmla="*/ 4221188 h 4221188"/>
                <a:gd name="connsiteX27" fmla="*/ 2043869 w 5206857"/>
                <a:gd name="connsiteY27" fmla="*/ 4046689 h 4221188"/>
                <a:gd name="connsiteX28" fmla="*/ 2232704 w 5206857"/>
                <a:gd name="connsiteY28" fmla="*/ 3502581 h 4221188"/>
                <a:gd name="connsiteX29" fmla="*/ 1545844 w 5206857"/>
                <a:gd name="connsiteY29" fmla="*/ 3182914 h 4221188"/>
                <a:gd name="connsiteX30" fmla="*/ 1187080 w 5206857"/>
                <a:gd name="connsiteY30" fmla="*/ 2940350 h 4221188"/>
                <a:gd name="connsiteX31" fmla="*/ 644563 w 5206857"/>
                <a:gd name="connsiteY31" fmla="*/ 3221269 h 4221188"/>
                <a:gd name="connsiteX32" fmla="*/ 313243 w 5206857"/>
                <a:gd name="connsiteY32" fmla="*/ 3021214 h 4221188"/>
                <a:gd name="connsiteX33" fmla="*/ 758618 w 5206857"/>
                <a:gd name="connsiteY33" fmla="*/ 2520701 h 4221188"/>
                <a:gd name="connsiteX34" fmla="*/ 220359 w 5206857"/>
                <a:gd name="connsiteY34" fmla="*/ 1559552 h 4221188"/>
                <a:gd name="connsiteX35" fmla="*/ 0 w 5206857"/>
                <a:gd name="connsiteY35" fmla="*/ 974235 h 4221188"/>
                <a:gd name="connsiteX36" fmla="*/ 136031 w 5206857"/>
                <a:gd name="connsiteY36" fmla="*/ 632342 h 4221188"/>
                <a:gd name="connsiteX37" fmla="*/ 441680 w 5206857"/>
                <a:gd name="connsiteY37" fmla="*/ 683821 h 4221188"/>
                <a:gd name="connsiteX38" fmla="*/ 615174 w 5206857"/>
                <a:gd name="connsiteY38" fmla="*/ 766457 h 4221188"/>
                <a:gd name="connsiteX39" fmla="*/ 1149669 w 5206857"/>
                <a:gd name="connsiteY39" fmla="*/ 564016 h 4221188"/>
                <a:gd name="connsiteX40" fmla="*/ 1235408 w 5206857"/>
                <a:gd name="connsiteY40" fmla="*/ 0 h 4221188"/>
                <a:gd name="connsiteX41" fmla="*/ 1757574 w 5206857"/>
                <a:gd name="connsiteY41" fmla="*/ 501984 h 4221188"/>
                <a:gd name="connsiteX42" fmla="*/ 2586293 w 5206857"/>
                <a:gd name="connsiteY42" fmla="*/ 651253 h 4221188"/>
                <a:gd name="connsiteX43" fmla="*/ 2586551 w 5206857"/>
                <a:gd name="connsiteY43" fmla="*/ 653057 h 4221188"/>
                <a:gd name="connsiteX44" fmla="*/ 2998334 w 5206857"/>
                <a:gd name="connsiteY44" fmla="*/ 842092 h 4221188"/>
                <a:gd name="connsiteX45" fmla="*/ 3507935 w 5206857"/>
                <a:gd name="connsiteY45" fmla="*/ 1190180 h 4221188"/>
                <a:gd name="connsiteX46" fmla="*/ 4078560 w 5206857"/>
                <a:gd name="connsiteY46" fmla="*/ 1897671 h 4221188"/>
                <a:gd name="connsiteX47" fmla="*/ 4265191 w 5206857"/>
                <a:gd name="connsiteY47" fmla="*/ 1816859 h 4221188"/>
                <a:gd name="connsiteX48" fmla="*/ 4559259 w 5206857"/>
                <a:gd name="connsiteY48" fmla="*/ 1882733 h 4221188"/>
                <a:gd name="connsiteX49" fmla="*/ 4843997 w 5206857"/>
                <a:gd name="connsiteY49" fmla="*/ 1908391 h 4221188"/>
                <a:gd name="connsiteX50" fmla="*/ 5206857 w 5206857"/>
                <a:gd name="connsiteY50" fmla="*/ 2224145 h 422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206857" h="4221188">
                  <a:moveTo>
                    <a:pt x="1295747" y="905623"/>
                  </a:moveTo>
                  <a:cubicBezTo>
                    <a:pt x="1206908" y="854331"/>
                    <a:pt x="1093311" y="884770"/>
                    <a:pt x="1042019" y="973609"/>
                  </a:cubicBezTo>
                  <a:cubicBezTo>
                    <a:pt x="990727" y="1062448"/>
                    <a:pt x="1021167" y="1176045"/>
                    <a:pt x="1110004" y="1227337"/>
                  </a:cubicBezTo>
                  <a:cubicBezTo>
                    <a:pt x="1198843" y="1278629"/>
                    <a:pt x="1312442" y="1248188"/>
                    <a:pt x="1363734" y="1159349"/>
                  </a:cubicBezTo>
                  <a:cubicBezTo>
                    <a:pt x="1415024" y="1070510"/>
                    <a:pt x="1384586" y="956913"/>
                    <a:pt x="1295747" y="905623"/>
                  </a:cubicBezTo>
                  <a:close/>
                  <a:moveTo>
                    <a:pt x="3357227" y="1446173"/>
                  </a:moveTo>
                  <a:cubicBezTo>
                    <a:pt x="3129812" y="1141517"/>
                    <a:pt x="2752436" y="968422"/>
                    <a:pt x="2389121" y="874986"/>
                  </a:cubicBezTo>
                  <a:lnTo>
                    <a:pt x="2317734" y="1082029"/>
                  </a:lnTo>
                  <a:cubicBezTo>
                    <a:pt x="2747544" y="1181755"/>
                    <a:pt x="2953061" y="1300410"/>
                    <a:pt x="3205629" y="1594653"/>
                  </a:cubicBezTo>
                  <a:lnTo>
                    <a:pt x="3357227" y="1446173"/>
                  </a:lnTo>
                  <a:close/>
                  <a:moveTo>
                    <a:pt x="4568006" y="2045651"/>
                  </a:moveTo>
                  <a:cubicBezTo>
                    <a:pt x="4555595" y="2035980"/>
                    <a:pt x="4541085" y="2028583"/>
                    <a:pt x="4524932" y="2024256"/>
                  </a:cubicBezTo>
                  <a:cubicBezTo>
                    <a:pt x="4460315" y="2006940"/>
                    <a:pt x="4393897" y="2045287"/>
                    <a:pt x="4376584" y="2109904"/>
                  </a:cubicBezTo>
                  <a:cubicBezTo>
                    <a:pt x="4359270" y="2174518"/>
                    <a:pt x="4397618" y="2240934"/>
                    <a:pt x="4462232" y="2258247"/>
                  </a:cubicBezTo>
                  <a:cubicBezTo>
                    <a:pt x="4526848" y="2275560"/>
                    <a:pt x="4593264" y="2237215"/>
                    <a:pt x="4610577" y="2172601"/>
                  </a:cubicBezTo>
                  <a:cubicBezTo>
                    <a:pt x="4623563" y="2124139"/>
                    <a:pt x="4605240" y="2074663"/>
                    <a:pt x="4568006" y="2045651"/>
                  </a:cubicBezTo>
                  <a:close/>
                  <a:moveTo>
                    <a:pt x="5206857" y="2224145"/>
                  </a:moveTo>
                  <a:cubicBezTo>
                    <a:pt x="4921274" y="2048294"/>
                    <a:pt x="4920915" y="2026120"/>
                    <a:pt x="4678445" y="1985146"/>
                  </a:cubicBezTo>
                  <a:cubicBezTo>
                    <a:pt x="4728023" y="2043477"/>
                    <a:pt x="4748889" y="2124397"/>
                    <a:pt x="4727574" y="2203950"/>
                  </a:cubicBezTo>
                  <a:cubicBezTo>
                    <a:pt x="4692947" y="2333181"/>
                    <a:pt x="4560113" y="2409872"/>
                    <a:pt x="4430883" y="2375246"/>
                  </a:cubicBezTo>
                  <a:cubicBezTo>
                    <a:pt x="4301653" y="2340617"/>
                    <a:pt x="4224961" y="2207783"/>
                    <a:pt x="4259587" y="2078553"/>
                  </a:cubicBezTo>
                  <a:cubicBezTo>
                    <a:pt x="4277514" y="2011651"/>
                    <a:pt x="4321758" y="1958831"/>
                    <a:pt x="4378457" y="1928722"/>
                  </a:cubicBezTo>
                  <a:cubicBezTo>
                    <a:pt x="4347097" y="1921171"/>
                    <a:pt x="4314157" y="1920631"/>
                    <a:pt x="4281143" y="1925477"/>
                  </a:cubicBezTo>
                  <a:cubicBezTo>
                    <a:pt x="4215467" y="1935122"/>
                    <a:pt x="4156203" y="1965111"/>
                    <a:pt x="4111363" y="2010327"/>
                  </a:cubicBezTo>
                  <a:cubicBezTo>
                    <a:pt x="4174707" y="2276774"/>
                    <a:pt x="4128182" y="2595919"/>
                    <a:pt x="3937078" y="3001142"/>
                  </a:cubicBezTo>
                  <a:cubicBezTo>
                    <a:pt x="3669544" y="3448889"/>
                    <a:pt x="3294666" y="3628704"/>
                    <a:pt x="2864666" y="3621717"/>
                  </a:cubicBezTo>
                  <a:lnTo>
                    <a:pt x="2346113" y="4221188"/>
                  </a:lnTo>
                  <a:lnTo>
                    <a:pt x="2043869" y="4046689"/>
                  </a:lnTo>
                  <a:lnTo>
                    <a:pt x="2232704" y="3502581"/>
                  </a:lnTo>
                  <a:cubicBezTo>
                    <a:pt x="2008768" y="3426591"/>
                    <a:pt x="1777979" y="3316937"/>
                    <a:pt x="1545844" y="3182914"/>
                  </a:cubicBezTo>
                  <a:cubicBezTo>
                    <a:pt x="1417311" y="3108706"/>
                    <a:pt x="1297174" y="3027587"/>
                    <a:pt x="1187080" y="2940350"/>
                  </a:cubicBezTo>
                  <a:lnTo>
                    <a:pt x="644563" y="3221269"/>
                  </a:lnTo>
                  <a:lnTo>
                    <a:pt x="313243" y="3021214"/>
                  </a:lnTo>
                  <a:lnTo>
                    <a:pt x="758618" y="2520701"/>
                  </a:lnTo>
                  <a:cubicBezTo>
                    <a:pt x="486809" y="2185364"/>
                    <a:pt x="366525" y="2001354"/>
                    <a:pt x="220359" y="1559552"/>
                  </a:cubicBezTo>
                  <a:lnTo>
                    <a:pt x="0" y="974235"/>
                  </a:lnTo>
                  <a:lnTo>
                    <a:pt x="136031" y="632342"/>
                  </a:lnTo>
                  <a:cubicBezTo>
                    <a:pt x="201560" y="518845"/>
                    <a:pt x="328181" y="618294"/>
                    <a:pt x="441680" y="683821"/>
                  </a:cubicBezTo>
                  <a:lnTo>
                    <a:pt x="615174" y="766457"/>
                  </a:lnTo>
                  <a:cubicBezTo>
                    <a:pt x="794799" y="679762"/>
                    <a:pt x="972030" y="610864"/>
                    <a:pt x="1149669" y="564016"/>
                  </a:cubicBezTo>
                  <a:cubicBezTo>
                    <a:pt x="1279669" y="425290"/>
                    <a:pt x="1292972" y="311951"/>
                    <a:pt x="1235408" y="0"/>
                  </a:cubicBezTo>
                  <a:cubicBezTo>
                    <a:pt x="1689387" y="260915"/>
                    <a:pt x="1677719" y="364303"/>
                    <a:pt x="1757574" y="501984"/>
                  </a:cubicBezTo>
                  <a:cubicBezTo>
                    <a:pt x="2034992" y="495023"/>
                    <a:pt x="2305491" y="544470"/>
                    <a:pt x="2586293" y="651253"/>
                  </a:cubicBezTo>
                  <a:lnTo>
                    <a:pt x="2586551" y="653057"/>
                  </a:lnTo>
                  <a:cubicBezTo>
                    <a:pt x="2720255" y="698863"/>
                    <a:pt x="2844770" y="752572"/>
                    <a:pt x="2998334" y="842092"/>
                  </a:cubicBezTo>
                  <a:cubicBezTo>
                    <a:pt x="3151898" y="931613"/>
                    <a:pt x="3327897" y="1014250"/>
                    <a:pt x="3507935" y="1190180"/>
                  </a:cubicBezTo>
                  <a:cubicBezTo>
                    <a:pt x="3763758" y="1398383"/>
                    <a:pt x="3991386" y="1651352"/>
                    <a:pt x="4078560" y="1897671"/>
                  </a:cubicBezTo>
                  <a:cubicBezTo>
                    <a:pt x="4130847" y="1854396"/>
                    <a:pt x="4195337" y="1827116"/>
                    <a:pt x="4265191" y="1816859"/>
                  </a:cubicBezTo>
                  <a:cubicBezTo>
                    <a:pt x="4370082" y="1801458"/>
                    <a:pt x="4474414" y="1826290"/>
                    <a:pt x="4559259" y="1882733"/>
                  </a:cubicBezTo>
                  <a:cubicBezTo>
                    <a:pt x="4654687" y="1869064"/>
                    <a:pt x="4752104" y="1878209"/>
                    <a:pt x="4843997" y="1908391"/>
                  </a:cubicBezTo>
                  <a:cubicBezTo>
                    <a:pt x="5016955" y="1984127"/>
                    <a:pt x="5035782" y="2044845"/>
                    <a:pt x="5206857" y="22241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3" name="Group 12">
            <a:extLst>
              <a:ext uri="{FF2B5EF4-FFF2-40B4-BE49-F238E27FC236}">
                <a16:creationId xmlns:a16="http://schemas.microsoft.com/office/drawing/2014/main" id="{FCA04C21-4310-4D24-87A3-A651B45FB056}"/>
              </a:ext>
            </a:extLst>
          </p:cNvPr>
          <p:cNvGrpSpPr/>
          <p:nvPr/>
        </p:nvGrpSpPr>
        <p:grpSpPr>
          <a:xfrm>
            <a:off x="8109764" y="4056105"/>
            <a:ext cx="3641697" cy="2572597"/>
            <a:chOff x="135302" y="0"/>
            <a:chExt cx="3641697" cy="2572597"/>
          </a:xfrm>
        </p:grpSpPr>
        <p:sp>
          <p:nvSpPr>
            <p:cNvPr id="14" name="Freeform: Shape 13">
              <a:extLst>
                <a:ext uri="{FF2B5EF4-FFF2-40B4-BE49-F238E27FC236}">
                  <a16:creationId xmlns:a16="http://schemas.microsoft.com/office/drawing/2014/main" id="{5AD522BA-A090-4B8B-81F1-7E409E2DBE77}"/>
                </a:ext>
              </a:extLst>
            </p:cNvPr>
            <p:cNvSpPr/>
            <p:nvPr/>
          </p:nvSpPr>
          <p:spPr>
            <a:xfrm>
              <a:off x="135302" y="0"/>
              <a:ext cx="3641697" cy="2572597"/>
            </a:xfrm>
            <a:custGeom>
              <a:avLst/>
              <a:gdLst>
                <a:gd name="connsiteX0" fmla="*/ 3542751 w 3641696"/>
                <a:gd name="connsiteY0" fmla="*/ 1663017 h 2572597"/>
                <a:gd name="connsiteX1" fmla="*/ 3642421 w 3641696"/>
                <a:gd name="connsiteY1" fmla="*/ 1595927 h 2572597"/>
                <a:gd name="connsiteX2" fmla="*/ 3543475 w 3641696"/>
                <a:gd name="connsiteY2" fmla="*/ 1564554 h 2572597"/>
                <a:gd name="connsiteX3" fmla="*/ 3642662 w 3641696"/>
                <a:gd name="connsiteY3" fmla="*/ 1497947 h 2572597"/>
                <a:gd name="connsiteX4" fmla="*/ 3543475 w 3641696"/>
                <a:gd name="connsiteY4" fmla="*/ 1463677 h 2572597"/>
                <a:gd name="connsiteX5" fmla="*/ 3642179 w 3641696"/>
                <a:gd name="connsiteY5" fmla="*/ 1399725 h 2572597"/>
                <a:gd name="connsiteX6" fmla="*/ 3543475 w 3641696"/>
                <a:gd name="connsiteY6" fmla="*/ 1366179 h 2572597"/>
                <a:gd name="connsiteX7" fmla="*/ 3639284 w 3641696"/>
                <a:gd name="connsiteY7" fmla="*/ 1300778 h 2572597"/>
                <a:gd name="connsiteX8" fmla="*/ 3543716 w 3641696"/>
                <a:gd name="connsiteY8" fmla="*/ 1270371 h 2572597"/>
                <a:gd name="connsiteX9" fmla="*/ 3642662 w 3641696"/>
                <a:gd name="connsiteY9" fmla="*/ 1203763 h 2572597"/>
                <a:gd name="connsiteX10" fmla="*/ 3543716 w 3641696"/>
                <a:gd name="connsiteY10" fmla="*/ 1172149 h 2572597"/>
                <a:gd name="connsiteX11" fmla="*/ 3643145 w 3641696"/>
                <a:gd name="connsiteY11" fmla="*/ 1105300 h 2572597"/>
                <a:gd name="connsiteX12" fmla="*/ 3566884 w 3641696"/>
                <a:gd name="connsiteY12" fmla="*/ 1082373 h 2572597"/>
                <a:gd name="connsiteX13" fmla="*/ 3624562 w 3641696"/>
                <a:gd name="connsiteY13" fmla="*/ 1033141 h 2572597"/>
                <a:gd name="connsiteX14" fmla="*/ 3139968 w 3641696"/>
                <a:gd name="connsiteY14" fmla="*/ 883274 h 2572597"/>
                <a:gd name="connsiteX15" fmla="*/ 2652960 w 3641696"/>
                <a:gd name="connsiteY15" fmla="*/ 722306 h 2572597"/>
                <a:gd name="connsiteX16" fmla="*/ 2312683 w 3641696"/>
                <a:gd name="connsiteY16" fmla="*/ 588367 h 2572597"/>
                <a:gd name="connsiteX17" fmla="*/ 2001365 w 3641696"/>
                <a:gd name="connsiteY17" fmla="*/ 450808 h 2572597"/>
                <a:gd name="connsiteX18" fmla="*/ 1640091 w 3641696"/>
                <a:gd name="connsiteY18" fmla="*/ 275601 h 2572597"/>
                <a:gd name="connsiteX19" fmla="*/ 1108920 w 3641696"/>
                <a:gd name="connsiteY19" fmla="*/ 2172 h 2572597"/>
                <a:gd name="connsiteX20" fmla="*/ 1107472 w 3641696"/>
                <a:gd name="connsiteY20" fmla="*/ 0 h 2572597"/>
                <a:gd name="connsiteX21" fmla="*/ 1101680 w 3641696"/>
                <a:gd name="connsiteY21" fmla="*/ 0 h 2572597"/>
                <a:gd name="connsiteX22" fmla="*/ 17135 w 3641696"/>
                <a:gd name="connsiteY22" fmla="*/ 522001 h 2572597"/>
                <a:gd name="connsiteX23" fmla="*/ 15445 w 3641696"/>
                <a:gd name="connsiteY23" fmla="*/ 545893 h 2572597"/>
                <a:gd name="connsiteX24" fmla="*/ 36682 w 3641696"/>
                <a:gd name="connsiteY24" fmla="*/ 556994 h 2572597"/>
                <a:gd name="connsiteX25" fmla="*/ 0 w 3641696"/>
                <a:gd name="connsiteY25" fmla="*/ 580644 h 2572597"/>
                <a:gd name="connsiteX26" fmla="*/ 0 w 3641696"/>
                <a:gd name="connsiteY26" fmla="*/ 583540 h 2572597"/>
                <a:gd name="connsiteX27" fmla="*/ 58402 w 3641696"/>
                <a:gd name="connsiteY27" fmla="*/ 627221 h 2572597"/>
                <a:gd name="connsiteX28" fmla="*/ 57196 w 3641696"/>
                <a:gd name="connsiteY28" fmla="*/ 642184 h 2572597"/>
                <a:gd name="connsiteX29" fmla="*/ 12067 w 3641696"/>
                <a:gd name="connsiteY29" fmla="*/ 666317 h 2572597"/>
                <a:gd name="connsiteX30" fmla="*/ 10619 w 3641696"/>
                <a:gd name="connsiteY30" fmla="*/ 694553 h 2572597"/>
                <a:gd name="connsiteX31" fmla="*/ 52610 w 3641696"/>
                <a:gd name="connsiteY31" fmla="*/ 721099 h 2572597"/>
                <a:gd name="connsiteX32" fmla="*/ 52128 w 3641696"/>
                <a:gd name="connsiteY32" fmla="*/ 742819 h 2572597"/>
                <a:gd name="connsiteX33" fmla="*/ 17859 w 3641696"/>
                <a:gd name="connsiteY33" fmla="*/ 759954 h 2572597"/>
                <a:gd name="connsiteX34" fmla="*/ 16169 w 3641696"/>
                <a:gd name="connsiteY34" fmla="*/ 795912 h 2572597"/>
                <a:gd name="connsiteX35" fmla="*/ 58161 w 3641696"/>
                <a:gd name="connsiteY35" fmla="*/ 822459 h 2572597"/>
                <a:gd name="connsiteX36" fmla="*/ 57678 w 3641696"/>
                <a:gd name="connsiteY36" fmla="*/ 837904 h 2572597"/>
                <a:gd name="connsiteX37" fmla="*/ 15687 w 3641696"/>
                <a:gd name="connsiteY37" fmla="*/ 859141 h 2572597"/>
                <a:gd name="connsiteX38" fmla="*/ 14239 w 3641696"/>
                <a:gd name="connsiteY38" fmla="*/ 892928 h 2572597"/>
                <a:gd name="connsiteX39" fmla="*/ 57437 w 3641696"/>
                <a:gd name="connsiteY39" fmla="*/ 920440 h 2572597"/>
                <a:gd name="connsiteX40" fmla="*/ 55989 w 3641696"/>
                <a:gd name="connsiteY40" fmla="*/ 936850 h 2572597"/>
                <a:gd name="connsiteX41" fmla="*/ 17859 w 3641696"/>
                <a:gd name="connsiteY41" fmla="*/ 956157 h 2572597"/>
                <a:gd name="connsiteX42" fmla="*/ 15445 w 3641696"/>
                <a:gd name="connsiteY42" fmla="*/ 992115 h 2572597"/>
                <a:gd name="connsiteX43" fmla="*/ 60092 w 3641696"/>
                <a:gd name="connsiteY43" fmla="*/ 1020110 h 2572597"/>
                <a:gd name="connsiteX44" fmla="*/ 59609 w 3641696"/>
                <a:gd name="connsiteY44" fmla="*/ 1033624 h 2572597"/>
                <a:gd name="connsiteX45" fmla="*/ 16411 w 3641696"/>
                <a:gd name="connsiteY45" fmla="*/ 1055344 h 2572597"/>
                <a:gd name="connsiteX46" fmla="*/ 13756 w 3641696"/>
                <a:gd name="connsiteY46" fmla="*/ 1088889 h 2572597"/>
                <a:gd name="connsiteX47" fmla="*/ 55506 w 3641696"/>
                <a:gd name="connsiteY47" fmla="*/ 1115918 h 2572597"/>
                <a:gd name="connsiteX48" fmla="*/ 53817 w 3641696"/>
                <a:gd name="connsiteY48" fmla="*/ 1134501 h 2572597"/>
                <a:gd name="connsiteX49" fmla="*/ 12067 w 3641696"/>
                <a:gd name="connsiteY49" fmla="*/ 1155738 h 2572597"/>
                <a:gd name="connsiteX50" fmla="*/ 11343 w 3641696"/>
                <a:gd name="connsiteY50" fmla="*/ 1183491 h 2572597"/>
                <a:gd name="connsiteX51" fmla="*/ 56230 w 3641696"/>
                <a:gd name="connsiteY51" fmla="*/ 1212210 h 2572597"/>
                <a:gd name="connsiteX52" fmla="*/ 55024 w 3641696"/>
                <a:gd name="connsiteY52" fmla="*/ 1234171 h 2572597"/>
                <a:gd name="connsiteX53" fmla="*/ 12067 w 3641696"/>
                <a:gd name="connsiteY53" fmla="*/ 1255891 h 2572597"/>
                <a:gd name="connsiteX54" fmla="*/ 11101 w 3641696"/>
                <a:gd name="connsiteY54" fmla="*/ 1280748 h 2572597"/>
                <a:gd name="connsiteX55" fmla="*/ 114633 w 3641696"/>
                <a:gd name="connsiteY55" fmla="*/ 1345908 h 2572597"/>
                <a:gd name="connsiteX56" fmla="*/ 463598 w 3641696"/>
                <a:gd name="connsiteY56" fmla="*/ 1560693 h 2572597"/>
                <a:gd name="connsiteX57" fmla="*/ 1268923 w 3641696"/>
                <a:gd name="connsiteY57" fmla="*/ 2009570 h 2572597"/>
                <a:gd name="connsiteX58" fmla="*/ 2139889 w 3641696"/>
                <a:gd name="connsiteY58" fmla="*/ 2430935 h 2572597"/>
                <a:gd name="connsiteX59" fmla="*/ 2475581 w 3641696"/>
                <a:gd name="connsiteY59" fmla="*/ 2572838 h 2572597"/>
                <a:gd name="connsiteX60" fmla="*/ 3638559 w 3641696"/>
                <a:gd name="connsiteY60" fmla="*/ 1791165 h 2572597"/>
                <a:gd name="connsiteX61" fmla="*/ 3543233 w 3641696"/>
                <a:gd name="connsiteY61" fmla="*/ 1760516 h 2572597"/>
                <a:gd name="connsiteX62" fmla="*/ 3642421 w 3641696"/>
                <a:gd name="connsiteY62" fmla="*/ 1693908 h 2572597"/>
                <a:gd name="connsiteX63" fmla="*/ 3542751 w 3641696"/>
                <a:gd name="connsiteY63" fmla="*/ 1663017 h 257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641696" h="2572597">
                  <a:moveTo>
                    <a:pt x="3542751" y="1663017"/>
                  </a:moveTo>
                  <a:cubicBezTo>
                    <a:pt x="3576537" y="1640332"/>
                    <a:pt x="3608152" y="1619095"/>
                    <a:pt x="3642421" y="1595927"/>
                  </a:cubicBezTo>
                  <a:cubicBezTo>
                    <a:pt x="3607910" y="1584826"/>
                    <a:pt x="3577020" y="1575173"/>
                    <a:pt x="3543475" y="1564554"/>
                  </a:cubicBezTo>
                  <a:cubicBezTo>
                    <a:pt x="3577503" y="1541628"/>
                    <a:pt x="3608634" y="1520632"/>
                    <a:pt x="3642662" y="1497947"/>
                  </a:cubicBezTo>
                  <a:cubicBezTo>
                    <a:pt x="3611048" y="1488052"/>
                    <a:pt x="3544199" y="1470676"/>
                    <a:pt x="3543475" y="1463677"/>
                  </a:cubicBezTo>
                  <a:cubicBezTo>
                    <a:pt x="3576779" y="1444854"/>
                    <a:pt x="3608393" y="1423375"/>
                    <a:pt x="3642179" y="1399725"/>
                  </a:cubicBezTo>
                  <a:cubicBezTo>
                    <a:pt x="3610565" y="1389830"/>
                    <a:pt x="3545164" y="1371489"/>
                    <a:pt x="3543475" y="1366179"/>
                  </a:cubicBezTo>
                  <a:cubicBezTo>
                    <a:pt x="3573400" y="1350734"/>
                    <a:pt x="3637594" y="1307536"/>
                    <a:pt x="3639284" y="1300778"/>
                  </a:cubicBezTo>
                  <a:cubicBezTo>
                    <a:pt x="3608393" y="1290884"/>
                    <a:pt x="3577503" y="1280989"/>
                    <a:pt x="3543716" y="1270371"/>
                  </a:cubicBezTo>
                  <a:cubicBezTo>
                    <a:pt x="3577503" y="1247685"/>
                    <a:pt x="3608634" y="1226690"/>
                    <a:pt x="3642662" y="1203763"/>
                  </a:cubicBezTo>
                  <a:cubicBezTo>
                    <a:pt x="3608634" y="1192903"/>
                    <a:pt x="3577503" y="1183009"/>
                    <a:pt x="3543716" y="1172149"/>
                  </a:cubicBezTo>
                  <a:cubicBezTo>
                    <a:pt x="3577985" y="1148981"/>
                    <a:pt x="3609358" y="1128226"/>
                    <a:pt x="3643145" y="1105300"/>
                  </a:cubicBezTo>
                  <a:cubicBezTo>
                    <a:pt x="3615392" y="1096853"/>
                    <a:pt x="3591017" y="1089613"/>
                    <a:pt x="3566884" y="1082373"/>
                  </a:cubicBezTo>
                  <a:cubicBezTo>
                    <a:pt x="3567849" y="1079477"/>
                    <a:pt x="3626010" y="1041105"/>
                    <a:pt x="3624562" y="1033141"/>
                  </a:cubicBezTo>
                  <a:cubicBezTo>
                    <a:pt x="3623356" y="1025902"/>
                    <a:pt x="3226606" y="909580"/>
                    <a:pt x="3139968" y="883274"/>
                  </a:cubicBezTo>
                  <a:cubicBezTo>
                    <a:pt x="3047297" y="855039"/>
                    <a:pt x="2722705" y="747887"/>
                    <a:pt x="2652960" y="722306"/>
                  </a:cubicBezTo>
                  <a:cubicBezTo>
                    <a:pt x="2538569" y="680314"/>
                    <a:pt x="2425143" y="635668"/>
                    <a:pt x="2312683" y="588367"/>
                  </a:cubicBezTo>
                  <a:cubicBezTo>
                    <a:pt x="2208186" y="544445"/>
                    <a:pt x="2104172" y="498833"/>
                    <a:pt x="2001365" y="450808"/>
                  </a:cubicBezTo>
                  <a:cubicBezTo>
                    <a:pt x="1880216" y="394095"/>
                    <a:pt x="1759550" y="335934"/>
                    <a:pt x="1640091" y="275601"/>
                  </a:cubicBezTo>
                  <a:cubicBezTo>
                    <a:pt x="1536559" y="223473"/>
                    <a:pt x="1174321" y="38130"/>
                    <a:pt x="1108920" y="2172"/>
                  </a:cubicBezTo>
                  <a:cubicBezTo>
                    <a:pt x="1108196" y="1689"/>
                    <a:pt x="1107954" y="724"/>
                    <a:pt x="1107472" y="0"/>
                  </a:cubicBezTo>
                  <a:cubicBezTo>
                    <a:pt x="1105541" y="0"/>
                    <a:pt x="1103610" y="0"/>
                    <a:pt x="1101680" y="0"/>
                  </a:cubicBezTo>
                  <a:cubicBezTo>
                    <a:pt x="1088165" y="5068"/>
                    <a:pt x="29684" y="514278"/>
                    <a:pt x="17135" y="522001"/>
                  </a:cubicBezTo>
                  <a:cubicBezTo>
                    <a:pt x="6033" y="528758"/>
                    <a:pt x="5792" y="537205"/>
                    <a:pt x="15445" y="545893"/>
                  </a:cubicBezTo>
                  <a:cubicBezTo>
                    <a:pt x="21720" y="551443"/>
                    <a:pt x="29201" y="554098"/>
                    <a:pt x="36682" y="556994"/>
                  </a:cubicBezTo>
                  <a:cubicBezTo>
                    <a:pt x="22444" y="561579"/>
                    <a:pt x="9412" y="567612"/>
                    <a:pt x="0" y="580644"/>
                  </a:cubicBezTo>
                  <a:cubicBezTo>
                    <a:pt x="0" y="581610"/>
                    <a:pt x="0" y="582575"/>
                    <a:pt x="0" y="583540"/>
                  </a:cubicBezTo>
                  <a:cubicBezTo>
                    <a:pt x="4585" y="591504"/>
                    <a:pt x="45612" y="618292"/>
                    <a:pt x="58402" y="627221"/>
                  </a:cubicBezTo>
                  <a:cubicBezTo>
                    <a:pt x="68538" y="634220"/>
                    <a:pt x="68538" y="636392"/>
                    <a:pt x="57196" y="642184"/>
                  </a:cubicBezTo>
                  <a:cubicBezTo>
                    <a:pt x="42233" y="650148"/>
                    <a:pt x="26305" y="656664"/>
                    <a:pt x="12067" y="666317"/>
                  </a:cubicBezTo>
                  <a:cubicBezTo>
                    <a:pt x="-1207" y="675246"/>
                    <a:pt x="-1689" y="684417"/>
                    <a:pt x="10619" y="694553"/>
                  </a:cubicBezTo>
                  <a:cubicBezTo>
                    <a:pt x="13997" y="697208"/>
                    <a:pt x="42233" y="714584"/>
                    <a:pt x="52610" y="721099"/>
                  </a:cubicBezTo>
                  <a:cubicBezTo>
                    <a:pt x="69262" y="731477"/>
                    <a:pt x="69021" y="734131"/>
                    <a:pt x="52128" y="742819"/>
                  </a:cubicBezTo>
                  <a:cubicBezTo>
                    <a:pt x="40785" y="748611"/>
                    <a:pt x="29201" y="754162"/>
                    <a:pt x="17859" y="759954"/>
                  </a:cubicBezTo>
                  <a:cubicBezTo>
                    <a:pt x="-3379" y="771055"/>
                    <a:pt x="-4103" y="782156"/>
                    <a:pt x="16169" y="795912"/>
                  </a:cubicBezTo>
                  <a:cubicBezTo>
                    <a:pt x="29925" y="805324"/>
                    <a:pt x="44164" y="813530"/>
                    <a:pt x="58161" y="822459"/>
                  </a:cubicBezTo>
                  <a:cubicBezTo>
                    <a:pt x="68538" y="828975"/>
                    <a:pt x="68297" y="832353"/>
                    <a:pt x="57678" y="837904"/>
                  </a:cubicBezTo>
                  <a:cubicBezTo>
                    <a:pt x="43922" y="845144"/>
                    <a:pt x="29684" y="851660"/>
                    <a:pt x="15687" y="859141"/>
                  </a:cubicBezTo>
                  <a:cubicBezTo>
                    <a:pt x="-2655" y="868795"/>
                    <a:pt x="-3137" y="881585"/>
                    <a:pt x="14239" y="892928"/>
                  </a:cubicBezTo>
                  <a:cubicBezTo>
                    <a:pt x="28477" y="902340"/>
                    <a:pt x="43440" y="910545"/>
                    <a:pt x="57437" y="920440"/>
                  </a:cubicBezTo>
                  <a:cubicBezTo>
                    <a:pt x="68056" y="927921"/>
                    <a:pt x="67814" y="930817"/>
                    <a:pt x="55989" y="936850"/>
                  </a:cubicBezTo>
                  <a:cubicBezTo>
                    <a:pt x="43440" y="943366"/>
                    <a:pt x="30649" y="949641"/>
                    <a:pt x="17859" y="956157"/>
                  </a:cubicBezTo>
                  <a:cubicBezTo>
                    <a:pt x="-3620" y="967258"/>
                    <a:pt x="-4585" y="978842"/>
                    <a:pt x="15445" y="992115"/>
                  </a:cubicBezTo>
                  <a:cubicBezTo>
                    <a:pt x="30166" y="1001768"/>
                    <a:pt x="45129" y="1010939"/>
                    <a:pt x="60092" y="1020110"/>
                  </a:cubicBezTo>
                  <a:cubicBezTo>
                    <a:pt x="68056" y="1025177"/>
                    <a:pt x="68780" y="1029280"/>
                    <a:pt x="59609" y="1033624"/>
                  </a:cubicBezTo>
                  <a:cubicBezTo>
                    <a:pt x="45129" y="1040623"/>
                    <a:pt x="30649" y="1047863"/>
                    <a:pt x="16411" y="1055344"/>
                  </a:cubicBezTo>
                  <a:cubicBezTo>
                    <a:pt x="-2896" y="1065480"/>
                    <a:pt x="-3861" y="1076340"/>
                    <a:pt x="13756" y="1088889"/>
                  </a:cubicBezTo>
                  <a:cubicBezTo>
                    <a:pt x="27270" y="1098542"/>
                    <a:pt x="41992" y="1106506"/>
                    <a:pt x="55506" y="1115918"/>
                  </a:cubicBezTo>
                  <a:cubicBezTo>
                    <a:pt x="68297" y="1124848"/>
                    <a:pt x="68297" y="1127261"/>
                    <a:pt x="53817" y="1134501"/>
                  </a:cubicBezTo>
                  <a:cubicBezTo>
                    <a:pt x="39820" y="1141741"/>
                    <a:pt x="25581" y="1148015"/>
                    <a:pt x="12067" y="1155738"/>
                  </a:cubicBezTo>
                  <a:cubicBezTo>
                    <a:pt x="-2172" y="1163702"/>
                    <a:pt x="-2655" y="1175286"/>
                    <a:pt x="11343" y="1183491"/>
                  </a:cubicBezTo>
                  <a:cubicBezTo>
                    <a:pt x="26788" y="1192421"/>
                    <a:pt x="41509" y="1202315"/>
                    <a:pt x="56230" y="1212210"/>
                  </a:cubicBezTo>
                  <a:cubicBezTo>
                    <a:pt x="69504" y="1221139"/>
                    <a:pt x="69262" y="1227655"/>
                    <a:pt x="55024" y="1234171"/>
                  </a:cubicBezTo>
                  <a:cubicBezTo>
                    <a:pt x="40302" y="1240928"/>
                    <a:pt x="26305" y="1248651"/>
                    <a:pt x="12067" y="1255891"/>
                  </a:cubicBezTo>
                  <a:cubicBezTo>
                    <a:pt x="-1448" y="1262648"/>
                    <a:pt x="-1931" y="1272543"/>
                    <a:pt x="11101" y="1280748"/>
                  </a:cubicBezTo>
                  <a:cubicBezTo>
                    <a:pt x="45370" y="1302709"/>
                    <a:pt x="80122" y="1323946"/>
                    <a:pt x="114633" y="1345908"/>
                  </a:cubicBezTo>
                  <a:cubicBezTo>
                    <a:pt x="180758" y="1387899"/>
                    <a:pt x="413401" y="1530768"/>
                    <a:pt x="463598" y="1560693"/>
                  </a:cubicBezTo>
                  <a:cubicBezTo>
                    <a:pt x="542514" y="1607994"/>
                    <a:pt x="1085028" y="1912796"/>
                    <a:pt x="1268923" y="2009570"/>
                  </a:cubicBezTo>
                  <a:cubicBezTo>
                    <a:pt x="1320085" y="2036358"/>
                    <a:pt x="1901936" y="2326680"/>
                    <a:pt x="2139889" y="2430935"/>
                  </a:cubicBezTo>
                  <a:cubicBezTo>
                    <a:pt x="2200705" y="2457482"/>
                    <a:pt x="2424902" y="2550636"/>
                    <a:pt x="2475581" y="2572838"/>
                  </a:cubicBezTo>
                  <a:cubicBezTo>
                    <a:pt x="2477512" y="2572838"/>
                    <a:pt x="3637836" y="1797681"/>
                    <a:pt x="3638559" y="1791165"/>
                  </a:cubicBezTo>
                  <a:cubicBezTo>
                    <a:pt x="3607669" y="1781270"/>
                    <a:pt x="3576779" y="1771375"/>
                    <a:pt x="3543233" y="1760516"/>
                  </a:cubicBezTo>
                  <a:cubicBezTo>
                    <a:pt x="3577020" y="1737830"/>
                    <a:pt x="3608393" y="1716835"/>
                    <a:pt x="3642421" y="1693908"/>
                  </a:cubicBezTo>
                  <a:cubicBezTo>
                    <a:pt x="3607910" y="1683048"/>
                    <a:pt x="3575813" y="1673153"/>
                    <a:pt x="3542751" y="1663017"/>
                  </a:cubicBezTo>
                  <a:close/>
                </a:path>
              </a:pathLst>
            </a:custGeom>
            <a:solidFill>
              <a:schemeClr val="accent1"/>
            </a:solidFill>
            <a:ln w="241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6117B288-468C-4A81-9964-831768DA0DF5}"/>
                </a:ext>
              </a:extLst>
            </p:cNvPr>
            <p:cNvSpPr/>
            <p:nvPr/>
          </p:nvSpPr>
          <p:spPr>
            <a:xfrm>
              <a:off x="220417" y="188642"/>
              <a:ext cx="3239029" cy="2308352"/>
            </a:xfrm>
            <a:custGeom>
              <a:avLst/>
              <a:gdLst>
                <a:gd name="connsiteX0" fmla="*/ 1399001 w 3239029"/>
                <a:gd name="connsiteY0" fmla="*/ 1813297 h 2308352"/>
                <a:gd name="connsiteX1" fmla="*/ 2375188 w 3239029"/>
                <a:gd name="connsiteY1" fmla="*/ 2257348 h 2308352"/>
                <a:gd name="connsiteX2" fmla="*/ 2402458 w 3239029"/>
                <a:gd name="connsiteY2" fmla="*/ 2254934 h 2308352"/>
                <a:gd name="connsiteX3" fmla="*/ 2828167 w 3239029"/>
                <a:gd name="connsiteY3" fmla="*/ 1971852 h 2308352"/>
                <a:gd name="connsiteX4" fmla="*/ 2390150 w 3239029"/>
                <a:gd name="connsiteY4" fmla="*/ 2302718 h 2308352"/>
                <a:gd name="connsiteX5" fmla="*/ 2363121 w 3239029"/>
                <a:gd name="connsiteY5" fmla="*/ 2305614 h 2308352"/>
                <a:gd name="connsiteX6" fmla="*/ 1412032 w 3239029"/>
                <a:gd name="connsiteY6" fmla="*/ 1868803 h 2308352"/>
                <a:gd name="connsiteX7" fmla="*/ 1398759 w 3239029"/>
                <a:gd name="connsiteY7" fmla="*/ 1848532 h 2308352"/>
                <a:gd name="connsiteX8" fmla="*/ 1399001 w 3239029"/>
                <a:gd name="connsiteY8" fmla="*/ 1813297 h 2308352"/>
                <a:gd name="connsiteX9" fmla="*/ 1396346 w 3239029"/>
                <a:gd name="connsiteY9" fmla="*/ 1715799 h 2308352"/>
                <a:gd name="connsiteX10" fmla="*/ 1412756 w 3239029"/>
                <a:gd name="connsiteY10" fmla="*/ 1722074 h 2308352"/>
                <a:gd name="connsiteX11" fmla="*/ 2377602 w 3239029"/>
                <a:gd name="connsiteY11" fmla="*/ 2160091 h 2308352"/>
                <a:gd name="connsiteX12" fmla="*/ 2400770 w 3239029"/>
                <a:gd name="connsiteY12" fmla="*/ 2158161 h 2308352"/>
                <a:gd name="connsiteX13" fmla="*/ 3042471 w 3239029"/>
                <a:gd name="connsiteY13" fmla="*/ 1729073 h 2308352"/>
                <a:gd name="connsiteX14" fmla="*/ 3044402 w 3239029"/>
                <a:gd name="connsiteY14" fmla="*/ 1731727 h 2308352"/>
                <a:gd name="connsiteX15" fmla="*/ 2387497 w 3239029"/>
                <a:gd name="connsiteY15" fmla="*/ 2206910 h 2308352"/>
                <a:gd name="connsiteX16" fmla="*/ 2366742 w 3239029"/>
                <a:gd name="connsiteY16" fmla="*/ 2209081 h 2308352"/>
                <a:gd name="connsiteX17" fmla="*/ 1406482 w 3239029"/>
                <a:gd name="connsiteY17" fmla="*/ 1767927 h 2308352"/>
                <a:gd name="connsiteX18" fmla="*/ 1396346 w 3239029"/>
                <a:gd name="connsiteY18" fmla="*/ 1751516 h 2308352"/>
                <a:gd name="connsiteX19" fmla="*/ 1396346 w 3239029"/>
                <a:gd name="connsiteY19" fmla="*/ 1715799 h 2308352"/>
                <a:gd name="connsiteX20" fmla="*/ 1396014 w 3239029"/>
                <a:gd name="connsiteY20" fmla="*/ 1619659 h 2308352"/>
                <a:gd name="connsiteX21" fmla="*/ 1422409 w 3239029"/>
                <a:gd name="connsiteY21" fmla="*/ 1628920 h 2308352"/>
                <a:gd name="connsiteX22" fmla="*/ 2378083 w 3239029"/>
                <a:gd name="connsiteY22" fmla="*/ 2062594 h 2308352"/>
                <a:gd name="connsiteX23" fmla="*/ 2400044 w 3239029"/>
                <a:gd name="connsiteY23" fmla="*/ 2060422 h 2308352"/>
                <a:gd name="connsiteX24" fmla="*/ 3040780 w 3239029"/>
                <a:gd name="connsiteY24" fmla="*/ 1630609 h 2308352"/>
                <a:gd name="connsiteX25" fmla="*/ 3053330 w 3239029"/>
                <a:gd name="connsiteY25" fmla="*/ 1625058 h 2308352"/>
                <a:gd name="connsiteX26" fmla="*/ 2701468 w 3239029"/>
                <a:gd name="connsiteY26" fmla="*/ 1896558 h 2308352"/>
                <a:gd name="connsiteX27" fmla="*/ 2389909 w 3239029"/>
                <a:gd name="connsiteY27" fmla="*/ 2107723 h 2308352"/>
                <a:gd name="connsiteX28" fmla="*/ 2364086 w 3239029"/>
                <a:gd name="connsiteY28" fmla="*/ 2110378 h 2308352"/>
                <a:gd name="connsiteX29" fmla="*/ 1852221 w 3239029"/>
                <a:gd name="connsiteY29" fmla="*/ 1887628 h 2308352"/>
                <a:gd name="connsiteX30" fmla="*/ 1405516 w 3239029"/>
                <a:gd name="connsiteY30" fmla="*/ 1669463 h 2308352"/>
                <a:gd name="connsiteX31" fmla="*/ 1393932 w 3239029"/>
                <a:gd name="connsiteY31" fmla="*/ 1651122 h 2308352"/>
                <a:gd name="connsiteX32" fmla="*/ 1393691 w 3239029"/>
                <a:gd name="connsiteY32" fmla="*/ 1646778 h 2308352"/>
                <a:gd name="connsiteX33" fmla="*/ 1396014 w 3239029"/>
                <a:gd name="connsiteY33" fmla="*/ 1619659 h 2308352"/>
                <a:gd name="connsiteX34" fmla="*/ 3132488 w 3239029"/>
                <a:gd name="connsiteY34" fmla="*/ 1472537 h 2308352"/>
                <a:gd name="connsiteX35" fmla="*/ 3123559 w 3239029"/>
                <a:gd name="connsiteY35" fmla="*/ 1483879 h 2308352"/>
                <a:gd name="connsiteX36" fmla="*/ 2812000 w 3239029"/>
                <a:gd name="connsiteY36" fmla="*/ 1724487 h 2308352"/>
                <a:gd name="connsiteX37" fmla="*/ 2389186 w 3239029"/>
                <a:gd name="connsiteY37" fmla="*/ 2009742 h 2308352"/>
                <a:gd name="connsiteX38" fmla="*/ 2364812 w 3239029"/>
                <a:gd name="connsiteY38" fmla="*/ 2012396 h 2308352"/>
                <a:gd name="connsiteX39" fmla="*/ 1402138 w 3239029"/>
                <a:gd name="connsiteY39" fmla="*/ 1569794 h 2308352"/>
                <a:gd name="connsiteX40" fmla="*/ 1390313 w 3239029"/>
                <a:gd name="connsiteY40" fmla="*/ 1548557 h 2308352"/>
                <a:gd name="connsiteX41" fmla="*/ 1419273 w 3239029"/>
                <a:gd name="connsiteY41" fmla="*/ 1529250 h 2308352"/>
                <a:gd name="connsiteX42" fmla="*/ 2377602 w 3239029"/>
                <a:gd name="connsiteY42" fmla="*/ 1964130 h 2308352"/>
                <a:gd name="connsiteX43" fmla="*/ 2400770 w 3239029"/>
                <a:gd name="connsiteY43" fmla="*/ 1961716 h 2308352"/>
                <a:gd name="connsiteX44" fmla="*/ 3000480 w 3239029"/>
                <a:gd name="connsiteY44" fmla="*/ 1559175 h 2308352"/>
                <a:gd name="connsiteX45" fmla="*/ 3107631 w 3239029"/>
                <a:gd name="connsiteY45" fmla="*/ 1487499 h 2308352"/>
                <a:gd name="connsiteX46" fmla="*/ 3132488 w 3239029"/>
                <a:gd name="connsiteY46" fmla="*/ 1472537 h 2308352"/>
                <a:gd name="connsiteX47" fmla="*/ 3146726 w 3239029"/>
                <a:gd name="connsiteY47" fmla="*/ 1365627 h 2308352"/>
                <a:gd name="connsiteX48" fmla="*/ 3113422 w 3239029"/>
                <a:gd name="connsiteY48" fmla="*/ 1393863 h 2308352"/>
                <a:gd name="connsiteX49" fmla="*/ 2843372 w 3239029"/>
                <a:gd name="connsiteY49" fmla="*/ 1604788 h 2308352"/>
                <a:gd name="connsiteX50" fmla="*/ 2389909 w 3239029"/>
                <a:gd name="connsiteY50" fmla="*/ 1910797 h 2308352"/>
                <a:gd name="connsiteX51" fmla="*/ 2362880 w 3239029"/>
                <a:gd name="connsiteY51" fmla="*/ 1913451 h 2308352"/>
                <a:gd name="connsiteX52" fmla="*/ 1397794 w 3239029"/>
                <a:gd name="connsiteY52" fmla="*/ 1469158 h 2308352"/>
                <a:gd name="connsiteX53" fmla="*/ 1387900 w 3239029"/>
                <a:gd name="connsiteY53" fmla="*/ 1454196 h 2308352"/>
                <a:gd name="connsiteX54" fmla="*/ 1388141 w 3239029"/>
                <a:gd name="connsiteY54" fmla="*/ 1417272 h 2308352"/>
                <a:gd name="connsiteX55" fmla="*/ 2378325 w 3239029"/>
                <a:gd name="connsiteY55" fmla="*/ 1866392 h 2308352"/>
                <a:gd name="connsiteX56" fmla="*/ 2401493 w 3239029"/>
                <a:gd name="connsiteY56" fmla="*/ 1863254 h 2308352"/>
                <a:gd name="connsiteX57" fmla="*/ 3128384 w 3239029"/>
                <a:gd name="connsiteY57" fmla="*/ 1375522 h 2308352"/>
                <a:gd name="connsiteX58" fmla="*/ 3146726 w 3239029"/>
                <a:gd name="connsiteY58" fmla="*/ 1365627 h 2308352"/>
                <a:gd name="connsiteX59" fmla="*/ 3115836 w 3239029"/>
                <a:gd name="connsiteY59" fmla="*/ 1288883 h 2308352"/>
                <a:gd name="connsiteX60" fmla="*/ 3069017 w 3239029"/>
                <a:gd name="connsiteY60" fmla="*/ 1327496 h 2308352"/>
                <a:gd name="connsiteX61" fmla="*/ 2837580 w 3239029"/>
                <a:gd name="connsiteY61" fmla="*/ 1510184 h 2308352"/>
                <a:gd name="connsiteX62" fmla="*/ 2390392 w 3239029"/>
                <a:gd name="connsiteY62" fmla="*/ 1812574 h 2308352"/>
                <a:gd name="connsiteX63" fmla="*/ 2363363 w 3239029"/>
                <a:gd name="connsiteY63" fmla="*/ 1815470 h 2308352"/>
                <a:gd name="connsiteX64" fmla="*/ 1395863 w 3239029"/>
                <a:gd name="connsiteY64" fmla="*/ 1370212 h 2308352"/>
                <a:gd name="connsiteX65" fmla="*/ 1385244 w 3239029"/>
                <a:gd name="connsiteY65" fmla="*/ 1352353 h 2308352"/>
                <a:gd name="connsiteX66" fmla="*/ 1385485 w 3239029"/>
                <a:gd name="connsiteY66" fmla="*/ 1317119 h 2308352"/>
                <a:gd name="connsiteX67" fmla="*/ 2376636 w 3239029"/>
                <a:gd name="connsiteY67" fmla="*/ 1767445 h 2308352"/>
                <a:gd name="connsiteX68" fmla="*/ 2402217 w 3239029"/>
                <a:gd name="connsiteY68" fmla="*/ 1764790 h 2308352"/>
                <a:gd name="connsiteX69" fmla="*/ 3102321 w 3239029"/>
                <a:gd name="connsiteY69" fmla="*/ 1295399 h 2308352"/>
                <a:gd name="connsiteX70" fmla="*/ 3115836 w 3239029"/>
                <a:gd name="connsiteY70" fmla="*/ 1288883 h 2308352"/>
                <a:gd name="connsiteX71" fmla="*/ 3238914 w 3239029"/>
                <a:gd name="connsiteY71" fmla="*/ 1106436 h 2308352"/>
                <a:gd name="connsiteX72" fmla="*/ 3231674 w 3239029"/>
                <a:gd name="connsiteY72" fmla="*/ 1115365 h 2308352"/>
                <a:gd name="connsiteX73" fmla="*/ 2858817 w 3239029"/>
                <a:gd name="connsiteY73" fmla="*/ 1395794 h 2308352"/>
                <a:gd name="connsiteX74" fmla="*/ 2387737 w 3239029"/>
                <a:gd name="connsiteY74" fmla="*/ 1716283 h 2308352"/>
                <a:gd name="connsiteX75" fmla="*/ 2365776 w 3239029"/>
                <a:gd name="connsiteY75" fmla="*/ 1718454 h 2308352"/>
                <a:gd name="connsiteX76" fmla="*/ 1393209 w 3239029"/>
                <a:gd name="connsiteY76" fmla="*/ 1270783 h 2308352"/>
                <a:gd name="connsiteX77" fmla="*/ 1382349 w 3239029"/>
                <a:gd name="connsiteY77" fmla="*/ 1253407 h 2308352"/>
                <a:gd name="connsiteX78" fmla="*/ 1382590 w 3239029"/>
                <a:gd name="connsiteY78" fmla="*/ 1217931 h 2308352"/>
                <a:gd name="connsiteX79" fmla="*/ 1399242 w 3239029"/>
                <a:gd name="connsiteY79" fmla="*/ 1224930 h 2308352"/>
                <a:gd name="connsiteX80" fmla="*/ 2373740 w 3239029"/>
                <a:gd name="connsiteY80" fmla="*/ 1668499 h 2308352"/>
                <a:gd name="connsiteX81" fmla="*/ 2404389 w 3239029"/>
                <a:gd name="connsiteY81" fmla="*/ 1665361 h 2308352"/>
                <a:gd name="connsiteX82" fmla="*/ 3143588 w 3239029"/>
                <a:gd name="connsiteY82" fmla="*/ 1169665 h 2308352"/>
                <a:gd name="connsiteX83" fmla="*/ 3215746 w 3239029"/>
                <a:gd name="connsiteY83" fmla="*/ 1119951 h 2308352"/>
                <a:gd name="connsiteX84" fmla="*/ 3238914 w 3239029"/>
                <a:gd name="connsiteY84" fmla="*/ 1106436 h 2308352"/>
                <a:gd name="connsiteX85" fmla="*/ 40272 w 3239029"/>
                <a:gd name="connsiteY85" fmla="*/ 1039407 h 2308352"/>
                <a:gd name="connsiteX86" fmla="*/ 47060 w 3239029"/>
                <a:gd name="connsiteY86" fmla="*/ 1043931 h 2308352"/>
                <a:gd name="connsiteX87" fmla="*/ 838870 w 3239029"/>
                <a:gd name="connsiteY87" fmla="*/ 1513564 h 2308352"/>
                <a:gd name="connsiteX88" fmla="*/ 857936 w 3239029"/>
                <a:gd name="connsiteY88" fmla="*/ 1547592 h 2308352"/>
                <a:gd name="connsiteX89" fmla="*/ 857694 w 3239029"/>
                <a:gd name="connsiteY89" fmla="*/ 1570519 h 2308352"/>
                <a:gd name="connsiteX90" fmla="*/ 0 w 3239029"/>
                <a:gd name="connsiteY90" fmla="*/ 1055998 h 2308352"/>
                <a:gd name="connsiteX91" fmla="*/ 31856 w 3239029"/>
                <a:gd name="connsiteY91" fmla="*/ 1039588 h 2308352"/>
                <a:gd name="connsiteX92" fmla="*/ 40272 w 3239029"/>
                <a:gd name="connsiteY92" fmla="*/ 1039407 h 2308352"/>
                <a:gd name="connsiteX93" fmla="*/ 3233605 w 3239029"/>
                <a:gd name="connsiteY93" fmla="*/ 1017626 h 2308352"/>
                <a:gd name="connsiteX94" fmla="*/ 3223711 w 3239029"/>
                <a:gd name="connsiteY94" fmla="*/ 1028969 h 2308352"/>
                <a:gd name="connsiteX95" fmla="*/ 2388703 w 3239029"/>
                <a:gd name="connsiteY95" fmla="*/ 1617578 h 2308352"/>
                <a:gd name="connsiteX96" fmla="*/ 2364328 w 3239029"/>
                <a:gd name="connsiteY96" fmla="*/ 1619750 h 2308352"/>
                <a:gd name="connsiteX97" fmla="*/ 1390554 w 3239029"/>
                <a:gd name="connsiteY97" fmla="*/ 1171354 h 2308352"/>
                <a:gd name="connsiteX98" fmla="*/ 1379695 w 3239029"/>
                <a:gd name="connsiteY98" fmla="*/ 1154220 h 2308352"/>
                <a:gd name="connsiteX99" fmla="*/ 1378005 w 3239029"/>
                <a:gd name="connsiteY99" fmla="*/ 1130087 h 2308352"/>
                <a:gd name="connsiteX100" fmla="*/ 2365535 w 3239029"/>
                <a:gd name="connsiteY100" fmla="*/ 1560382 h 2308352"/>
                <a:gd name="connsiteX101" fmla="*/ 2394012 w 3239029"/>
                <a:gd name="connsiteY101" fmla="*/ 1557486 h 2308352"/>
                <a:gd name="connsiteX102" fmla="*/ 3222263 w 3239029"/>
                <a:gd name="connsiteY102" fmla="*/ 1024142 h 2308352"/>
                <a:gd name="connsiteX103" fmla="*/ 3233605 w 3239029"/>
                <a:gd name="connsiteY103" fmla="*/ 1017626 h 2308352"/>
                <a:gd name="connsiteX104" fmla="*/ 32580 w 3239029"/>
                <a:gd name="connsiteY104" fmla="*/ 941124 h 2308352"/>
                <a:gd name="connsiteX105" fmla="*/ 47784 w 3239029"/>
                <a:gd name="connsiteY105" fmla="*/ 946192 h 2308352"/>
                <a:gd name="connsiteX106" fmla="*/ 840077 w 3239029"/>
                <a:gd name="connsiteY106" fmla="*/ 1416066 h 2308352"/>
                <a:gd name="connsiteX107" fmla="*/ 859625 w 3239029"/>
                <a:gd name="connsiteY107" fmla="*/ 1449853 h 2308352"/>
                <a:gd name="connsiteX108" fmla="*/ 859384 w 3239029"/>
                <a:gd name="connsiteY108" fmla="*/ 1471090 h 2308352"/>
                <a:gd name="connsiteX109" fmla="*/ 1207 w 3239029"/>
                <a:gd name="connsiteY109" fmla="*/ 957293 h 2308352"/>
                <a:gd name="connsiteX110" fmla="*/ 32580 w 3239029"/>
                <a:gd name="connsiteY110" fmla="*/ 941124 h 2308352"/>
                <a:gd name="connsiteX111" fmla="*/ 39428 w 3239029"/>
                <a:gd name="connsiteY111" fmla="*/ 842932 h 2308352"/>
                <a:gd name="connsiteX112" fmla="*/ 45612 w 3239029"/>
                <a:gd name="connsiteY112" fmla="*/ 847005 h 2308352"/>
                <a:gd name="connsiteX113" fmla="*/ 842248 w 3239029"/>
                <a:gd name="connsiteY113" fmla="*/ 1319533 h 2308352"/>
                <a:gd name="connsiteX114" fmla="*/ 860107 w 3239029"/>
                <a:gd name="connsiteY114" fmla="*/ 1349941 h 2308352"/>
                <a:gd name="connsiteX115" fmla="*/ 859865 w 3239029"/>
                <a:gd name="connsiteY115" fmla="*/ 1375281 h 2308352"/>
                <a:gd name="connsiteX116" fmla="*/ 0 w 3239029"/>
                <a:gd name="connsiteY116" fmla="*/ 859795 h 2308352"/>
                <a:gd name="connsiteX117" fmla="*/ 31614 w 3239029"/>
                <a:gd name="connsiteY117" fmla="*/ 843385 h 2308352"/>
                <a:gd name="connsiteX118" fmla="*/ 39428 w 3239029"/>
                <a:gd name="connsiteY118" fmla="*/ 842932 h 2308352"/>
                <a:gd name="connsiteX119" fmla="*/ 39368 w 3239029"/>
                <a:gd name="connsiteY119" fmla="*/ 745042 h 2308352"/>
                <a:gd name="connsiteX120" fmla="*/ 45853 w 3239029"/>
                <a:gd name="connsiteY120" fmla="*/ 749024 h 2308352"/>
                <a:gd name="connsiteX121" fmla="*/ 842489 w 3239029"/>
                <a:gd name="connsiteY121" fmla="*/ 1221552 h 2308352"/>
                <a:gd name="connsiteX122" fmla="*/ 861313 w 3239029"/>
                <a:gd name="connsiteY122" fmla="*/ 1255579 h 2308352"/>
                <a:gd name="connsiteX123" fmla="*/ 861072 w 3239029"/>
                <a:gd name="connsiteY123" fmla="*/ 1278264 h 2308352"/>
                <a:gd name="connsiteX124" fmla="*/ 0 w 3239029"/>
                <a:gd name="connsiteY124" fmla="*/ 761814 h 2308352"/>
                <a:gd name="connsiteX125" fmla="*/ 31614 w 3239029"/>
                <a:gd name="connsiteY125" fmla="*/ 745404 h 2308352"/>
                <a:gd name="connsiteX126" fmla="*/ 39368 w 3239029"/>
                <a:gd name="connsiteY126" fmla="*/ 745042 h 2308352"/>
                <a:gd name="connsiteX127" fmla="*/ 39186 w 3239029"/>
                <a:gd name="connsiteY127" fmla="*/ 646579 h 2308352"/>
                <a:gd name="connsiteX128" fmla="*/ 46094 w 3239029"/>
                <a:gd name="connsiteY128" fmla="*/ 650802 h 2308352"/>
                <a:gd name="connsiteX129" fmla="*/ 843937 w 3239029"/>
                <a:gd name="connsiteY129" fmla="*/ 1124295 h 2308352"/>
                <a:gd name="connsiteX130" fmla="*/ 862520 w 3239029"/>
                <a:gd name="connsiteY130" fmla="*/ 1156151 h 2308352"/>
                <a:gd name="connsiteX131" fmla="*/ 862279 w 3239029"/>
                <a:gd name="connsiteY131" fmla="*/ 1180767 h 2308352"/>
                <a:gd name="connsiteX132" fmla="*/ 0 w 3239029"/>
                <a:gd name="connsiteY132" fmla="*/ 663352 h 2308352"/>
                <a:gd name="connsiteX133" fmla="*/ 30649 w 3239029"/>
                <a:gd name="connsiteY133" fmla="*/ 647424 h 2308352"/>
                <a:gd name="connsiteX134" fmla="*/ 39186 w 3239029"/>
                <a:gd name="connsiteY134" fmla="*/ 646579 h 2308352"/>
                <a:gd name="connsiteX135" fmla="*/ 2403424 w 3239029"/>
                <a:gd name="connsiteY135" fmla="*/ 560062 h 2308352"/>
                <a:gd name="connsiteX136" fmla="*/ 2393046 w 3239029"/>
                <a:gd name="connsiteY136" fmla="*/ 564164 h 2308352"/>
                <a:gd name="connsiteX137" fmla="*/ 1549591 w 3239029"/>
                <a:gd name="connsiteY137" fmla="*/ 1077478 h 2308352"/>
                <a:gd name="connsiteX138" fmla="*/ 1940308 w 3239029"/>
                <a:gd name="connsiteY138" fmla="*/ 1097750 h 2308352"/>
                <a:gd name="connsiteX139" fmla="*/ 2242455 w 3239029"/>
                <a:gd name="connsiteY139" fmla="*/ 978531 h 2308352"/>
                <a:gd name="connsiteX140" fmla="*/ 2408733 w 3239029"/>
                <a:gd name="connsiteY140" fmla="*/ 570439 h 2308352"/>
                <a:gd name="connsiteX141" fmla="*/ 2403424 w 3239029"/>
                <a:gd name="connsiteY141" fmla="*/ 560062 h 2308352"/>
                <a:gd name="connsiteX142" fmla="*/ 39941 w 3239029"/>
                <a:gd name="connsiteY142" fmla="*/ 549232 h 2308352"/>
                <a:gd name="connsiteX143" fmla="*/ 47542 w 3239029"/>
                <a:gd name="connsiteY143" fmla="*/ 554028 h 2308352"/>
                <a:gd name="connsiteX144" fmla="*/ 843456 w 3239029"/>
                <a:gd name="connsiteY144" fmla="*/ 1026073 h 2308352"/>
                <a:gd name="connsiteX145" fmla="*/ 863245 w 3239029"/>
                <a:gd name="connsiteY145" fmla="*/ 1061066 h 2308352"/>
                <a:gd name="connsiteX146" fmla="*/ 860832 w 3239029"/>
                <a:gd name="connsiteY146" fmla="*/ 1081821 h 2308352"/>
                <a:gd name="connsiteX147" fmla="*/ 0 w 3239029"/>
                <a:gd name="connsiteY147" fmla="*/ 565612 h 2308352"/>
                <a:gd name="connsiteX148" fmla="*/ 30890 w 3239029"/>
                <a:gd name="connsiteY148" fmla="*/ 549684 h 2308352"/>
                <a:gd name="connsiteX149" fmla="*/ 39941 w 3239029"/>
                <a:gd name="connsiteY149" fmla="*/ 549232 h 2308352"/>
                <a:gd name="connsiteX150" fmla="*/ 2352502 w 3239029"/>
                <a:gd name="connsiteY150" fmla="*/ 523621 h 2308352"/>
                <a:gd name="connsiteX151" fmla="*/ 3011821 w 3239029"/>
                <a:gd name="connsiteY151" fmla="*/ 758436 h 2308352"/>
                <a:gd name="connsiteX152" fmla="*/ 3017613 w 3239029"/>
                <a:gd name="connsiteY152" fmla="*/ 772192 h 2308352"/>
                <a:gd name="connsiteX153" fmla="*/ 3014476 w 3239029"/>
                <a:gd name="connsiteY153" fmla="*/ 1051655 h 2308352"/>
                <a:gd name="connsiteX154" fmla="*/ 3010132 w 3239029"/>
                <a:gd name="connsiteY154" fmla="*/ 1066618 h 2308352"/>
                <a:gd name="connsiteX155" fmla="*/ 2602281 w 3239029"/>
                <a:gd name="connsiteY155" fmla="*/ 1331600 h 2308352"/>
                <a:gd name="connsiteX156" fmla="*/ 2581044 w 3239029"/>
                <a:gd name="connsiteY156" fmla="*/ 1331118 h 2308352"/>
                <a:gd name="connsiteX157" fmla="*/ 2131684 w 3239029"/>
                <a:gd name="connsiteY157" fmla="*/ 1333772 h 2308352"/>
                <a:gd name="connsiteX158" fmla="*/ 2093071 w 3239029"/>
                <a:gd name="connsiteY158" fmla="*/ 1362732 h 2308352"/>
                <a:gd name="connsiteX159" fmla="*/ 2078108 w 3239029"/>
                <a:gd name="connsiteY159" fmla="*/ 1365146 h 2308352"/>
                <a:gd name="connsiteX160" fmla="*/ 1436889 w 3239029"/>
                <a:gd name="connsiteY160" fmla="*/ 1086649 h 2308352"/>
                <a:gd name="connsiteX161" fmla="*/ 1429167 w 3239029"/>
                <a:gd name="connsiteY161" fmla="*/ 1080857 h 2308352"/>
                <a:gd name="connsiteX162" fmla="*/ 2352502 w 3239029"/>
                <a:gd name="connsiteY162" fmla="*/ 523621 h 2308352"/>
                <a:gd name="connsiteX163" fmla="*/ 141903 w 3239029"/>
                <a:gd name="connsiteY163" fmla="*/ 457254 h 2308352"/>
                <a:gd name="connsiteX164" fmla="*/ 859382 w 3239029"/>
                <a:gd name="connsiteY164" fmla="*/ 861243 h 2308352"/>
                <a:gd name="connsiteX165" fmla="*/ 864933 w 3239029"/>
                <a:gd name="connsiteY165" fmla="*/ 886101 h 2308352"/>
                <a:gd name="connsiteX166" fmla="*/ 141903 w 3239029"/>
                <a:gd name="connsiteY166" fmla="*/ 457254 h 2308352"/>
                <a:gd name="connsiteX167" fmla="*/ 35024 w 3239029"/>
                <a:gd name="connsiteY167" fmla="*/ 452396 h 2308352"/>
                <a:gd name="connsiteX168" fmla="*/ 66125 w 3239029"/>
                <a:gd name="connsiteY168" fmla="*/ 467148 h 2308352"/>
                <a:gd name="connsiteX169" fmla="*/ 848764 w 3239029"/>
                <a:gd name="connsiteY169" fmla="*/ 930747 h 2308352"/>
                <a:gd name="connsiteX170" fmla="*/ 865175 w 3239029"/>
                <a:gd name="connsiteY170" fmla="*/ 964051 h 2308352"/>
                <a:gd name="connsiteX171" fmla="*/ 845386 w 3239029"/>
                <a:gd name="connsiteY171" fmla="*/ 975152 h 2308352"/>
                <a:gd name="connsiteX172" fmla="*/ 10378 w 3239029"/>
                <a:gd name="connsiteY172" fmla="*/ 474147 h 2308352"/>
                <a:gd name="connsiteX173" fmla="*/ 1931 w 3239029"/>
                <a:gd name="connsiteY173" fmla="*/ 468113 h 2308352"/>
                <a:gd name="connsiteX174" fmla="*/ 4103 w 3239029"/>
                <a:gd name="connsiteY174" fmla="*/ 465700 h 2308352"/>
                <a:gd name="connsiteX175" fmla="*/ 35024 w 3239029"/>
                <a:gd name="connsiteY175" fmla="*/ 452396 h 2308352"/>
                <a:gd name="connsiteX176" fmla="*/ 1403708 w 3239029"/>
                <a:gd name="connsiteY176" fmla="*/ 240719 h 2308352"/>
                <a:gd name="connsiteX177" fmla="*/ 1270372 w 3239029"/>
                <a:gd name="connsiteY177" fmla="*/ 252605 h 2308352"/>
                <a:gd name="connsiteX178" fmla="*/ 987771 w 3239029"/>
                <a:gd name="connsiteY178" fmla="*/ 364583 h 2308352"/>
                <a:gd name="connsiteX179" fmla="*/ 834043 w 3239029"/>
                <a:gd name="connsiteY179" fmla="*/ 730200 h 2308352"/>
                <a:gd name="connsiteX180" fmla="*/ 854315 w 3239029"/>
                <a:gd name="connsiteY180" fmla="*/ 739612 h 2308352"/>
                <a:gd name="connsiteX181" fmla="*/ 1640092 w 3239029"/>
                <a:gd name="connsiteY181" fmla="*/ 278910 h 2308352"/>
                <a:gd name="connsiteX182" fmla="*/ 1651435 w 3239029"/>
                <a:gd name="connsiteY182" fmla="*/ 269739 h 2308352"/>
                <a:gd name="connsiteX183" fmla="*/ 1403708 w 3239029"/>
                <a:gd name="connsiteY183" fmla="*/ 240719 h 2308352"/>
                <a:gd name="connsiteX184" fmla="*/ 749125 w 3239029"/>
                <a:gd name="connsiteY184" fmla="*/ 352 h 2308352"/>
                <a:gd name="connsiteX185" fmla="*/ 758024 w 3239029"/>
                <a:gd name="connsiteY185" fmla="*/ 4757 h 2308352"/>
                <a:gd name="connsiteX186" fmla="*/ 1018180 w 3239029"/>
                <a:gd name="connsiteY186" fmla="*/ 76915 h 2308352"/>
                <a:gd name="connsiteX187" fmla="*/ 1242860 w 3239029"/>
                <a:gd name="connsiteY187" fmla="*/ 34199 h 2308352"/>
                <a:gd name="connsiteX188" fmla="*/ 1273027 w 3239029"/>
                <a:gd name="connsiteY188" fmla="*/ 34682 h 2308352"/>
                <a:gd name="connsiteX189" fmla="*/ 1786339 w 3239029"/>
                <a:gd name="connsiteY189" fmla="*/ 278427 h 2308352"/>
                <a:gd name="connsiteX190" fmla="*/ 899685 w 3239029"/>
                <a:gd name="connsiteY190" fmla="*/ 808392 h 2308352"/>
                <a:gd name="connsiteX191" fmla="*/ 876759 w 3239029"/>
                <a:gd name="connsiteY191" fmla="*/ 810564 h 2308352"/>
                <a:gd name="connsiteX192" fmla="*/ 383235 w 3239029"/>
                <a:gd name="connsiteY192" fmla="*/ 520242 h 2308352"/>
                <a:gd name="connsiteX193" fmla="*/ 378891 w 3239029"/>
                <a:gd name="connsiteY193" fmla="*/ 502383 h 2308352"/>
                <a:gd name="connsiteX194" fmla="*/ 387821 w 3239029"/>
                <a:gd name="connsiteY194" fmla="*/ 197098 h 2308352"/>
                <a:gd name="connsiteX195" fmla="*/ 393130 w 3239029"/>
                <a:gd name="connsiteY195" fmla="*/ 180929 h 2308352"/>
                <a:gd name="connsiteX196" fmla="*/ 738958 w 3239029"/>
                <a:gd name="connsiteY196" fmla="*/ 2102 h 2308352"/>
                <a:gd name="connsiteX197" fmla="*/ 749125 w 3239029"/>
                <a:gd name="connsiteY197" fmla="*/ 352 h 230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3239029" h="2308352">
                  <a:moveTo>
                    <a:pt x="1399001" y="1813297"/>
                  </a:moveTo>
                  <a:cubicBezTo>
                    <a:pt x="1411308" y="1819330"/>
                    <a:pt x="2055664" y="2128718"/>
                    <a:pt x="2375188" y="2257348"/>
                  </a:cubicBezTo>
                  <a:cubicBezTo>
                    <a:pt x="2385565" y="2261692"/>
                    <a:pt x="2393046" y="2261209"/>
                    <a:pt x="2402458" y="2254934"/>
                  </a:cubicBezTo>
                  <a:cubicBezTo>
                    <a:pt x="2532536" y="2167331"/>
                    <a:pt x="2813446" y="1973059"/>
                    <a:pt x="2828167" y="1971852"/>
                  </a:cubicBezTo>
                  <a:cubicBezTo>
                    <a:pt x="2826719" y="1976196"/>
                    <a:pt x="2410181" y="2288479"/>
                    <a:pt x="2390150" y="2302718"/>
                  </a:cubicBezTo>
                  <a:cubicBezTo>
                    <a:pt x="2381221" y="2309234"/>
                    <a:pt x="2373740" y="2309958"/>
                    <a:pt x="2363121" y="2305614"/>
                  </a:cubicBezTo>
                  <a:cubicBezTo>
                    <a:pt x="2220494" y="2247936"/>
                    <a:pt x="1586033" y="1957372"/>
                    <a:pt x="1412032" y="1868803"/>
                  </a:cubicBezTo>
                  <a:cubicBezTo>
                    <a:pt x="1402862" y="1864218"/>
                    <a:pt x="1398035" y="1859150"/>
                    <a:pt x="1398759" y="1848532"/>
                  </a:cubicBezTo>
                  <a:cubicBezTo>
                    <a:pt x="1399725" y="1837430"/>
                    <a:pt x="1399001" y="1826088"/>
                    <a:pt x="1399001" y="1813297"/>
                  </a:cubicBezTo>
                  <a:close/>
                  <a:moveTo>
                    <a:pt x="1396346" y="1715799"/>
                  </a:moveTo>
                  <a:cubicBezTo>
                    <a:pt x="1402621" y="1714834"/>
                    <a:pt x="1407447" y="1719419"/>
                    <a:pt x="1412756" y="1722074"/>
                  </a:cubicBezTo>
                  <a:cubicBezTo>
                    <a:pt x="1728419" y="1881112"/>
                    <a:pt x="2049632" y="2028083"/>
                    <a:pt x="2377602" y="2160091"/>
                  </a:cubicBezTo>
                  <a:cubicBezTo>
                    <a:pt x="2386531" y="2163711"/>
                    <a:pt x="2392565" y="2163711"/>
                    <a:pt x="2400770" y="2158161"/>
                  </a:cubicBezTo>
                  <a:cubicBezTo>
                    <a:pt x="2567530" y="2045941"/>
                    <a:pt x="3021234" y="1742346"/>
                    <a:pt x="3042471" y="1729073"/>
                  </a:cubicBezTo>
                  <a:cubicBezTo>
                    <a:pt x="3042954" y="1729797"/>
                    <a:pt x="3043678" y="1730762"/>
                    <a:pt x="3044402" y="1731727"/>
                  </a:cubicBezTo>
                  <a:cubicBezTo>
                    <a:pt x="3040299" y="1735106"/>
                    <a:pt x="2455552" y="2160333"/>
                    <a:pt x="2387497" y="2206910"/>
                  </a:cubicBezTo>
                  <a:cubicBezTo>
                    <a:pt x="2380257" y="2211736"/>
                    <a:pt x="2374706" y="2212219"/>
                    <a:pt x="2366742" y="2209081"/>
                  </a:cubicBezTo>
                  <a:cubicBezTo>
                    <a:pt x="2039496" y="2077314"/>
                    <a:pt x="1720454" y="1928413"/>
                    <a:pt x="1406482" y="1767927"/>
                  </a:cubicBezTo>
                  <a:cubicBezTo>
                    <a:pt x="1399242" y="1764066"/>
                    <a:pt x="1396105" y="1759722"/>
                    <a:pt x="1396346" y="1751516"/>
                  </a:cubicBezTo>
                  <a:cubicBezTo>
                    <a:pt x="1396588" y="1739691"/>
                    <a:pt x="1396346" y="1727866"/>
                    <a:pt x="1396346" y="1715799"/>
                  </a:cubicBezTo>
                  <a:close/>
                  <a:moveTo>
                    <a:pt x="1396014" y="1619659"/>
                  </a:moveTo>
                  <a:cubicBezTo>
                    <a:pt x="1399604" y="1617457"/>
                    <a:pt x="1407206" y="1621318"/>
                    <a:pt x="1422409" y="1628920"/>
                  </a:cubicBezTo>
                  <a:cubicBezTo>
                    <a:pt x="1734934" y="1786509"/>
                    <a:pt x="2053251" y="1931792"/>
                    <a:pt x="2378083" y="2062594"/>
                  </a:cubicBezTo>
                  <a:cubicBezTo>
                    <a:pt x="2386289" y="2065731"/>
                    <a:pt x="2392322" y="2065731"/>
                    <a:pt x="2400044" y="2060422"/>
                  </a:cubicBezTo>
                  <a:cubicBezTo>
                    <a:pt x="2593593" y="1930344"/>
                    <a:pt x="3020991" y="1643882"/>
                    <a:pt x="3040780" y="1630609"/>
                  </a:cubicBezTo>
                  <a:cubicBezTo>
                    <a:pt x="3044883" y="1627713"/>
                    <a:pt x="3048503" y="1625300"/>
                    <a:pt x="3053330" y="1625058"/>
                  </a:cubicBezTo>
                  <a:cubicBezTo>
                    <a:pt x="3049951" y="1631816"/>
                    <a:pt x="2813687" y="1810884"/>
                    <a:pt x="2701468" y="1896558"/>
                  </a:cubicBezTo>
                  <a:cubicBezTo>
                    <a:pt x="2681679" y="1911762"/>
                    <a:pt x="2412353" y="2091795"/>
                    <a:pt x="2389909" y="2107723"/>
                  </a:cubicBezTo>
                  <a:cubicBezTo>
                    <a:pt x="2381221" y="2113756"/>
                    <a:pt x="2373981" y="2114480"/>
                    <a:pt x="2364086" y="2110378"/>
                  </a:cubicBezTo>
                  <a:cubicBezTo>
                    <a:pt x="2191534" y="2040391"/>
                    <a:pt x="2020912" y="1966061"/>
                    <a:pt x="1852221" y="1887628"/>
                  </a:cubicBezTo>
                  <a:cubicBezTo>
                    <a:pt x="1701872" y="1817882"/>
                    <a:pt x="1553211" y="1744759"/>
                    <a:pt x="1405516" y="1669463"/>
                  </a:cubicBezTo>
                  <a:cubicBezTo>
                    <a:pt x="1397552" y="1665361"/>
                    <a:pt x="1392244" y="1660775"/>
                    <a:pt x="1393932" y="1651122"/>
                  </a:cubicBezTo>
                  <a:cubicBezTo>
                    <a:pt x="1393932" y="1649674"/>
                    <a:pt x="1393691" y="1648226"/>
                    <a:pt x="1393691" y="1646778"/>
                  </a:cubicBezTo>
                  <a:cubicBezTo>
                    <a:pt x="1392847" y="1630126"/>
                    <a:pt x="1392424" y="1621861"/>
                    <a:pt x="1396014" y="1619659"/>
                  </a:cubicBezTo>
                  <a:close/>
                  <a:moveTo>
                    <a:pt x="3132488" y="1472537"/>
                  </a:moveTo>
                  <a:cubicBezTo>
                    <a:pt x="3131040" y="1479777"/>
                    <a:pt x="3126696" y="1481466"/>
                    <a:pt x="3123559" y="1483879"/>
                  </a:cubicBezTo>
                  <a:cubicBezTo>
                    <a:pt x="3019786" y="1564243"/>
                    <a:pt x="2916014" y="1644607"/>
                    <a:pt x="2812000" y="1724487"/>
                  </a:cubicBezTo>
                  <a:cubicBezTo>
                    <a:pt x="2788832" y="1742346"/>
                    <a:pt x="2436970" y="1977162"/>
                    <a:pt x="2389186" y="2009742"/>
                  </a:cubicBezTo>
                  <a:cubicBezTo>
                    <a:pt x="2380740" y="2015292"/>
                    <a:pt x="2374465" y="2016258"/>
                    <a:pt x="2364812" y="2012396"/>
                  </a:cubicBezTo>
                  <a:cubicBezTo>
                    <a:pt x="2036842" y="1880146"/>
                    <a:pt x="1716835" y="1730521"/>
                    <a:pt x="1402138" y="1569794"/>
                  </a:cubicBezTo>
                  <a:cubicBezTo>
                    <a:pt x="1392244" y="1564726"/>
                    <a:pt x="1390554" y="1558210"/>
                    <a:pt x="1390313" y="1548557"/>
                  </a:cubicBezTo>
                  <a:cubicBezTo>
                    <a:pt x="1389106" y="1513805"/>
                    <a:pt x="1388865" y="1514046"/>
                    <a:pt x="1419273" y="1529250"/>
                  </a:cubicBezTo>
                  <a:cubicBezTo>
                    <a:pt x="1733004" y="1687081"/>
                    <a:pt x="2051804" y="1833087"/>
                    <a:pt x="2377602" y="1964130"/>
                  </a:cubicBezTo>
                  <a:cubicBezTo>
                    <a:pt x="2386532" y="1967750"/>
                    <a:pt x="2392806" y="1967026"/>
                    <a:pt x="2400770" y="1961716"/>
                  </a:cubicBezTo>
                  <a:cubicBezTo>
                    <a:pt x="2600593" y="1827536"/>
                    <a:pt x="2800898" y="1693838"/>
                    <a:pt x="3000480" y="1559175"/>
                  </a:cubicBezTo>
                  <a:cubicBezTo>
                    <a:pt x="3036197" y="1535283"/>
                    <a:pt x="3072155" y="1511633"/>
                    <a:pt x="3107631" y="1487499"/>
                  </a:cubicBezTo>
                  <a:cubicBezTo>
                    <a:pt x="3115354" y="1482673"/>
                    <a:pt x="3123076" y="1478088"/>
                    <a:pt x="3132488" y="1472537"/>
                  </a:cubicBezTo>
                  <a:close/>
                  <a:moveTo>
                    <a:pt x="3146726" y="1365627"/>
                  </a:moveTo>
                  <a:cubicBezTo>
                    <a:pt x="3137796" y="1377694"/>
                    <a:pt x="3124764" y="1384934"/>
                    <a:pt x="3113422" y="1393863"/>
                  </a:cubicBezTo>
                  <a:cubicBezTo>
                    <a:pt x="3023646" y="1464332"/>
                    <a:pt x="2933630" y="1534801"/>
                    <a:pt x="2843372" y="1604788"/>
                  </a:cubicBezTo>
                  <a:cubicBezTo>
                    <a:pt x="2819239" y="1623612"/>
                    <a:pt x="2457723" y="1864702"/>
                    <a:pt x="2389909" y="1910797"/>
                  </a:cubicBezTo>
                  <a:cubicBezTo>
                    <a:pt x="2380497" y="1917313"/>
                    <a:pt x="2373257" y="1917554"/>
                    <a:pt x="2362880" y="1913451"/>
                  </a:cubicBezTo>
                  <a:cubicBezTo>
                    <a:pt x="2060009" y="1791096"/>
                    <a:pt x="1422893" y="1481466"/>
                    <a:pt x="1397794" y="1469158"/>
                  </a:cubicBezTo>
                  <a:cubicBezTo>
                    <a:pt x="1391278" y="1466021"/>
                    <a:pt x="1387417" y="1462160"/>
                    <a:pt x="1387900" y="1454196"/>
                  </a:cubicBezTo>
                  <a:cubicBezTo>
                    <a:pt x="1388623" y="1442129"/>
                    <a:pt x="1388141" y="1429821"/>
                    <a:pt x="1388141" y="1417272"/>
                  </a:cubicBezTo>
                  <a:cubicBezTo>
                    <a:pt x="1392485" y="1416065"/>
                    <a:pt x="2297479" y="1832364"/>
                    <a:pt x="2378325" y="1866392"/>
                  </a:cubicBezTo>
                  <a:cubicBezTo>
                    <a:pt x="2387496" y="1870253"/>
                    <a:pt x="2393770" y="1868564"/>
                    <a:pt x="2401493" y="1863254"/>
                  </a:cubicBezTo>
                  <a:cubicBezTo>
                    <a:pt x="2643790" y="1700597"/>
                    <a:pt x="2886329" y="1538179"/>
                    <a:pt x="3128384" y="1375522"/>
                  </a:cubicBezTo>
                  <a:cubicBezTo>
                    <a:pt x="3134176" y="1371660"/>
                    <a:pt x="3139003" y="1365868"/>
                    <a:pt x="3146726" y="1365627"/>
                  </a:cubicBezTo>
                  <a:close/>
                  <a:moveTo>
                    <a:pt x="3115836" y="1288883"/>
                  </a:moveTo>
                  <a:cubicBezTo>
                    <a:pt x="3102079" y="1303845"/>
                    <a:pt x="3084945" y="1314947"/>
                    <a:pt x="3069017" y="1327496"/>
                  </a:cubicBezTo>
                  <a:cubicBezTo>
                    <a:pt x="2992032" y="1388553"/>
                    <a:pt x="2914806" y="1449368"/>
                    <a:pt x="2837580" y="1510184"/>
                  </a:cubicBezTo>
                  <a:cubicBezTo>
                    <a:pt x="2834442" y="1512839"/>
                    <a:pt x="2536156" y="1714352"/>
                    <a:pt x="2390392" y="1812574"/>
                  </a:cubicBezTo>
                  <a:cubicBezTo>
                    <a:pt x="2380980" y="1818848"/>
                    <a:pt x="2373740" y="1819572"/>
                    <a:pt x="2363363" y="1815470"/>
                  </a:cubicBezTo>
                  <a:cubicBezTo>
                    <a:pt x="2033704" y="1682737"/>
                    <a:pt x="1712249" y="1532146"/>
                    <a:pt x="1395863" y="1370212"/>
                  </a:cubicBezTo>
                  <a:cubicBezTo>
                    <a:pt x="1388140" y="1366109"/>
                    <a:pt x="1384761" y="1361524"/>
                    <a:pt x="1385244" y="1352353"/>
                  </a:cubicBezTo>
                  <a:cubicBezTo>
                    <a:pt x="1385968" y="1340769"/>
                    <a:pt x="1385485" y="1329185"/>
                    <a:pt x="1385485" y="1317119"/>
                  </a:cubicBezTo>
                  <a:cubicBezTo>
                    <a:pt x="1391760" y="1317360"/>
                    <a:pt x="2045288" y="1633988"/>
                    <a:pt x="2376636" y="1767445"/>
                  </a:cubicBezTo>
                  <a:cubicBezTo>
                    <a:pt x="2386772" y="1771547"/>
                    <a:pt x="2393529" y="1770582"/>
                    <a:pt x="2402217" y="1764790"/>
                  </a:cubicBezTo>
                  <a:cubicBezTo>
                    <a:pt x="2635344" y="1608166"/>
                    <a:pt x="2868953" y="1451782"/>
                    <a:pt x="3102321" y="1295399"/>
                  </a:cubicBezTo>
                  <a:cubicBezTo>
                    <a:pt x="3106424" y="1292744"/>
                    <a:pt x="3109802" y="1287917"/>
                    <a:pt x="3115836" y="1288883"/>
                  </a:cubicBezTo>
                  <a:close/>
                  <a:moveTo>
                    <a:pt x="3238914" y="1106436"/>
                  </a:moveTo>
                  <a:cubicBezTo>
                    <a:pt x="3239879" y="1112711"/>
                    <a:pt x="3234570" y="1113193"/>
                    <a:pt x="3231674" y="1115365"/>
                  </a:cubicBezTo>
                  <a:cubicBezTo>
                    <a:pt x="3107388" y="1209002"/>
                    <a:pt x="2983103" y="1302397"/>
                    <a:pt x="2858817" y="1395794"/>
                  </a:cubicBezTo>
                  <a:cubicBezTo>
                    <a:pt x="2856162" y="1397725"/>
                    <a:pt x="2432624" y="1685633"/>
                    <a:pt x="2387737" y="1716283"/>
                  </a:cubicBezTo>
                  <a:cubicBezTo>
                    <a:pt x="2380256" y="1721592"/>
                    <a:pt x="2374222" y="1721833"/>
                    <a:pt x="2365776" y="1718454"/>
                  </a:cubicBezTo>
                  <a:cubicBezTo>
                    <a:pt x="2034427" y="1584757"/>
                    <a:pt x="1711284" y="1433442"/>
                    <a:pt x="1393209" y="1270783"/>
                  </a:cubicBezTo>
                  <a:cubicBezTo>
                    <a:pt x="1385486" y="1266922"/>
                    <a:pt x="1381866" y="1262336"/>
                    <a:pt x="1382349" y="1253407"/>
                  </a:cubicBezTo>
                  <a:cubicBezTo>
                    <a:pt x="1383073" y="1241823"/>
                    <a:pt x="1382590" y="1229998"/>
                    <a:pt x="1382590" y="1217931"/>
                  </a:cubicBezTo>
                  <a:cubicBezTo>
                    <a:pt x="1389106" y="1218173"/>
                    <a:pt x="1393932" y="1222275"/>
                    <a:pt x="1399242" y="1224930"/>
                  </a:cubicBezTo>
                  <a:cubicBezTo>
                    <a:pt x="1718041" y="1386140"/>
                    <a:pt x="2042391" y="1535042"/>
                    <a:pt x="2373740" y="1668499"/>
                  </a:cubicBezTo>
                  <a:cubicBezTo>
                    <a:pt x="2385565" y="1673325"/>
                    <a:pt x="2393770" y="1672601"/>
                    <a:pt x="2404389" y="1665361"/>
                  </a:cubicBezTo>
                  <a:cubicBezTo>
                    <a:pt x="2650788" y="1499808"/>
                    <a:pt x="2897188" y="1334736"/>
                    <a:pt x="3143588" y="1169665"/>
                  </a:cubicBezTo>
                  <a:cubicBezTo>
                    <a:pt x="3167721" y="1153254"/>
                    <a:pt x="3191613" y="1136602"/>
                    <a:pt x="3215746" y="1119951"/>
                  </a:cubicBezTo>
                  <a:cubicBezTo>
                    <a:pt x="3223228" y="1115607"/>
                    <a:pt x="3230950" y="1111021"/>
                    <a:pt x="3238914" y="1106436"/>
                  </a:cubicBezTo>
                  <a:close/>
                  <a:moveTo>
                    <a:pt x="40272" y="1039407"/>
                  </a:moveTo>
                  <a:cubicBezTo>
                    <a:pt x="42655" y="1040613"/>
                    <a:pt x="44767" y="1042604"/>
                    <a:pt x="47060" y="1043931"/>
                  </a:cubicBezTo>
                  <a:cubicBezTo>
                    <a:pt x="148419" y="1105954"/>
                    <a:pt x="674523" y="1422341"/>
                    <a:pt x="838870" y="1513564"/>
                  </a:cubicBezTo>
                  <a:cubicBezTo>
                    <a:pt x="853592" y="1521769"/>
                    <a:pt x="861314" y="1530216"/>
                    <a:pt x="857936" y="1547592"/>
                  </a:cubicBezTo>
                  <a:cubicBezTo>
                    <a:pt x="856729" y="1553867"/>
                    <a:pt x="857694" y="1560624"/>
                    <a:pt x="857694" y="1570519"/>
                  </a:cubicBezTo>
                  <a:cubicBezTo>
                    <a:pt x="565924" y="1406172"/>
                    <a:pt x="282117" y="1234825"/>
                    <a:pt x="0" y="1055998"/>
                  </a:cubicBezTo>
                  <a:cubicBezTo>
                    <a:pt x="11825" y="1049965"/>
                    <a:pt x="21961" y="1045138"/>
                    <a:pt x="31856" y="1039588"/>
                  </a:cubicBezTo>
                  <a:cubicBezTo>
                    <a:pt x="35235" y="1037778"/>
                    <a:pt x="37889" y="1038200"/>
                    <a:pt x="40272" y="1039407"/>
                  </a:cubicBezTo>
                  <a:close/>
                  <a:moveTo>
                    <a:pt x="3233605" y="1017626"/>
                  </a:moveTo>
                  <a:cubicBezTo>
                    <a:pt x="3233123" y="1025107"/>
                    <a:pt x="3227331" y="1026314"/>
                    <a:pt x="3223711" y="1028969"/>
                  </a:cubicBezTo>
                  <a:cubicBezTo>
                    <a:pt x="3123558" y="1104747"/>
                    <a:pt x="2439624" y="1582826"/>
                    <a:pt x="2388703" y="1617578"/>
                  </a:cubicBezTo>
                  <a:cubicBezTo>
                    <a:pt x="2380256" y="1623370"/>
                    <a:pt x="2373740" y="1623611"/>
                    <a:pt x="2364328" y="1619750"/>
                  </a:cubicBezTo>
                  <a:cubicBezTo>
                    <a:pt x="2032497" y="1486052"/>
                    <a:pt x="1709112" y="1334254"/>
                    <a:pt x="1390554" y="1171354"/>
                  </a:cubicBezTo>
                  <a:cubicBezTo>
                    <a:pt x="1382832" y="1167493"/>
                    <a:pt x="1379212" y="1162908"/>
                    <a:pt x="1379695" y="1154220"/>
                  </a:cubicBezTo>
                  <a:cubicBezTo>
                    <a:pt x="1379936" y="1146256"/>
                    <a:pt x="1378488" y="1138051"/>
                    <a:pt x="1378005" y="1130087"/>
                  </a:cubicBezTo>
                  <a:cubicBezTo>
                    <a:pt x="1384762" y="1129121"/>
                    <a:pt x="2036117" y="1432718"/>
                    <a:pt x="2365535" y="1560382"/>
                  </a:cubicBezTo>
                  <a:cubicBezTo>
                    <a:pt x="2376395" y="1564726"/>
                    <a:pt x="2384117" y="1563761"/>
                    <a:pt x="2394012" y="1557486"/>
                  </a:cubicBezTo>
                  <a:cubicBezTo>
                    <a:pt x="2670095" y="1379383"/>
                    <a:pt x="2946179" y="1201762"/>
                    <a:pt x="3222263" y="1024142"/>
                  </a:cubicBezTo>
                  <a:cubicBezTo>
                    <a:pt x="3225641" y="1021970"/>
                    <a:pt x="3229261" y="1020039"/>
                    <a:pt x="3233605" y="1017626"/>
                  </a:cubicBezTo>
                  <a:close/>
                  <a:moveTo>
                    <a:pt x="32580" y="941124"/>
                  </a:moveTo>
                  <a:cubicBezTo>
                    <a:pt x="39096" y="937987"/>
                    <a:pt x="43199" y="943296"/>
                    <a:pt x="47784" y="946192"/>
                  </a:cubicBezTo>
                  <a:cubicBezTo>
                    <a:pt x="172070" y="1023660"/>
                    <a:pt x="699381" y="1338357"/>
                    <a:pt x="840077" y="1416066"/>
                  </a:cubicBezTo>
                  <a:cubicBezTo>
                    <a:pt x="855040" y="1424513"/>
                    <a:pt x="862280" y="1432959"/>
                    <a:pt x="859625" y="1449853"/>
                  </a:cubicBezTo>
                  <a:cubicBezTo>
                    <a:pt x="858419" y="1456369"/>
                    <a:pt x="859384" y="1463126"/>
                    <a:pt x="859384" y="1471090"/>
                  </a:cubicBezTo>
                  <a:cubicBezTo>
                    <a:pt x="803636" y="1449370"/>
                    <a:pt x="82777" y="1017626"/>
                    <a:pt x="1207" y="957293"/>
                  </a:cubicBezTo>
                  <a:cubicBezTo>
                    <a:pt x="12067" y="951501"/>
                    <a:pt x="22203" y="946192"/>
                    <a:pt x="32580" y="941124"/>
                  </a:cubicBezTo>
                  <a:close/>
                  <a:moveTo>
                    <a:pt x="39428" y="842932"/>
                  </a:moveTo>
                  <a:cubicBezTo>
                    <a:pt x="41630" y="843928"/>
                    <a:pt x="43561" y="845677"/>
                    <a:pt x="45612" y="847005"/>
                  </a:cubicBezTo>
                  <a:cubicBezTo>
                    <a:pt x="147454" y="909268"/>
                    <a:pt x="676694" y="1227586"/>
                    <a:pt x="842248" y="1319533"/>
                  </a:cubicBezTo>
                  <a:cubicBezTo>
                    <a:pt x="855763" y="1327015"/>
                    <a:pt x="862520" y="1334496"/>
                    <a:pt x="860107" y="1349941"/>
                  </a:cubicBezTo>
                  <a:cubicBezTo>
                    <a:pt x="858900" y="1357422"/>
                    <a:pt x="859865" y="1364904"/>
                    <a:pt x="859865" y="1375281"/>
                  </a:cubicBezTo>
                  <a:cubicBezTo>
                    <a:pt x="567612" y="1210934"/>
                    <a:pt x="282841" y="1039105"/>
                    <a:pt x="0" y="859795"/>
                  </a:cubicBezTo>
                  <a:cubicBezTo>
                    <a:pt x="11584" y="853762"/>
                    <a:pt x="21720" y="848935"/>
                    <a:pt x="31614" y="843385"/>
                  </a:cubicBezTo>
                  <a:cubicBezTo>
                    <a:pt x="34752" y="841695"/>
                    <a:pt x="37226" y="841937"/>
                    <a:pt x="39428" y="842932"/>
                  </a:cubicBezTo>
                  <a:close/>
                  <a:moveTo>
                    <a:pt x="39368" y="745042"/>
                  </a:moveTo>
                  <a:cubicBezTo>
                    <a:pt x="41630" y="746007"/>
                    <a:pt x="43681" y="747697"/>
                    <a:pt x="45853" y="749024"/>
                  </a:cubicBezTo>
                  <a:cubicBezTo>
                    <a:pt x="196927" y="843385"/>
                    <a:pt x="728098" y="1158323"/>
                    <a:pt x="842489" y="1221552"/>
                  </a:cubicBezTo>
                  <a:cubicBezTo>
                    <a:pt x="857693" y="1229757"/>
                    <a:pt x="864450" y="1238686"/>
                    <a:pt x="861313" y="1255579"/>
                  </a:cubicBezTo>
                  <a:cubicBezTo>
                    <a:pt x="860107" y="1261854"/>
                    <a:pt x="861072" y="1268611"/>
                    <a:pt x="861072" y="1278264"/>
                  </a:cubicBezTo>
                  <a:cubicBezTo>
                    <a:pt x="568095" y="1112952"/>
                    <a:pt x="283082" y="941607"/>
                    <a:pt x="0" y="761814"/>
                  </a:cubicBezTo>
                  <a:cubicBezTo>
                    <a:pt x="11825" y="755781"/>
                    <a:pt x="21720" y="750713"/>
                    <a:pt x="31614" y="745404"/>
                  </a:cubicBezTo>
                  <a:cubicBezTo>
                    <a:pt x="34631" y="743835"/>
                    <a:pt x="37105" y="744076"/>
                    <a:pt x="39368" y="745042"/>
                  </a:cubicBezTo>
                  <a:close/>
                  <a:moveTo>
                    <a:pt x="39186" y="646579"/>
                  </a:moveTo>
                  <a:cubicBezTo>
                    <a:pt x="41630" y="647544"/>
                    <a:pt x="43802" y="649354"/>
                    <a:pt x="46094" y="650802"/>
                  </a:cubicBezTo>
                  <a:cubicBezTo>
                    <a:pt x="170139" y="728511"/>
                    <a:pt x="701310" y="1045380"/>
                    <a:pt x="843937" y="1124295"/>
                  </a:cubicBezTo>
                  <a:cubicBezTo>
                    <a:pt x="857693" y="1132018"/>
                    <a:pt x="865175" y="1139740"/>
                    <a:pt x="862520" y="1156151"/>
                  </a:cubicBezTo>
                  <a:cubicBezTo>
                    <a:pt x="861313" y="1163150"/>
                    <a:pt x="862279" y="1170872"/>
                    <a:pt x="862279" y="1180767"/>
                  </a:cubicBezTo>
                  <a:cubicBezTo>
                    <a:pt x="569302" y="1015455"/>
                    <a:pt x="283324" y="843626"/>
                    <a:pt x="0" y="663352"/>
                  </a:cubicBezTo>
                  <a:cubicBezTo>
                    <a:pt x="11584" y="657560"/>
                    <a:pt x="21237" y="652974"/>
                    <a:pt x="30649" y="647424"/>
                  </a:cubicBezTo>
                  <a:cubicBezTo>
                    <a:pt x="34028" y="645493"/>
                    <a:pt x="36743" y="645614"/>
                    <a:pt x="39186" y="646579"/>
                  </a:cubicBezTo>
                  <a:close/>
                  <a:moveTo>
                    <a:pt x="2403424" y="560062"/>
                  </a:moveTo>
                  <a:cubicBezTo>
                    <a:pt x="2400950" y="559519"/>
                    <a:pt x="2397632" y="561389"/>
                    <a:pt x="2393046" y="564164"/>
                  </a:cubicBezTo>
                  <a:cubicBezTo>
                    <a:pt x="2114791" y="732614"/>
                    <a:pt x="1550315" y="1071686"/>
                    <a:pt x="1549591" y="1077478"/>
                  </a:cubicBezTo>
                  <a:cubicBezTo>
                    <a:pt x="1735900" y="1126227"/>
                    <a:pt x="1877561" y="1108851"/>
                    <a:pt x="1940308" y="1097750"/>
                  </a:cubicBezTo>
                  <a:cubicBezTo>
                    <a:pt x="2049631" y="1078443"/>
                    <a:pt x="2153162" y="1046105"/>
                    <a:pt x="2242455" y="978531"/>
                  </a:cubicBezTo>
                  <a:cubicBezTo>
                    <a:pt x="2378325" y="875724"/>
                    <a:pt x="2437934" y="741060"/>
                    <a:pt x="2408733" y="570439"/>
                  </a:cubicBezTo>
                  <a:cubicBezTo>
                    <a:pt x="2407527" y="563561"/>
                    <a:pt x="2405898" y="560605"/>
                    <a:pt x="2403424" y="560062"/>
                  </a:cubicBezTo>
                  <a:close/>
                  <a:moveTo>
                    <a:pt x="39941" y="549232"/>
                  </a:moveTo>
                  <a:cubicBezTo>
                    <a:pt x="42595" y="550408"/>
                    <a:pt x="45008" y="552460"/>
                    <a:pt x="47542" y="554028"/>
                  </a:cubicBezTo>
                  <a:cubicBezTo>
                    <a:pt x="149385" y="616533"/>
                    <a:pt x="678143" y="934367"/>
                    <a:pt x="843456" y="1026073"/>
                  </a:cubicBezTo>
                  <a:cubicBezTo>
                    <a:pt x="858901" y="1034520"/>
                    <a:pt x="866623" y="1043449"/>
                    <a:pt x="863245" y="1061066"/>
                  </a:cubicBezTo>
                  <a:cubicBezTo>
                    <a:pt x="862038" y="1067341"/>
                    <a:pt x="864451" y="1074098"/>
                    <a:pt x="860832" y="1081821"/>
                  </a:cubicBezTo>
                  <a:cubicBezTo>
                    <a:pt x="569785" y="917956"/>
                    <a:pt x="284290" y="746128"/>
                    <a:pt x="0" y="565612"/>
                  </a:cubicBezTo>
                  <a:cubicBezTo>
                    <a:pt x="11825" y="559579"/>
                    <a:pt x="21479" y="554752"/>
                    <a:pt x="30890" y="549684"/>
                  </a:cubicBezTo>
                  <a:cubicBezTo>
                    <a:pt x="34390" y="547753"/>
                    <a:pt x="37286" y="548055"/>
                    <a:pt x="39941" y="549232"/>
                  </a:cubicBezTo>
                  <a:close/>
                  <a:moveTo>
                    <a:pt x="2352502" y="523621"/>
                  </a:moveTo>
                  <a:cubicBezTo>
                    <a:pt x="2408733" y="548478"/>
                    <a:pt x="2845785" y="713066"/>
                    <a:pt x="3011821" y="758436"/>
                  </a:cubicBezTo>
                  <a:cubicBezTo>
                    <a:pt x="3021716" y="761091"/>
                    <a:pt x="3022922" y="763263"/>
                    <a:pt x="3017613" y="772192"/>
                  </a:cubicBezTo>
                  <a:cubicBezTo>
                    <a:pt x="2963554" y="864622"/>
                    <a:pt x="2962348" y="958018"/>
                    <a:pt x="3014476" y="1051655"/>
                  </a:cubicBezTo>
                  <a:cubicBezTo>
                    <a:pt x="3019061" y="1059861"/>
                    <a:pt x="3016647" y="1062274"/>
                    <a:pt x="3010132" y="1066618"/>
                  </a:cubicBezTo>
                  <a:cubicBezTo>
                    <a:pt x="2874020" y="1154704"/>
                    <a:pt x="2738151" y="1243032"/>
                    <a:pt x="2602281" y="1331600"/>
                  </a:cubicBezTo>
                  <a:cubicBezTo>
                    <a:pt x="2594075" y="1337151"/>
                    <a:pt x="2588766" y="1335462"/>
                    <a:pt x="2581044" y="1331118"/>
                  </a:cubicBezTo>
                  <a:cubicBezTo>
                    <a:pt x="2430935" y="1245928"/>
                    <a:pt x="2280827" y="1246893"/>
                    <a:pt x="2131684" y="1333772"/>
                  </a:cubicBezTo>
                  <a:cubicBezTo>
                    <a:pt x="2117687" y="1341736"/>
                    <a:pt x="2104896" y="1351631"/>
                    <a:pt x="2093071" y="1362732"/>
                  </a:cubicBezTo>
                  <a:cubicBezTo>
                    <a:pt x="2088244" y="1367317"/>
                    <a:pt x="2084141" y="1367800"/>
                    <a:pt x="2078108" y="1365146"/>
                  </a:cubicBezTo>
                  <a:cubicBezTo>
                    <a:pt x="1862840" y="1275611"/>
                    <a:pt x="1648538" y="1184147"/>
                    <a:pt x="1436889" y="1086649"/>
                  </a:cubicBezTo>
                  <a:cubicBezTo>
                    <a:pt x="1433994" y="1085201"/>
                    <a:pt x="1430374" y="1084477"/>
                    <a:pt x="1429167" y="1080857"/>
                  </a:cubicBezTo>
                  <a:cubicBezTo>
                    <a:pt x="1510737" y="1030901"/>
                    <a:pt x="2344780" y="519276"/>
                    <a:pt x="2352502" y="523621"/>
                  </a:cubicBezTo>
                  <a:close/>
                  <a:moveTo>
                    <a:pt x="141903" y="457254"/>
                  </a:moveTo>
                  <a:cubicBezTo>
                    <a:pt x="171104" y="470769"/>
                    <a:pt x="855521" y="859554"/>
                    <a:pt x="859382" y="861243"/>
                  </a:cubicBezTo>
                  <a:cubicBezTo>
                    <a:pt x="869760" y="867759"/>
                    <a:pt x="863968" y="877413"/>
                    <a:pt x="864933" y="886101"/>
                  </a:cubicBezTo>
                  <a:cubicBezTo>
                    <a:pt x="856486" y="885135"/>
                    <a:pt x="167002" y="476802"/>
                    <a:pt x="141903" y="457254"/>
                  </a:cubicBezTo>
                  <a:close/>
                  <a:moveTo>
                    <a:pt x="35024" y="452396"/>
                  </a:moveTo>
                  <a:cubicBezTo>
                    <a:pt x="42776" y="452547"/>
                    <a:pt x="50559" y="457374"/>
                    <a:pt x="66125" y="467148"/>
                  </a:cubicBezTo>
                  <a:cubicBezTo>
                    <a:pt x="323385" y="627875"/>
                    <a:pt x="583783" y="783294"/>
                    <a:pt x="848764" y="930747"/>
                  </a:cubicBezTo>
                  <a:cubicBezTo>
                    <a:pt x="864451" y="939435"/>
                    <a:pt x="865416" y="949571"/>
                    <a:pt x="865175" y="964051"/>
                  </a:cubicBezTo>
                  <a:cubicBezTo>
                    <a:pt x="864209" y="986012"/>
                    <a:pt x="864692" y="986012"/>
                    <a:pt x="845386" y="975152"/>
                  </a:cubicBezTo>
                  <a:cubicBezTo>
                    <a:pt x="562545" y="815391"/>
                    <a:pt x="284531" y="647906"/>
                    <a:pt x="10378" y="474147"/>
                  </a:cubicBezTo>
                  <a:cubicBezTo>
                    <a:pt x="7723" y="472216"/>
                    <a:pt x="5068" y="470285"/>
                    <a:pt x="1931" y="468113"/>
                  </a:cubicBezTo>
                  <a:cubicBezTo>
                    <a:pt x="3379" y="466424"/>
                    <a:pt x="3620" y="465941"/>
                    <a:pt x="4103" y="465700"/>
                  </a:cubicBezTo>
                  <a:cubicBezTo>
                    <a:pt x="19548" y="456771"/>
                    <a:pt x="27271" y="452245"/>
                    <a:pt x="35024" y="452396"/>
                  </a:cubicBezTo>
                  <a:close/>
                  <a:moveTo>
                    <a:pt x="1403708" y="240719"/>
                  </a:moveTo>
                  <a:cubicBezTo>
                    <a:pt x="1341806" y="240780"/>
                    <a:pt x="1298970" y="247658"/>
                    <a:pt x="1270372" y="252605"/>
                  </a:cubicBezTo>
                  <a:cubicBezTo>
                    <a:pt x="1168046" y="270222"/>
                    <a:pt x="1071514" y="301836"/>
                    <a:pt x="987771" y="364583"/>
                  </a:cubicBezTo>
                  <a:cubicBezTo>
                    <a:pt x="865658" y="456289"/>
                    <a:pt x="809427" y="576472"/>
                    <a:pt x="834043" y="730200"/>
                  </a:cubicBezTo>
                  <a:cubicBezTo>
                    <a:pt x="837180" y="749507"/>
                    <a:pt x="837422" y="749507"/>
                    <a:pt x="854315" y="739612"/>
                  </a:cubicBezTo>
                  <a:cubicBezTo>
                    <a:pt x="1116160" y="586125"/>
                    <a:pt x="1378247" y="432397"/>
                    <a:pt x="1640092" y="278910"/>
                  </a:cubicBezTo>
                  <a:cubicBezTo>
                    <a:pt x="1643954" y="276738"/>
                    <a:pt x="1649022" y="275772"/>
                    <a:pt x="1651435" y="269739"/>
                  </a:cubicBezTo>
                  <a:cubicBezTo>
                    <a:pt x="1546576" y="247416"/>
                    <a:pt x="1465610" y="240659"/>
                    <a:pt x="1403708" y="240719"/>
                  </a:cubicBezTo>
                  <a:close/>
                  <a:moveTo>
                    <a:pt x="749125" y="352"/>
                  </a:moveTo>
                  <a:cubicBezTo>
                    <a:pt x="752111" y="1076"/>
                    <a:pt x="754887" y="2826"/>
                    <a:pt x="758024" y="4757"/>
                  </a:cubicBezTo>
                  <a:cubicBezTo>
                    <a:pt x="830664" y="50851"/>
                    <a:pt x="932748" y="73536"/>
                    <a:pt x="1018180" y="76915"/>
                  </a:cubicBezTo>
                  <a:cubicBezTo>
                    <a:pt x="1095647" y="76674"/>
                    <a:pt x="1185181" y="60022"/>
                    <a:pt x="1242860" y="34199"/>
                  </a:cubicBezTo>
                  <a:cubicBezTo>
                    <a:pt x="1253961" y="29373"/>
                    <a:pt x="1262167" y="29373"/>
                    <a:pt x="1273027" y="34682"/>
                  </a:cubicBezTo>
                  <a:cubicBezTo>
                    <a:pt x="1439063" y="117700"/>
                    <a:pt x="1782961" y="276979"/>
                    <a:pt x="1786339" y="278427"/>
                  </a:cubicBezTo>
                  <a:cubicBezTo>
                    <a:pt x="1782961" y="281082"/>
                    <a:pt x="1191938" y="633909"/>
                    <a:pt x="899685" y="808392"/>
                  </a:cubicBezTo>
                  <a:cubicBezTo>
                    <a:pt x="892204" y="812977"/>
                    <a:pt x="885205" y="817321"/>
                    <a:pt x="876759" y="810564"/>
                  </a:cubicBezTo>
                  <a:cubicBezTo>
                    <a:pt x="813047" y="774847"/>
                    <a:pt x="482664" y="583953"/>
                    <a:pt x="383235" y="520242"/>
                  </a:cubicBezTo>
                  <a:cubicBezTo>
                    <a:pt x="374789" y="514691"/>
                    <a:pt x="374547" y="510830"/>
                    <a:pt x="378891" y="502383"/>
                  </a:cubicBezTo>
                  <a:cubicBezTo>
                    <a:pt x="430536" y="402230"/>
                    <a:pt x="433915" y="300147"/>
                    <a:pt x="387821" y="197098"/>
                  </a:cubicBezTo>
                  <a:cubicBezTo>
                    <a:pt x="384201" y="188893"/>
                    <a:pt x="384683" y="185273"/>
                    <a:pt x="393130" y="180929"/>
                  </a:cubicBezTo>
                  <a:cubicBezTo>
                    <a:pt x="508486" y="121561"/>
                    <a:pt x="623843" y="61952"/>
                    <a:pt x="738958" y="2102"/>
                  </a:cubicBezTo>
                  <a:cubicBezTo>
                    <a:pt x="742940" y="-70"/>
                    <a:pt x="746138" y="-372"/>
                    <a:pt x="749125" y="352"/>
                  </a:cubicBezTo>
                  <a:close/>
                </a:path>
              </a:pathLst>
            </a:custGeom>
            <a:solidFill>
              <a:schemeClr val="bg1"/>
            </a:solidFill>
            <a:ln w="2410"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HIPOTESIS PRINCIPAL</a:t>
            </a:r>
          </a:p>
        </p:txBody>
      </p:sp>
      <p:grpSp>
        <p:nvGrpSpPr>
          <p:cNvPr id="34" name="Group 33">
            <a:extLst>
              <a:ext uri="{FF2B5EF4-FFF2-40B4-BE49-F238E27FC236}">
                <a16:creationId xmlns:a16="http://schemas.microsoft.com/office/drawing/2014/main" id="{BD069678-0585-4B51-892A-645757D51F22}"/>
              </a:ext>
            </a:extLst>
          </p:cNvPr>
          <p:cNvGrpSpPr/>
          <p:nvPr/>
        </p:nvGrpSpPr>
        <p:grpSpPr>
          <a:xfrm>
            <a:off x="1084825" y="2136233"/>
            <a:ext cx="9430678" cy="4567065"/>
            <a:chOff x="839755" y="2045259"/>
            <a:chExt cx="9430678" cy="4567065"/>
          </a:xfrm>
        </p:grpSpPr>
        <p:sp>
          <p:nvSpPr>
            <p:cNvPr id="3" name="Block Arc 37">
              <a:extLst>
                <a:ext uri="{FF2B5EF4-FFF2-40B4-BE49-F238E27FC236}">
                  <a16:creationId xmlns:a16="http://schemas.microsoft.com/office/drawing/2014/main" id="{6810FABE-2D0A-43D4-AA75-A7416AF3E439}"/>
                </a:ext>
              </a:extLst>
            </p:cNvPr>
            <p:cNvSpPr/>
            <p:nvPr/>
          </p:nvSpPr>
          <p:spPr>
            <a:xfrm rot="15748868" flipH="1">
              <a:off x="1377176" y="4284331"/>
              <a:ext cx="980221" cy="519670"/>
            </a:xfrm>
            <a:custGeom>
              <a:avLst/>
              <a:gdLst>
                <a:gd name="connsiteX0" fmla="*/ 985614 w 985614"/>
                <a:gd name="connsiteY0" fmla="*/ 500458 h 509038"/>
                <a:gd name="connsiteX1" fmla="*/ 851805 w 985614"/>
                <a:gd name="connsiteY1" fmla="*/ 509038 h 509038"/>
                <a:gd name="connsiteX2" fmla="*/ 231 w 985614"/>
                <a:gd name="connsiteY2" fmla="*/ 111177 h 509038"/>
                <a:gd name="connsiteX3" fmla="*/ 0 w 985614"/>
                <a:gd name="connsiteY3" fmla="*/ 3 h 509038"/>
                <a:gd name="connsiteX4" fmla="*/ 985614 w 985614"/>
                <a:gd name="connsiteY4" fmla="*/ 500458 h 509038"/>
                <a:gd name="connsiteX0" fmla="*/ 980221 w 980221"/>
                <a:gd name="connsiteY0" fmla="*/ 519670 h 519670"/>
                <a:gd name="connsiteX1" fmla="*/ 851805 w 980221"/>
                <a:gd name="connsiteY1" fmla="*/ 509038 h 519670"/>
                <a:gd name="connsiteX2" fmla="*/ 231 w 980221"/>
                <a:gd name="connsiteY2" fmla="*/ 111177 h 519670"/>
                <a:gd name="connsiteX3" fmla="*/ 0 w 980221"/>
                <a:gd name="connsiteY3" fmla="*/ 3 h 519670"/>
                <a:gd name="connsiteX4" fmla="*/ 980221 w 980221"/>
                <a:gd name="connsiteY4" fmla="*/ 519670 h 519670"/>
                <a:gd name="connsiteX0" fmla="*/ 980221 w 980221"/>
                <a:gd name="connsiteY0" fmla="*/ 519670 h 519670"/>
                <a:gd name="connsiteX1" fmla="*/ 851805 w 980221"/>
                <a:gd name="connsiteY1" fmla="*/ 509038 h 519670"/>
                <a:gd name="connsiteX2" fmla="*/ 231 w 980221"/>
                <a:gd name="connsiteY2" fmla="*/ 111177 h 519670"/>
                <a:gd name="connsiteX3" fmla="*/ 0 w 980221"/>
                <a:gd name="connsiteY3" fmla="*/ 3 h 519670"/>
                <a:gd name="connsiteX4" fmla="*/ 980221 w 980221"/>
                <a:gd name="connsiteY4" fmla="*/ 519670 h 519670"/>
                <a:gd name="connsiteX0" fmla="*/ 980221 w 980221"/>
                <a:gd name="connsiteY0" fmla="*/ 519670 h 519670"/>
                <a:gd name="connsiteX1" fmla="*/ 851805 w 980221"/>
                <a:gd name="connsiteY1" fmla="*/ 509038 h 519670"/>
                <a:gd name="connsiteX2" fmla="*/ 231 w 980221"/>
                <a:gd name="connsiteY2" fmla="*/ 111177 h 519670"/>
                <a:gd name="connsiteX3" fmla="*/ 0 w 980221"/>
                <a:gd name="connsiteY3" fmla="*/ 3 h 519670"/>
                <a:gd name="connsiteX4" fmla="*/ 980221 w 980221"/>
                <a:gd name="connsiteY4" fmla="*/ 519670 h 519670"/>
                <a:gd name="connsiteX0" fmla="*/ 980221 w 980221"/>
                <a:gd name="connsiteY0" fmla="*/ 519670 h 519670"/>
                <a:gd name="connsiteX1" fmla="*/ 851805 w 980221"/>
                <a:gd name="connsiteY1" fmla="*/ 509038 h 519670"/>
                <a:gd name="connsiteX2" fmla="*/ 231 w 980221"/>
                <a:gd name="connsiteY2" fmla="*/ 111177 h 519670"/>
                <a:gd name="connsiteX3" fmla="*/ 0 w 980221"/>
                <a:gd name="connsiteY3" fmla="*/ 3 h 519670"/>
                <a:gd name="connsiteX4" fmla="*/ 980221 w 980221"/>
                <a:gd name="connsiteY4" fmla="*/ 519670 h 519670"/>
                <a:gd name="connsiteX0" fmla="*/ 980221 w 980221"/>
                <a:gd name="connsiteY0" fmla="*/ 519670 h 519670"/>
                <a:gd name="connsiteX1" fmla="*/ 851805 w 980221"/>
                <a:gd name="connsiteY1" fmla="*/ 509038 h 519670"/>
                <a:gd name="connsiteX2" fmla="*/ 231 w 980221"/>
                <a:gd name="connsiteY2" fmla="*/ 111177 h 519670"/>
                <a:gd name="connsiteX3" fmla="*/ 0 w 980221"/>
                <a:gd name="connsiteY3" fmla="*/ 3 h 519670"/>
                <a:gd name="connsiteX4" fmla="*/ 980221 w 980221"/>
                <a:gd name="connsiteY4" fmla="*/ 519670 h 519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221" h="519670">
                  <a:moveTo>
                    <a:pt x="980221" y="519670"/>
                  </a:moveTo>
                  <a:cubicBezTo>
                    <a:pt x="936484" y="514390"/>
                    <a:pt x="896993" y="499225"/>
                    <a:pt x="851805" y="509038"/>
                  </a:cubicBezTo>
                  <a:cubicBezTo>
                    <a:pt x="761601" y="313880"/>
                    <a:pt x="331813" y="110489"/>
                    <a:pt x="231" y="111177"/>
                  </a:cubicBezTo>
                  <a:lnTo>
                    <a:pt x="0" y="3"/>
                  </a:lnTo>
                  <a:cubicBezTo>
                    <a:pt x="392438" y="-812"/>
                    <a:pt x="883859" y="210406"/>
                    <a:pt x="980221" y="51967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rial" pitchFamily="34" charset="0"/>
                <a:cs typeface="Arial" pitchFamily="34" charset="0"/>
              </a:endParaRPr>
            </a:p>
          </p:txBody>
        </p:sp>
        <p:sp>
          <p:nvSpPr>
            <p:cNvPr id="5" name="Freeform 36">
              <a:extLst>
                <a:ext uri="{FF2B5EF4-FFF2-40B4-BE49-F238E27FC236}">
                  <a16:creationId xmlns:a16="http://schemas.microsoft.com/office/drawing/2014/main" id="{4288BA6A-62FA-47B5-BD71-A7D67886B6D7}"/>
                </a:ext>
              </a:extLst>
            </p:cNvPr>
            <p:cNvSpPr>
              <a:spLocks/>
            </p:cNvSpPr>
            <p:nvPr userDrawn="1"/>
          </p:nvSpPr>
          <p:spPr bwMode="auto">
            <a:xfrm rot="21447214">
              <a:off x="839755" y="3222889"/>
              <a:ext cx="1486654" cy="875700"/>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33" name="Freeform: Shape 32">
              <a:extLst>
                <a:ext uri="{FF2B5EF4-FFF2-40B4-BE49-F238E27FC236}">
                  <a16:creationId xmlns:a16="http://schemas.microsoft.com/office/drawing/2014/main" id="{669A66B8-9590-45DE-9F66-9F1AB5DF2912}"/>
                </a:ext>
              </a:extLst>
            </p:cNvPr>
            <p:cNvSpPr>
              <a:spLocks/>
            </p:cNvSpPr>
            <p:nvPr userDrawn="1"/>
          </p:nvSpPr>
          <p:spPr bwMode="auto">
            <a:xfrm rot="21447214">
              <a:off x="1699115" y="2045259"/>
              <a:ext cx="706370" cy="1159665"/>
            </a:xfrm>
            <a:custGeom>
              <a:avLst/>
              <a:gdLst>
                <a:gd name="connsiteX0" fmla="*/ 115151 w 706370"/>
                <a:gd name="connsiteY0" fmla="*/ 0 h 1159665"/>
                <a:gd name="connsiteX1" fmla="*/ 164992 w 706370"/>
                <a:gd name="connsiteY1" fmla="*/ 13750 h 1159665"/>
                <a:gd name="connsiteX2" fmla="*/ 218271 w 706370"/>
                <a:gd name="connsiteY2" fmla="*/ 34374 h 1159665"/>
                <a:gd name="connsiteX3" fmla="*/ 266393 w 706370"/>
                <a:gd name="connsiteY3" fmla="*/ 56716 h 1159665"/>
                <a:gd name="connsiteX4" fmla="*/ 309359 w 706370"/>
                <a:gd name="connsiteY4" fmla="*/ 75622 h 1159665"/>
                <a:gd name="connsiteX5" fmla="*/ 374668 w 706370"/>
                <a:gd name="connsiteY5" fmla="*/ 109995 h 1159665"/>
                <a:gd name="connsiteX6" fmla="*/ 443414 w 706370"/>
                <a:gd name="connsiteY6" fmla="*/ 156398 h 1159665"/>
                <a:gd name="connsiteX7" fmla="*/ 507006 w 706370"/>
                <a:gd name="connsiteY7" fmla="*/ 209677 h 1159665"/>
                <a:gd name="connsiteX8" fmla="*/ 562003 w 706370"/>
                <a:gd name="connsiteY8" fmla="*/ 274986 h 1159665"/>
                <a:gd name="connsiteX9" fmla="*/ 611844 w 706370"/>
                <a:gd name="connsiteY9" fmla="*/ 350607 h 1159665"/>
                <a:gd name="connsiteX10" fmla="*/ 653092 w 706370"/>
                <a:gd name="connsiteY10" fmla="*/ 434821 h 1159665"/>
                <a:gd name="connsiteX11" fmla="*/ 684028 w 706370"/>
                <a:gd name="connsiteY11" fmla="*/ 525910 h 1159665"/>
                <a:gd name="connsiteX12" fmla="*/ 702933 w 706370"/>
                <a:gd name="connsiteY12" fmla="*/ 622155 h 1159665"/>
                <a:gd name="connsiteX13" fmla="*/ 706370 w 706370"/>
                <a:gd name="connsiteY13" fmla="*/ 728712 h 1159665"/>
                <a:gd name="connsiteX14" fmla="*/ 694340 w 706370"/>
                <a:gd name="connsiteY14" fmla="*/ 838706 h 1159665"/>
                <a:gd name="connsiteX15" fmla="*/ 671997 w 706370"/>
                <a:gd name="connsiteY15" fmla="*/ 931514 h 1159665"/>
                <a:gd name="connsiteX16" fmla="*/ 641061 w 706370"/>
                <a:gd name="connsiteY16" fmla="*/ 1015727 h 1159665"/>
                <a:gd name="connsiteX17" fmla="*/ 606688 w 706370"/>
                <a:gd name="connsiteY17" fmla="*/ 1096505 h 1159665"/>
                <a:gd name="connsiteX18" fmla="*/ 575108 w 706370"/>
                <a:gd name="connsiteY18" fmla="*/ 1159665 h 1159665"/>
                <a:gd name="connsiteX19" fmla="*/ 461150 w 706370"/>
                <a:gd name="connsiteY19" fmla="*/ 1159665 h 1159665"/>
                <a:gd name="connsiteX20" fmla="*/ 584346 w 706370"/>
                <a:gd name="connsiteY20" fmla="*/ 893703 h 1159665"/>
                <a:gd name="connsiteX21" fmla="*/ 596376 w 706370"/>
                <a:gd name="connsiteY21" fmla="*/ 819800 h 1159665"/>
                <a:gd name="connsiteX22" fmla="*/ 599813 w 706370"/>
                <a:gd name="connsiteY22" fmla="*/ 737305 h 1159665"/>
                <a:gd name="connsiteX23" fmla="*/ 596376 w 706370"/>
                <a:gd name="connsiteY23" fmla="*/ 653091 h 1159665"/>
                <a:gd name="connsiteX24" fmla="*/ 584346 w 706370"/>
                <a:gd name="connsiteY24" fmla="*/ 575751 h 1159665"/>
                <a:gd name="connsiteX25" fmla="*/ 565440 w 706370"/>
                <a:gd name="connsiteY25" fmla="*/ 500130 h 1159665"/>
                <a:gd name="connsiteX26" fmla="*/ 543098 w 706370"/>
                <a:gd name="connsiteY26" fmla="*/ 431383 h 1159665"/>
                <a:gd name="connsiteX27" fmla="*/ 515599 w 706370"/>
                <a:gd name="connsiteY27" fmla="*/ 378106 h 1159665"/>
                <a:gd name="connsiteX28" fmla="*/ 469195 w 706370"/>
                <a:gd name="connsiteY28" fmla="*/ 316234 h 1159665"/>
                <a:gd name="connsiteX29" fmla="*/ 412479 w 706370"/>
                <a:gd name="connsiteY29" fmla="*/ 254362 h 1159665"/>
                <a:gd name="connsiteX30" fmla="*/ 343732 w 706370"/>
                <a:gd name="connsiteY30" fmla="*/ 201083 h 1159665"/>
                <a:gd name="connsiteX31" fmla="*/ 266393 w 706370"/>
                <a:gd name="connsiteY31" fmla="*/ 156398 h 1159665"/>
                <a:gd name="connsiteX32" fmla="*/ 183897 w 706370"/>
                <a:gd name="connsiteY32" fmla="*/ 132337 h 1159665"/>
                <a:gd name="connsiteX33" fmla="*/ 152961 w 706370"/>
                <a:gd name="connsiteY33" fmla="*/ 128899 h 1159665"/>
                <a:gd name="connsiteX34" fmla="*/ 125463 w 706370"/>
                <a:gd name="connsiteY34" fmla="*/ 137493 h 1159665"/>
                <a:gd name="connsiteX35" fmla="*/ 94527 w 706370"/>
                <a:gd name="connsiteY35" fmla="*/ 144368 h 1159665"/>
                <a:gd name="connsiteX36" fmla="*/ 61872 w 706370"/>
                <a:gd name="connsiteY36" fmla="*/ 152961 h 1159665"/>
                <a:gd name="connsiteX37" fmla="*/ 27499 w 706370"/>
                <a:gd name="connsiteY37" fmla="*/ 151243 h 1159665"/>
                <a:gd name="connsiteX38" fmla="*/ 12031 w 706370"/>
                <a:gd name="connsiteY38" fmla="*/ 132337 h 1159665"/>
                <a:gd name="connsiteX39" fmla="*/ 3438 w 706370"/>
                <a:gd name="connsiteY39" fmla="*/ 103120 h 1159665"/>
                <a:gd name="connsiteX40" fmla="*/ 0 w 706370"/>
                <a:gd name="connsiteY40" fmla="*/ 72184 h 1159665"/>
                <a:gd name="connsiteX41" fmla="*/ 6875 w 706370"/>
                <a:gd name="connsiteY41" fmla="*/ 41248 h 1159665"/>
                <a:gd name="connsiteX42" fmla="*/ 12031 w 706370"/>
                <a:gd name="connsiteY42" fmla="*/ 13750 h 1159665"/>
                <a:gd name="connsiteX43" fmla="*/ 61872 w 706370"/>
                <a:gd name="connsiteY43" fmla="*/ 0 h 115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06370" h="1159665">
                  <a:moveTo>
                    <a:pt x="115151" y="0"/>
                  </a:moveTo>
                  <a:lnTo>
                    <a:pt x="164992" y="13750"/>
                  </a:lnTo>
                  <a:lnTo>
                    <a:pt x="218271" y="34374"/>
                  </a:lnTo>
                  <a:lnTo>
                    <a:pt x="266393" y="56716"/>
                  </a:lnTo>
                  <a:lnTo>
                    <a:pt x="309359" y="75622"/>
                  </a:lnTo>
                  <a:lnTo>
                    <a:pt x="374668" y="109995"/>
                  </a:lnTo>
                  <a:lnTo>
                    <a:pt x="443414" y="156398"/>
                  </a:lnTo>
                  <a:lnTo>
                    <a:pt x="507006" y="209677"/>
                  </a:lnTo>
                  <a:lnTo>
                    <a:pt x="562003" y="274986"/>
                  </a:lnTo>
                  <a:lnTo>
                    <a:pt x="611844" y="350607"/>
                  </a:lnTo>
                  <a:lnTo>
                    <a:pt x="653092" y="434821"/>
                  </a:lnTo>
                  <a:lnTo>
                    <a:pt x="684028" y="525910"/>
                  </a:lnTo>
                  <a:lnTo>
                    <a:pt x="702933" y="622155"/>
                  </a:lnTo>
                  <a:lnTo>
                    <a:pt x="706370" y="728712"/>
                  </a:lnTo>
                  <a:lnTo>
                    <a:pt x="694340" y="838706"/>
                  </a:lnTo>
                  <a:lnTo>
                    <a:pt x="671997" y="931514"/>
                  </a:lnTo>
                  <a:lnTo>
                    <a:pt x="641061" y="1015727"/>
                  </a:lnTo>
                  <a:lnTo>
                    <a:pt x="606688" y="1096505"/>
                  </a:lnTo>
                  <a:lnTo>
                    <a:pt x="575108" y="1159665"/>
                  </a:lnTo>
                  <a:lnTo>
                    <a:pt x="461150" y="1159665"/>
                  </a:lnTo>
                  <a:lnTo>
                    <a:pt x="584346" y="893703"/>
                  </a:lnTo>
                  <a:lnTo>
                    <a:pt x="596376" y="819800"/>
                  </a:lnTo>
                  <a:lnTo>
                    <a:pt x="599813" y="737305"/>
                  </a:lnTo>
                  <a:lnTo>
                    <a:pt x="596376" y="653091"/>
                  </a:lnTo>
                  <a:lnTo>
                    <a:pt x="584346" y="575751"/>
                  </a:lnTo>
                  <a:lnTo>
                    <a:pt x="565440" y="500130"/>
                  </a:lnTo>
                  <a:lnTo>
                    <a:pt x="543098" y="431383"/>
                  </a:lnTo>
                  <a:lnTo>
                    <a:pt x="515599" y="378106"/>
                  </a:lnTo>
                  <a:lnTo>
                    <a:pt x="469195" y="316234"/>
                  </a:lnTo>
                  <a:lnTo>
                    <a:pt x="412479" y="254362"/>
                  </a:lnTo>
                  <a:lnTo>
                    <a:pt x="343732" y="201083"/>
                  </a:lnTo>
                  <a:lnTo>
                    <a:pt x="266393" y="156398"/>
                  </a:lnTo>
                  <a:lnTo>
                    <a:pt x="183897" y="132337"/>
                  </a:lnTo>
                  <a:lnTo>
                    <a:pt x="152961" y="128899"/>
                  </a:lnTo>
                  <a:lnTo>
                    <a:pt x="125463" y="137493"/>
                  </a:lnTo>
                  <a:lnTo>
                    <a:pt x="94527" y="144368"/>
                  </a:lnTo>
                  <a:lnTo>
                    <a:pt x="61872" y="152961"/>
                  </a:lnTo>
                  <a:lnTo>
                    <a:pt x="27499" y="151243"/>
                  </a:lnTo>
                  <a:lnTo>
                    <a:pt x="12031" y="132337"/>
                  </a:lnTo>
                  <a:lnTo>
                    <a:pt x="3438" y="103120"/>
                  </a:lnTo>
                  <a:lnTo>
                    <a:pt x="0" y="72184"/>
                  </a:lnTo>
                  <a:lnTo>
                    <a:pt x="6875" y="41248"/>
                  </a:lnTo>
                  <a:lnTo>
                    <a:pt x="12031" y="13750"/>
                  </a:lnTo>
                  <a:lnTo>
                    <a:pt x="61872" y="0"/>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a:latin typeface="Arial" pitchFamily="34" charset="0"/>
                <a:cs typeface="Arial" pitchFamily="34" charset="0"/>
              </a:endParaRPr>
            </a:p>
          </p:txBody>
        </p:sp>
        <p:sp>
          <p:nvSpPr>
            <p:cNvPr id="7" name="Block Arc 41">
              <a:extLst>
                <a:ext uri="{FF2B5EF4-FFF2-40B4-BE49-F238E27FC236}">
                  <a16:creationId xmlns:a16="http://schemas.microsoft.com/office/drawing/2014/main" id="{F5D98FE5-1A77-42F2-932A-EA474318337E}"/>
                </a:ext>
              </a:extLst>
            </p:cNvPr>
            <p:cNvSpPr/>
            <p:nvPr/>
          </p:nvSpPr>
          <p:spPr>
            <a:xfrm>
              <a:off x="2691204" y="4300415"/>
              <a:ext cx="1751585" cy="1751585"/>
            </a:xfrm>
            <a:prstGeom prst="blockArc">
              <a:avLst>
                <a:gd name="adj1" fmla="val 5406166"/>
                <a:gd name="adj2" fmla="val 9674859"/>
                <a:gd name="adj3" fmla="val 670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Arial" pitchFamily="34" charset="0"/>
                <a:cs typeface="Arial" pitchFamily="34" charset="0"/>
              </a:endParaRPr>
            </a:p>
          </p:txBody>
        </p:sp>
        <p:sp>
          <p:nvSpPr>
            <p:cNvPr id="8" name="직사각형 41">
              <a:extLst>
                <a:ext uri="{FF2B5EF4-FFF2-40B4-BE49-F238E27FC236}">
                  <a16:creationId xmlns:a16="http://schemas.microsoft.com/office/drawing/2014/main" id="{ACE42856-1B05-40B8-8AFA-17B8ED730F9E}"/>
                </a:ext>
              </a:extLst>
            </p:cNvPr>
            <p:cNvSpPr/>
            <p:nvPr/>
          </p:nvSpPr>
          <p:spPr>
            <a:xfrm>
              <a:off x="3527422" y="5932534"/>
              <a:ext cx="4356000" cy="11946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rial" pitchFamily="34" charset="0"/>
                <a:cs typeface="Arial" pitchFamily="34" charset="0"/>
              </a:endParaRPr>
            </a:p>
          </p:txBody>
        </p:sp>
        <p:grpSp>
          <p:nvGrpSpPr>
            <p:cNvPr id="9" name="그룹 44">
              <a:extLst>
                <a:ext uri="{FF2B5EF4-FFF2-40B4-BE49-F238E27FC236}">
                  <a16:creationId xmlns:a16="http://schemas.microsoft.com/office/drawing/2014/main" id="{D2CCCE0E-F1B0-4085-9BFB-C6D6A20F2C90}"/>
                </a:ext>
              </a:extLst>
            </p:cNvPr>
            <p:cNvGrpSpPr/>
            <p:nvPr/>
          </p:nvGrpSpPr>
          <p:grpSpPr>
            <a:xfrm flipH="1">
              <a:off x="6979405" y="4300415"/>
              <a:ext cx="3291028" cy="2302181"/>
              <a:chOff x="2131651" y="4696180"/>
              <a:chExt cx="3291028" cy="2302181"/>
            </a:xfrm>
          </p:grpSpPr>
          <p:sp>
            <p:nvSpPr>
              <p:cNvPr id="10" name="Block Arc 41">
                <a:extLst>
                  <a:ext uri="{FF2B5EF4-FFF2-40B4-BE49-F238E27FC236}">
                    <a16:creationId xmlns:a16="http://schemas.microsoft.com/office/drawing/2014/main" id="{40043C8A-02BA-4899-A69C-CDAD2E6C8A06}"/>
                  </a:ext>
                </a:extLst>
              </p:cNvPr>
              <p:cNvSpPr/>
              <p:nvPr/>
            </p:nvSpPr>
            <p:spPr>
              <a:xfrm>
                <a:off x="2131651" y="5246776"/>
                <a:ext cx="1751585" cy="1751585"/>
              </a:xfrm>
              <a:prstGeom prst="blockArc">
                <a:avLst>
                  <a:gd name="adj1" fmla="val 16679288"/>
                  <a:gd name="adj2" fmla="val 20366881"/>
                  <a:gd name="adj3" fmla="val 665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Arial" pitchFamily="34" charset="0"/>
                  <a:cs typeface="Arial" pitchFamily="34" charset="0"/>
                </a:endParaRPr>
              </a:p>
            </p:txBody>
          </p:sp>
          <p:sp>
            <p:nvSpPr>
              <p:cNvPr id="11" name="Block Arc 41">
                <a:extLst>
                  <a:ext uri="{FF2B5EF4-FFF2-40B4-BE49-F238E27FC236}">
                    <a16:creationId xmlns:a16="http://schemas.microsoft.com/office/drawing/2014/main" id="{2B98C36C-F415-4F57-BC85-4A14DA6DBB23}"/>
                  </a:ext>
                </a:extLst>
              </p:cNvPr>
              <p:cNvSpPr/>
              <p:nvPr/>
            </p:nvSpPr>
            <p:spPr>
              <a:xfrm>
                <a:off x="3671094" y="4696180"/>
                <a:ext cx="1751585" cy="1751585"/>
              </a:xfrm>
              <a:prstGeom prst="blockArc">
                <a:avLst>
                  <a:gd name="adj1" fmla="val 5406166"/>
                  <a:gd name="adj2" fmla="val 9674859"/>
                  <a:gd name="adj3" fmla="val 670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Arial" pitchFamily="34" charset="0"/>
                  <a:cs typeface="Arial" pitchFamily="34" charset="0"/>
                </a:endParaRPr>
              </a:p>
            </p:txBody>
          </p:sp>
        </p:grpSp>
        <p:sp>
          <p:nvSpPr>
            <p:cNvPr id="12" name="Block Arc 41">
              <a:extLst>
                <a:ext uri="{FF2B5EF4-FFF2-40B4-BE49-F238E27FC236}">
                  <a16:creationId xmlns:a16="http://schemas.microsoft.com/office/drawing/2014/main" id="{0B6B9D4E-5901-4631-9013-C40CCCAA9797}"/>
                </a:ext>
              </a:extLst>
            </p:cNvPr>
            <p:cNvSpPr/>
            <p:nvPr/>
          </p:nvSpPr>
          <p:spPr>
            <a:xfrm>
              <a:off x="1161489" y="4860739"/>
              <a:ext cx="1751585" cy="1751585"/>
            </a:xfrm>
            <a:prstGeom prst="blockArc">
              <a:avLst>
                <a:gd name="adj1" fmla="val 16679288"/>
                <a:gd name="adj2" fmla="val 20366881"/>
                <a:gd name="adj3" fmla="val 665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Arial" pitchFamily="34" charset="0"/>
                <a:cs typeface="Arial" pitchFamily="34" charset="0"/>
              </a:endParaRPr>
            </a:p>
          </p:txBody>
        </p:sp>
        <p:grpSp>
          <p:nvGrpSpPr>
            <p:cNvPr id="16" name="그룹 45">
              <a:extLst>
                <a:ext uri="{FF2B5EF4-FFF2-40B4-BE49-F238E27FC236}">
                  <a16:creationId xmlns:a16="http://schemas.microsoft.com/office/drawing/2014/main" id="{6D03C375-C25A-45DB-9A18-110608E8F73C}"/>
                </a:ext>
              </a:extLst>
            </p:cNvPr>
            <p:cNvGrpSpPr/>
            <p:nvPr/>
          </p:nvGrpSpPr>
          <p:grpSpPr>
            <a:xfrm>
              <a:off x="9244082" y="4507591"/>
              <a:ext cx="686839" cy="686839"/>
              <a:chOff x="5151701" y="3281109"/>
              <a:chExt cx="686839" cy="686839"/>
            </a:xfrm>
          </p:grpSpPr>
          <p:sp>
            <p:nvSpPr>
              <p:cNvPr id="17" name="Oval 39">
                <a:extLst>
                  <a:ext uri="{FF2B5EF4-FFF2-40B4-BE49-F238E27FC236}">
                    <a16:creationId xmlns:a16="http://schemas.microsoft.com/office/drawing/2014/main" id="{6BB0B12D-8289-40DF-AFC4-1A47E98F2331}"/>
                  </a:ext>
                </a:extLst>
              </p:cNvPr>
              <p:cNvSpPr/>
              <p:nvPr userDrawn="1"/>
            </p:nvSpPr>
            <p:spPr>
              <a:xfrm>
                <a:off x="5273238" y="3402645"/>
                <a:ext cx="443765" cy="44376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rial" pitchFamily="34" charset="0"/>
                  <a:cs typeface="Arial" pitchFamily="34" charset="0"/>
                </a:endParaRPr>
              </a:p>
            </p:txBody>
          </p:sp>
          <p:sp>
            <p:nvSpPr>
              <p:cNvPr id="18" name="Block Arc 42">
                <a:extLst>
                  <a:ext uri="{FF2B5EF4-FFF2-40B4-BE49-F238E27FC236}">
                    <a16:creationId xmlns:a16="http://schemas.microsoft.com/office/drawing/2014/main" id="{B8950E2F-00F3-4B23-8013-3D56914B0C24}"/>
                  </a:ext>
                </a:extLst>
              </p:cNvPr>
              <p:cNvSpPr/>
              <p:nvPr userDrawn="1"/>
            </p:nvSpPr>
            <p:spPr>
              <a:xfrm rot="16200000">
                <a:off x="5151701" y="3281109"/>
                <a:ext cx="686839" cy="686839"/>
              </a:xfrm>
              <a:prstGeom prst="blockArc">
                <a:avLst>
                  <a:gd name="adj1" fmla="val 10678508"/>
                  <a:gd name="adj2" fmla="val 10599768"/>
                  <a:gd name="adj3" fmla="val 678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rial" pitchFamily="34" charset="0"/>
                  <a:cs typeface="Arial" pitchFamily="34" charset="0"/>
                </a:endParaRPr>
              </a:p>
            </p:txBody>
          </p:sp>
        </p:grpSp>
      </p:grpSp>
      <p:grpSp>
        <p:nvGrpSpPr>
          <p:cNvPr id="21" name="Group 93">
            <a:extLst>
              <a:ext uri="{FF2B5EF4-FFF2-40B4-BE49-F238E27FC236}">
                <a16:creationId xmlns:a16="http://schemas.microsoft.com/office/drawing/2014/main" id="{2A6E467E-85A9-4438-A6C7-B5A8D5EE6C8C}"/>
              </a:ext>
            </a:extLst>
          </p:cNvPr>
          <p:cNvGrpSpPr/>
          <p:nvPr/>
        </p:nvGrpSpPr>
        <p:grpSpPr>
          <a:xfrm>
            <a:off x="3409679" y="2572453"/>
            <a:ext cx="1869057" cy="574556"/>
            <a:chOff x="-475010" y="1042169"/>
            <a:chExt cx="3859356" cy="574556"/>
          </a:xfrm>
        </p:grpSpPr>
        <p:sp>
          <p:nvSpPr>
            <p:cNvPr id="22" name="TextBox 21">
              <a:extLst>
                <a:ext uri="{FF2B5EF4-FFF2-40B4-BE49-F238E27FC236}">
                  <a16:creationId xmlns:a16="http://schemas.microsoft.com/office/drawing/2014/main" id="{D84E44DC-409E-4491-B42F-3D1FA903C1F5}"/>
                </a:ext>
              </a:extLst>
            </p:cNvPr>
            <p:cNvSpPr txBox="1"/>
            <p:nvPr/>
          </p:nvSpPr>
          <p:spPr>
            <a:xfrm>
              <a:off x="-475010" y="1042169"/>
              <a:ext cx="3859356" cy="307777"/>
            </a:xfrm>
            <a:prstGeom prst="rect">
              <a:avLst/>
            </a:prstGeom>
            <a:noFill/>
          </p:spPr>
          <p:txBody>
            <a:bodyPr wrap="square" rtlCol="0" anchor="ctr">
              <a:spAutoFit/>
            </a:bodyPr>
            <a:lstStyle/>
            <a:p>
              <a:r>
                <a:rPr lang="en-US" altLang="ko-KR" sz="1400" b="1" dirty="0" err="1">
                  <a:solidFill>
                    <a:schemeClr val="accent4"/>
                  </a:solidFill>
                  <a:cs typeface="Arial" pitchFamily="34" charset="0"/>
                </a:rPr>
                <a:t>Según</a:t>
              </a:r>
              <a:r>
                <a:rPr lang="en-US" altLang="ko-KR" sz="1400" b="1" dirty="0">
                  <a:solidFill>
                    <a:schemeClr val="accent4"/>
                  </a:solidFill>
                  <a:cs typeface="Arial" pitchFamily="34" charset="0"/>
                </a:rPr>
                <a:t> </a:t>
              </a:r>
              <a:r>
                <a:rPr lang="en-US" altLang="ko-KR" sz="1400" b="1" dirty="0" err="1">
                  <a:solidFill>
                    <a:schemeClr val="accent4"/>
                  </a:solidFill>
                  <a:cs typeface="Arial" pitchFamily="34" charset="0"/>
                </a:rPr>
                <a:t>el</a:t>
              </a:r>
              <a:r>
                <a:rPr lang="en-US" altLang="ko-KR" sz="1400" b="1" dirty="0">
                  <a:solidFill>
                    <a:schemeClr val="accent4"/>
                  </a:solidFill>
                  <a:cs typeface="Arial" pitchFamily="34" charset="0"/>
                </a:rPr>
                <a:t> </a:t>
              </a:r>
              <a:r>
                <a:rPr lang="en-US" altLang="ko-KR" sz="1400" b="1" dirty="0" err="1">
                  <a:solidFill>
                    <a:schemeClr val="accent4"/>
                  </a:solidFill>
                  <a:cs typeface="Arial" pitchFamily="34" charset="0"/>
                </a:rPr>
                <a:t>género</a:t>
              </a:r>
              <a:endParaRPr lang="ko-KR" altLang="en-US" sz="1400" b="1" dirty="0">
                <a:solidFill>
                  <a:schemeClr val="accent4"/>
                </a:solidFill>
                <a:cs typeface="Arial" pitchFamily="34" charset="0"/>
              </a:endParaRPr>
            </a:p>
          </p:txBody>
        </p:sp>
        <p:sp>
          <p:nvSpPr>
            <p:cNvPr id="23" name="TextBox 22">
              <a:extLst>
                <a:ext uri="{FF2B5EF4-FFF2-40B4-BE49-F238E27FC236}">
                  <a16:creationId xmlns:a16="http://schemas.microsoft.com/office/drawing/2014/main" id="{70AFDC13-955E-4F1A-99C7-DE68EB257928}"/>
                </a:ext>
              </a:extLst>
            </p:cNvPr>
            <p:cNvSpPr txBox="1"/>
            <p:nvPr/>
          </p:nvSpPr>
          <p:spPr>
            <a:xfrm>
              <a:off x="-460975" y="1339726"/>
              <a:ext cx="384532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grpSp>
        <p:nvGrpSpPr>
          <p:cNvPr id="24" name="Group 96">
            <a:extLst>
              <a:ext uri="{FF2B5EF4-FFF2-40B4-BE49-F238E27FC236}">
                <a16:creationId xmlns:a16="http://schemas.microsoft.com/office/drawing/2014/main" id="{BCDBAD5B-1A9E-4C3D-AF12-19EBAED2F003}"/>
              </a:ext>
            </a:extLst>
          </p:cNvPr>
          <p:cNvGrpSpPr/>
          <p:nvPr/>
        </p:nvGrpSpPr>
        <p:grpSpPr>
          <a:xfrm>
            <a:off x="5724683" y="3608413"/>
            <a:ext cx="1869057" cy="574556"/>
            <a:chOff x="-475010" y="1042169"/>
            <a:chExt cx="3859356" cy="574556"/>
          </a:xfrm>
        </p:grpSpPr>
        <p:sp>
          <p:nvSpPr>
            <p:cNvPr id="25" name="TextBox 24">
              <a:extLst>
                <a:ext uri="{FF2B5EF4-FFF2-40B4-BE49-F238E27FC236}">
                  <a16:creationId xmlns:a16="http://schemas.microsoft.com/office/drawing/2014/main" id="{CF4EFB7F-191A-4AF9-A360-B6975A88C0E0}"/>
                </a:ext>
              </a:extLst>
            </p:cNvPr>
            <p:cNvSpPr txBox="1"/>
            <p:nvPr/>
          </p:nvSpPr>
          <p:spPr>
            <a:xfrm>
              <a:off x="-475010" y="1042169"/>
              <a:ext cx="3859356" cy="307777"/>
            </a:xfrm>
            <a:prstGeom prst="rect">
              <a:avLst/>
            </a:prstGeom>
            <a:noFill/>
          </p:spPr>
          <p:txBody>
            <a:bodyPr wrap="square" rtlCol="0" anchor="ctr">
              <a:spAutoFit/>
            </a:bodyPr>
            <a:lstStyle/>
            <a:p>
              <a:r>
                <a:rPr lang="en-US" altLang="ko-KR" sz="1400" b="1" dirty="0" err="1">
                  <a:solidFill>
                    <a:schemeClr val="accent3"/>
                  </a:solidFill>
                  <a:cs typeface="Arial" pitchFamily="34" charset="0"/>
                </a:rPr>
                <a:t>Según</a:t>
              </a:r>
              <a:r>
                <a:rPr lang="en-US" altLang="ko-KR" sz="1400" b="1" dirty="0">
                  <a:solidFill>
                    <a:schemeClr val="accent3"/>
                  </a:solidFill>
                  <a:cs typeface="Arial" pitchFamily="34" charset="0"/>
                </a:rPr>
                <a:t> la </a:t>
              </a:r>
              <a:r>
                <a:rPr lang="en-US" altLang="ko-KR" sz="1400" b="1" dirty="0" err="1">
                  <a:solidFill>
                    <a:schemeClr val="accent3"/>
                  </a:solidFill>
                  <a:cs typeface="Arial" pitchFamily="34" charset="0"/>
                </a:rPr>
                <a:t>edad</a:t>
              </a:r>
              <a:endParaRPr lang="ko-KR" altLang="en-US" sz="1400" b="1" dirty="0">
                <a:solidFill>
                  <a:schemeClr val="accent3"/>
                </a:solidFill>
                <a:cs typeface="Arial" pitchFamily="34" charset="0"/>
              </a:endParaRPr>
            </a:p>
          </p:txBody>
        </p:sp>
        <p:sp>
          <p:nvSpPr>
            <p:cNvPr id="26" name="TextBox 25">
              <a:extLst>
                <a:ext uri="{FF2B5EF4-FFF2-40B4-BE49-F238E27FC236}">
                  <a16:creationId xmlns:a16="http://schemas.microsoft.com/office/drawing/2014/main" id="{AAC70FDA-E5AC-4563-8B3B-1C4488B64D16}"/>
                </a:ext>
              </a:extLst>
            </p:cNvPr>
            <p:cNvSpPr txBox="1"/>
            <p:nvPr/>
          </p:nvSpPr>
          <p:spPr>
            <a:xfrm>
              <a:off x="-460975" y="1339726"/>
              <a:ext cx="384532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sp>
        <p:nvSpPr>
          <p:cNvPr id="27" name="TextBox 26">
            <a:extLst>
              <a:ext uri="{FF2B5EF4-FFF2-40B4-BE49-F238E27FC236}">
                <a16:creationId xmlns:a16="http://schemas.microsoft.com/office/drawing/2014/main" id="{2185F4FE-820B-4AF4-8032-4B5396C9628A}"/>
              </a:ext>
            </a:extLst>
          </p:cNvPr>
          <p:cNvSpPr txBox="1"/>
          <p:nvPr/>
        </p:nvSpPr>
        <p:spPr>
          <a:xfrm>
            <a:off x="3409679" y="1586022"/>
            <a:ext cx="7828592" cy="830997"/>
          </a:xfrm>
          <a:prstGeom prst="rect">
            <a:avLst/>
          </a:prstGeom>
          <a:noFill/>
        </p:spPr>
        <p:txBody>
          <a:bodyPr wrap="square" rtlCol="0">
            <a:spAutoFit/>
          </a:bodyPr>
          <a:lstStyle/>
          <a:p>
            <a:r>
              <a:rPr lang="es-ES" sz="2400" b="1" dirty="0"/>
              <a:t>La preferencia por sectores tecnológicos se relaciona con la edad del billonario y con su género"</a:t>
            </a:r>
          </a:p>
        </p:txBody>
      </p:sp>
      <p:sp>
        <p:nvSpPr>
          <p:cNvPr id="30" name="CuadroTexto 29">
            <a:extLst>
              <a:ext uri="{FF2B5EF4-FFF2-40B4-BE49-F238E27FC236}">
                <a16:creationId xmlns:a16="http://schemas.microsoft.com/office/drawing/2014/main" id="{FE46D08C-5F37-19C5-6708-A3BD33B5A71A}"/>
              </a:ext>
            </a:extLst>
          </p:cNvPr>
          <p:cNvSpPr txBox="1"/>
          <p:nvPr/>
        </p:nvSpPr>
        <p:spPr>
          <a:xfrm>
            <a:off x="2737766" y="2968980"/>
            <a:ext cx="2635680" cy="1600438"/>
          </a:xfrm>
          <a:prstGeom prst="rect">
            <a:avLst/>
          </a:prstGeom>
          <a:noFill/>
        </p:spPr>
        <p:txBody>
          <a:bodyPr wrap="square">
            <a:spAutoFit/>
          </a:bodyPr>
          <a:lstStyle/>
          <a:p>
            <a:r>
              <a:rPr lang="es-ES" sz="1400" dirty="0"/>
              <a:t>"Podría haber diferencias en la participación en industrias tecnológicas emergentes entre mujeres y hombres billonarios, siendo normalmente la de hombres mayor que la de mujeres"</a:t>
            </a:r>
          </a:p>
        </p:txBody>
      </p:sp>
      <p:sp>
        <p:nvSpPr>
          <p:cNvPr id="36" name="CuadroTexto 35">
            <a:extLst>
              <a:ext uri="{FF2B5EF4-FFF2-40B4-BE49-F238E27FC236}">
                <a16:creationId xmlns:a16="http://schemas.microsoft.com/office/drawing/2014/main" id="{C1064594-599B-2F5F-8EF4-AFF7A6ECB39D}"/>
              </a:ext>
            </a:extLst>
          </p:cNvPr>
          <p:cNvSpPr txBox="1"/>
          <p:nvPr/>
        </p:nvSpPr>
        <p:spPr>
          <a:xfrm>
            <a:off x="5605883" y="3888693"/>
            <a:ext cx="2271444" cy="1600438"/>
          </a:xfrm>
          <a:prstGeom prst="rect">
            <a:avLst/>
          </a:prstGeom>
          <a:noFill/>
        </p:spPr>
        <p:txBody>
          <a:bodyPr wrap="square">
            <a:spAutoFit/>
          </a:bodyPr>
          <a:lstStyle/>
          <a:p>
            <a:r>
              <a:rPr lang="es-ES" sz="1400" dirty="0"/>
              <a:t>Los billonarios más jóvenes podrían tener una mayor probabilidad de tener empresas tecnológicas debido a su familiaridad con las tendencias actuales."</a:t>
            </a:r>
          </a:p>
        </p:txBody>
      </p:sp>
    </p:spTree>
    <p:extLst>
      <p:ext uri="{BB962C8B-B14F-4D97-AF65-F5344CB8AC3E}">
        <p14:creationId xmlns:p14="http://schemas.microsoft.com/office/powerpoint/2010/main" val="343258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7DC76FF-236C-45B3-8A46-16212FF67F0C}"/>
              </a:ext>
            </a:extLst>
          </p:cNvPr>
          <p:cNvSpPr txBox="1"/>
          <p:nvPr/>
        </p:nvSpPr>
        <p:spPr>
          <a:xfrm>
            <a:off x="300162" y="3473459"/>
            <a:ext cx="2469103" cy="1323439"/>
          </a:xfrm>
          <a:prstGeom prst="rect">
            <a:avLst/>
          </a:prstGeom>
          <a:noFill/>
        </p:spPr>
        <p:txBody>
          <a:bodyPr wrap="square" rtlCol="0" anchor="ctr">
            <a:spAutoFit/>
          </a:bodyPr>
          <a:lstStyle/>
          <a:p>
            <a:pPr algn="r"/>
            <a:r>
              <a:rPr lang="en-US" altLang="ko-KR" sz="1600" dirty="0">
                <a:solidFill>
                  <a:schemeClr val="bg1"/>
                </a:solidFill>
                <a:cs typeface="Arial" pitchFamily="34" charset="0"/>
              </a:rPr>
              <a:t>LA INDUSTRIA QUE MAS HA AUMENTADO ES LA TECNOLÓGICA, </a:t>
            </a:r>
            <a:r>
              <a:rPr lang="en-US" altLang="ko-KR" sz="1600" dirty="0" err="1">
                <a:solidFill>
                  <a:schemeClr val="bg1"/>
                </a:solidFill>
                <a:cs typeface="Arial" pitchFamily="34" charset="0"/>
              </a:rPr>
              <a:t>aunque</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su</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subida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más</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siginificativa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fue</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en</a:t>
            </a:r>
            <a:r>
              <a:rPr lang="en-US" altLang="ko-KR" sz="1600" dirty="0">
                <a:solidFill>
                  <a:schemeClr val="bg1"/>
                </a:solidFill>
                <a:cs typeface="Arial" pitchFamily="34" charset="0"/>
              </a:rPr>
              <a:t> 2021  </a:t>
            </a:r>
            <a:endParaRPr lang="ko-KR" altLang="en-US" sz="1600" dirty="0">
              <a:solidFill>
                <a:schemeClr val="bg1"/>
              </a:solidFill>
              <a:cs typeface="Arial" pitchFamily="34" charset="0"/>
            </a:endParaRPr>
          </a:p>
        </p:txBody>
      </p:sp>
      <p:sp>
        <p:nvSpPr>
          <p:cNvPr id="13" name="TextBox 12">
            <a:extLst>
              <a:ext uri="{FF2B5EF4-FFF2-40B4-BE49-F238E27FC236}">
                <a16:creationId xmlns:a16="http://schemas.microsoft.com/office/drawing/2014/main" id="{7BFBF4F9-313D-49E8-A73B-862A0A0BC4F9}"/>
              </a:ext>
            </a:extLst>
          </p:cNvPr>
          <p:cNvSpPr txBox="1"/>
          <p:nvPr/>
        </p:nvSpPr>
        <p:spPr>
          <a:xfrm>
            <a:off x="7729695" y="5739486"/>
            <a:ext cx="3171372" cy="369332"/>
          </a:xfrm>
          <a:prstGeom prst="rect">
            <a:avLst/>
          </a:prstGeom>
          <a:noFill/>
        </p:spPr>
        <p:txBody>
          <a:bodyPr wrap="square" rtlCol="0">
            <a:spAutoFit/>
          </a:bodyPr>
          <a:lstStyle/>
          <a:p>
            <a:pPr algn="r"/>
            <a:r>
              <a:rPr lang="en-US" altLang="ko-KR" b="1" dirty="0">
                <a:solidFill>
                  <a:schemeClr val="accent1"/>
                </a:solidFill>
                <a:cs typeface="Arial" pitchFamily="34" charset="0"/>
              </a:rPr>
              <a:t>Finance Infographic</a:t>
            </a:r>
            <a:endParaRPr lang="ko-KR" altLang="en-US" b="1" dirty="0">
              <a:solidFill>
                <a:schemeClr val="accent1"/>
              </a:solidFill>
              <a:cs typeface="Arial" pitchFamily="34" charset="0"/>
            </a:endParaRPr>
          </a:p>
        </p:txBody>
      </p:sp>
      <p:sp>
        <p:nvSpPr>
          <p:cNvPr id="43" name="TextBox 42">
            <a:extLst>
              <a:ext uri="{FF2B5EF4-FFF2-40B4-BE49-F238E27FC236}">
                <a16:creationId xmlns:a16="http://schemas.microsoft.com/office/drawing/2014/main" id="{CD7E11C6-BBF7-4C68-9E52-B8B934809E6F}"/>
              </a:ext>
            </a:extLst>
          </p:cNvPr>
          <p:cNvSpPr txBox="1"/>
          <p:nvPr/>
        </p:nvSpPr>
        <p:spPr>
          <a:xfrm>
            <a:off x="3591561" y="670773"/>
            <a:ext cx="7200169" cy="1938992"/>
          </a:xfrm>
          <a:prstGeom prst="rect">
            <a:avLst/>
          </a:prstGeom>
          <a:noFill/>
        </p:spPr>
        <p:txBody>
          <a:bodyPr wrap="square" rtlCol="0" anchor="ctr">
            <a:spAutoFit/>
          </a:bodyPr>
          <a:lstStyle/>
          <a:p>
            <a:pPr algn="ctr"/>
            <a:r>
              <a:rPr lang="en-US" altLang="ko-KR" sz="4000" b="1" dirty="0">
                <a:solidFill>
                  <a:schemeClr val="accent3"/>
                </a:solidFill>
                <a:latin typeface="+mj-lt"/>
                <a:cs typeface="Arial" pitchFamily="34" charset="0"/>
              </a:rPr>
              <a:t>AUMENTO DE INGRESOS ANUALES EN LAS INDUSTRIAS</a:t>
            </a:r>
            <a:endParaRPr lang="ko-KR" altLang="en-US" sz="4000" b="1" dirty="0">
              <a:solidFill>
                <a:schemeClr val="accent3"/>
              </a:solidFill>
              <a:latin typeface="+mj-lt"/>
              <a:cs typeface="Arial" pitchFamily="34" charset="0"/>
            </a:endParaRPr>
          </a:p>
        </p:txBody>
      </p:sp>
      <p:sp>
        <p:nvSpPr>
          <p:cNvPr id="44" name="TextBox 43">
            <a:extLst>
              <a:ext uri="{FF2B5EF4-FFF2-40B4-BE49-F238E27FC236}">
                <a16:creationId xmlns:a16="http://schemas.microsoft.com/office/drawing/2014/main" id="{71B96EF9-3626-47B1-A8D0-EE3F7B83F272}"/>
              </a:ext>
            </a:extLst>
          </p:cNvPr>
          <p:cNvSpPr txBox="1"/>
          <p:nvPr/>
        </p:nvSpPr>
        <p:spPr>
          <a:xfrm>
            <a:off x="1144028" y="1525862"/>
            <a:ext cx="3682529"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Para </a:t>
            </a:r>
            <a:r>
              <a:rPr lang="en-US" altLang="ko-KR" sz="1200" dirty="0" err="1">
                <a:solidFill>
                  <a:schemeClr val="tx1">
                    <a:lumMod val="75000"/>
                    <a:lumOff val="25000"/>
                  </a:schemeClr>
                </a:solidFill>
                <a:cs typeface="Arial" pitchFamily="34" charset="0"/>
              </a:rPr>
              <a:t>ver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como</a:t>
            </a:r>
            <a:r>
              <a:rPr lang="en-US" altLang="ko-KR" sz="1200" dirty="0">
                <a:solidFill>
                  <a:schemeClr val="tx1">
                    <a:lumMod val="75000"/>
                    <a:lumOff val="25000"/>
                  </a:schemeClr>
                </a:solidFill>
                <a:cs typeface="Arial" pitchFamily="34" charset="0"/>
              </a:rPr>
              <a:t> ha </a:t>
            </a:r>
            <a:r>
              <a:rPr lang="en-US" altLang="ko-KR" sz="1200" dirty="0" err="1">
                <a:solidFill>
                  <a:schemeClr val="tx1">
                    <a:lumMod val="75000"/>
                    <a:lumOff val="25000"/>
                  </a:schemeClr>
                </a:solidFill>
                <a:cs typeface="Arial" pitchFamily="34" charset="0"/>
              </a:rPr>
              <a:t>evolucionado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cada</a:t>
            </a:r>
            <a:r>
              <a:rPr lang="en-US" altLang="ko-KR" sz="1200" dirty="0">
                <a:solidFill>
                  <a:schemeClr val="tx1">
                    <a:lumMod val="75000"/>
                    <a:lumOff val="25000"/>
                  </a:schemeClr>
                </a:solidFill>
                <a:cs typeface="Arial" pitchFamily="34" charset="0"/>
              </a:rPr>
              <a:t> sector, </a:t>
            </a:r>
            <a:r>
              <a:rPr lang="en-US" altLang="ko-KR" sz="1200" dirty="0" err="1">
                <a:solidFill>
                  <a:schemeClr val="tx1">
                    <a:lumMod val="75000"/>
                    <a:lumOff val="25000"/>
                  </a:schemeClr>
                </a:solidFill>
                <a:cs typeface="Arial" pitchFamily="34" charset="0"/>
              </a:rPr>
              <a:t>hacemos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una</a:t>
            </a:r>
            <a:r>
              <a:rPr lang="en-US" altLang="ko-KR" sz="1200" dirty="0">
                <a:solidFill>
                  <a:schemeClr val="tx1">
                    <a:lumMod val="75000"/>
                    <a:lumOff val="25000"/>
                  </a:schemeClr>
                </a:solidFill>
                <a:cs typeface="Arial" pitchFamily="34" charset="0"/>
              </a:rPr>
              <a:t> pivot table con las 9 </a:t>
            </a:r>
            <a:r>
              <a:rPr lang="en-US" altLang="ko-KR" sz="1200" dirty="0" err="1">
                <a:solidFill>
                  <a:schemeClr val="tx1">
                    <a:lumMod val="75000"/>
                    <a:lumOff val="25000"/>
                  </a:schemeClr>
                </a:solidFill>
                <a:cs typeface="Arial" pitchFamily="34" charset="0"/>
              </a:rPr>
              <a:t>categorías</a:t>
            </a:r>
            <a:r>
              <a:rPr lang="en-US" altLang="ko-KR" sz="1200" dirty="0">
                <a:solidFill>
                  <a:schemeClr val="tx1">
                    <a:lumMod val="75000"/>
                    <a:lumOff val="25000"/>
                  </a:schemeClr>
                </a:solidFill>
                <a:cs typeface="Arial" pitchFamily="34" charset="0"/>
              </a:rPr>
              <a:t> de </a:t>
            </a:r>
            <a:r>
              <a:rPr lang="en-US" altLang="ko-KR" sz="1200" dirty="0" err="1">
                <a:solidFill>
                  <a:schemeClr val="tx1">
                    <a:lumMod val="75000"/>
                    <a:lumOff val="25000"/>
                  </a:schemeClr>
                </a:solidFill>
                <a:cs typeface="Arial" pitchFamily="34" charset="0"/>
              </a:rPr>
              <a:t>industrias</a:t>
            </a:r>
            <a:r>
              <a:rPr lang="en-US" altLang="ko-KR" sz="1200" dirty="0">
                <a:solidFill>
                  <a:schemeClr val="tx1">
                    <a:lumMod val="75000"/>
                    <a:lumOff val="25000"/>
                  </a:schemeClr>
                </a:solidFill>
                <a:cs typeface="Arial" pitchFamily="34" charset="0"/>
              </a:rPr>
              <a:t> mas </a:t>
            </a:r>
            <a:r>
              <a:rPr lang="en-US" altLang="ko-KR" sz="1200" dirty="0" err="1">
                <a:solidFill>
                  <a:schemeClr val="tx1">
                    <a:lumMod val="75000"/>
                    <a:lumOff val="25000"/>
                  </a:schemeClr>
                </a:solidFill>
                <a:cs typeface="Arial" pitchFamily="34" charset="0"/>
              </a:rPr>
              <a:t>representativas</a:t>
            </a:r>
            <a:r>
              <a:rPr lang="en-US" altLang="ko-KR" sz="1200" dirty="0">
                <a:solidFill>
                  <a:schemeClr val="tx1">
                    <a:lumMod val="75000"/>
                    <a:lumOff val="25000"/>
                  </a:schemeClr>
                </a:solidFill>
                <a:cs typeface="Arial" pitchFamily="34" charset="0"/>
              </a:rPr>
              <a:t> y la </a:t>
            </a:r>
            <a:r>
              <a:rPr lang="en-US" altLang="ko-KR" sz="1200" dirty="0" err="1">
                <a:solidFill>
                  <a:schemeClr val="tx1">
                    <a:lumMod val="75000"/>
                    <a:lumOff val="25000"/>
                  </a:schemeClr>
                </a:solidFill>
                <a:cs typeface="Arial" pitchFamily="34" charset="0"/>
              </a:rPr>
              <a:t>evolucion</a:t>
            </a:r>
            <a:r>
              <a:rPr lang="en-US" altLang="ko-KR" sz="1200" dirty="0">
                <a:solidFill>
                  <a:schemeClr val="tx1">
                    <a:lumMod val="75000"/>
                    <a:lumOff val="25000"/>
                  </a:schemeClr>
                </a:solidFill>
                <a:cs typeface="Arial" pitchFamily="34" charset="0"/>
              </a:rPr>
              <a:t> de sus </a:t>
            </a:r>
            <a:r>
              <a:rPr lang="en-US" altLang="ko-KR" sz="1200" dirty="0" err="1">
                <a:solidFill>
                  <a:schemeClr val="tx1">
                    <a:lumMod val="75000"/>
                    <a:lumOff val="25000"/>
                  </a:schemeClr>
                </a:solidFill>
                <a:cs typeface="Arial" pitchFamily="34" charset="0"/>
              </a:rPr>
              <a:t>ingresos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anuales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en</a:t>
            </a:r>
            <a:r>
              <a:rPr lang="en-US" altLang="ko-KR" sz="1200" dirty="0">
                <a:solidFill>
                  <a:schemeClr val="tx1">
                    <a:lumMod val="75000"/>
                    <a:lumOff val="25000"/>
                  </a:schemeClr>
                </a:solidFill>
                <a:cs typeface="Arial" pitchFamily="34" charset="0"/>
              </a:rPr>
              <a:t> los </a:t>
            </a:r>
            <a:r>
              <a:rPr lang="en-US" altLang="ko-KR" sz="1200" dirty="0" err="1">
                <a:solidFill>
                  <a:schemeClr val="tx1">
                    <a:lumMod val="75000"/>
                    <a:lumOff val="25000"/>
                  </a:schemeClr>
                </a:solidFill>
                <a:cs typeface="Arial" pitchFamily="34" charset="0"/>
              </a:rPr>
              <a:t>ultimos</a:t>
            </a:r>
            <a:r>
              <a:rPr lang="en-US" altLang="ko-KR" sz="1200" dirty="0">
                <a:solidFill>
                  <a:schemeClr val="tx1">
                    <a:lumMod val="75000"/>
                    <a:lumOff val="25000"/>
                  </a:schemeClr>
                </a:solidFill>
                <a:cs typeface="Arial" pitchFamily="34" charset="0"/>
              </a:rPr>
              <a:t> 10 </a:t>
            </a:r>
            <a:r>
              <a:rPr lang="en-US" altLang="ko-KR" sz="1200" dirty="0" err="1">
                <a:solidFill>
                  <a:schemeClr val="tx1">
                    <a:lumMod val="75000"/>
                    <a:lumOff val="25000"/>
                  </a:schemeClr>
                </a:solidFill>
                <a:cs typeface="Arial" pitchFamily="34" charset="0"/>
              </a:rPr>
              <a:t>años</a:t>
            </a:r>
            <a:endParaRPr lang="ko-KR" altLang="en-US" sz="1200" dirty="0">
              <a:solidFill>
                <a:schemeClr val="tx1">
                  <a:lumMod val="75000"/>
                  <a:lumOff val="25000"/>
                </a:schemeClr>
              </a:solidFill>
              <a:cs typeface="Arial" pitchFamily="34" charset="0"/>
            </a:endParaRPr>
          </a:p>
        </p:txBody>
      </p:sp>
      <p:sp>
        <p:nvSpPr>
          <p:cNvPr id="16" name="Freeform: Shape 15">
            <a:extLst>
              <a:ext uri="{FF2B5EF4-FFF2-40B4-BE49-F238E27FC236}">
                <a16:creationId xmlns:a16="http://schemas.microsoft.com/office/drawing/2014/main" id="{D9E63368-BF2C-423E-98DC-B4A241C80576}"/>
              </a:ext>
            </a:extLst>
          </p:cNvPr>
          <p:cNvSpPr/>
          <p:nvPr/>
        </p:nvSpPr>
        <p:spPr>
          <a:xfrm rot="18900000">
            <a:off x="1431031" y="4048978"/>
            <a:ext cx="2545340" cy="1512314"/>
          </a:xfrm>
          <a:custGeom>
            <a:avLst/>
            <a:gdLst>
              <a:gd name="connsiteX0" fmla="*/ 682184 w 2545340"/>
              <a:gd name="connsiteY0" fmla="*/ 635605 h 1512314"/>
              <a:gd name="connsiteX1" fmla="*/ 561631 w 2545340"/>
              <a:gd name="connsiteY1" fmla="*/ 585670 h 1512314"/>
              <a:gd name="connsiteX2" fmla="*/ 391144 w 2545340"/>
              <a:gd name="connsiteY2" fmla="*/ 756158 h 1512314"/>
              <a:gd name="connsiteX3" fmla="*/ 561631 w 2545340"/>
              <a:gd name="connsiteY3" fmla="*/ 926645 h 1512314"/>
              <a:gd name="connsiteX4" fmla="*/ 732119 w 2545340"/>
              <a:gd name="connsiteY4" fmla="*/ 756158 h 1512314"/>
              <a:gd name="connsiteX5" fmla="*/ 682184 w 2545340"/>
              <a:gd name="connsiteY5" fmla="*/ 635605 h 1512314"/>
              <a:gd name="connsiteX6" fmla="*/ 1410580 w 2545340"/>
              <a:gd name="connsiteY6" fmla="*/ 819263 h 1512314"/>
              <a:gd name="connsiteX7" fmla="*/ 1370606 w 2545340"/>
              <a:gd name="connsiteY7" fmla="*/ 800242 h 1512314"/>
              <a:gd name="connsiteX8" fmla="*/ 1370606 w 2545340"/>
              <a:gd name="connsiteY8" fmla="*/ 951859 h 1512314"/>
              <a:gd name="connsiteX9" fmla="*/ 1397980 w 2545340"/>
              <a:gd name="connsiteY9" fmla="*/ 939068 h 1512314"/>
              <a:gd name="connsiteX10" fmla="*/ 1431033 w 2545340"/>
              <a:gd name="connsiteY10" fmla="*/ 861263 h 1512314"/>
              <a:gd name="connsiteX11" fmla="*/ 1410580 w 2545340"/>
              <a:gd name="connsiteY11" fmla="*/ 819263 h 1512314"/>
              <a:gd name="connsiteX12" fmla="*/ 1330395 w 2545340"/>
              <a:gd name="connsiteY12" fmla="*/ 560078 h 1512314"/>
              <a:gd name="connsiteX13" fmla="*/ 1301736 w 2545340"/>
              <a:gd name="connsiteY13" fmla="*/ 573247 h 1512314"/>
              <a:gd name="connsiteX14" fmla="*/ 1268683 w 2545340"/>
              <a:gd name="connsiteY14" fmla="*/ 651052 h 1512314"/>
              <a:gd name="connsiteX15" fmla="*/ 1330395 w 2545340"/>
              <a:gd name="connsiteY15" fmla="*/ 720408 h 1512314"/>
              <a:gd name="connsiteX16" fmla="*/ 1448784 w 2545340"/>
              <a:gd name="connsiteY16" fmla="*/ 528915 h 1512314"/>
              <a:gd name="connsiteX17" fmla="*/ 1498243 w 2545340"/>
              <a:gd name="connsiteY17" fmla="*/ 634962 h 1512314"/>
              <a:gd name="connsiteX18" fmla="*/ 1431796 w 2545340"/>
              <a:gd name="connsiteY18" fmla="*/ 637046 h 1512314"/>
              <a:gd name="connsiteX19" fmla="*/ 1385962 w 2545340"/>
              <a:gd name="connsiteY19" fmla="*/ 566015 h 1512314"/>
              <a:gd name="connsiteX20" fmla="*/ 1370606 w 2545340"/>
              <a:gd name="connsiteY20" fmla="*/ 560497 h 1512314"/>
              <a:gd name="connsiteX21" fmla="*/ 1370606 w 2545340"/>
              <a:gd name="connsiteY21" fmla="*/ 733419 h 1512314"/>
              <a:gd name="connsiteX22" fmla="*/ 1496867 w 2545340"/>
              <a:gd name="connsiteY22" fmla="*/ 853056 h 1512314"/>
              <a:gd name="connsiteX23" fmla="*/ 1437004 w 2545340"/>
              <a:gd name="connsiteY23" fmla="*/ 992889 h 1512314"/>
              <a:gd name="connsiteX24" fmla="*/ 1370606 w 2545340"/>
              <a:gd name="connsiteY24" fmla="*/ 1019651 h 1512314"/>
              <a:gd name="connsiteX25" fmla="*/ 1370606 w 2545340"/>
              <a:gd name="connsiteY25" fmla="*/ 1047514 h 1512314"/>
              <a:gd name="connsiteX26" fmla="*/ 1330395 w 2545340"/>
              <a:gd name="connsiteY26" fmla="*/ 1047514 h 1512314"/>
              <a:gd name="connsiteX27" fmla="*/ 1330395 w 2545340"/>
              <a:gd name="connsiteY27" fmla="*/ 1019819 h 1512314"/>
              <a:gd name="connsiteX28" fmla="*/ 1284477 w 2545340"/>
              <a:gd name="connsiteY28" fmla="*/ 1005986 h 1512314"/>
              <a:gd name="connsiteX29" fmla="*/ 1201473 w 2545340"/>
              <a:gd name="connsiteY29" fmla="*/ 877354 h 1512314"/>
              <a:gd name="connsiteX30" fmla="*/ 1267920 w 2545340"/>
              <a:gd name="connsiteY30" fmla="*/ 875269 h 1512314"/>
              <a:gd name="connsiteX31" fmla="*/ 1313755 w 2545340"/>
              <a:gd name="connsiteY31" fmla="*/ 946300 h 1512314"/>
              <a:gd name="connsiteX32" fmla="*/ 1330396 w 2545340"/>
              <a:gd name="connsiteY32" fmla="*/ 952147 h 1512314"/>
              <a:gd name="connsiteX33" fmla="*/ 1330396 w 2545340"/>
              <a:gd name="connsiteY33" fmla="*/ 790297 h 1512314"/>
              <a:gd name="connsiteX34" fmla="*/ 1202853 w 2545340"/>
              <a:gd name="connsiteY34" fmla="*/ 660327 h 1512314"/>
              <a:gd name="connsiteX35" fmla="*/ 1262712 w 2545340"/>
              <a:gd name="connsiteY35" fmla="*/ 519427 h 1512314"/>
              <a:gd name="connsiteX36" fmla="*/ 1330396 w 2545340"/>
              <a:gd name="connsiteY36" fmla="*/ 492510 h 1512314"/>
              <a:gd name="connsiteX37" fmla="*/ 1330395 w 2545340"/>
              <a:gd name="connsiteY37" fmla="*/ 464801 h 1512314"/>
              <a:gd name="connsiteX38" fmla="*/ 1370606 w 2545340"/>
              <a:gd name="connsiteY38" fmla="*/ 464801 h 1512314"/>
              <a:gd name="connsiteX39" fmla="*/ 1370606 w 2545340"/>
              <a:gd name="connsiteY39" fmla="*/ 492690 h 1512314"/>
              <a:gd name="connsiteX40" fmla="*/ 1415239 w 2545340"/>
              <a:gd name="connsiteY40" fmla="*/ 506329 h 1512314"/>
              <a:gd name="connsiteX41" fmla="*/ 1448784 w 2545340"/>
              <a:gd name="connsiteY41" fmla="*/ 528915 h 1512314"/>
              <a:gd name="connsiteX42" fmla="*/ 2388319 w 2545340"/>
              <a:gd name="connsiteY42" fmla="*/ 157021 h 1512314"/>
              <a:gd name="connsiteX43" fmla="*/ 1734995 w 2545340"/>
              <a:gd name="connsiteY43" fmla="*/ 810345 h 1512314"/>
              <a:gd name="connsiteX44" fmla="*/ 1740458 w 2545340"/>
              <a:gd name="connsiteY44" fmla="*/ 756158 h 1512314"/>
              <a:gd name="connsiteX45" fmla="*/ 1349821 w 2545340"/>
              <a:gd name="connsiteY45" fmla="*/ 365521 h 1512314"/>
              <a:gd name="connsiteX46" fmla="*/ 959184 w 2545340"/>
              <a:gd name="connsiteY46" fmla="*/ 756158 h 1512314"/>
              <a:gd name="connsiteX47" fmla="*/ 1349821 w 2545340"/>
              <a:gd name="connsiteY47" fmla="*/ 1146795 h 1512314"/>
              <a:gd name="connsiteX48" fmla="*/ 1404008 w 2545340"/>
              <a:gd name="connsiteY48" fmla="*/ 1141333 h 1512314"/>
              <a:gd name="connsiteX49" fmla="*/ 1190047 w 2545340"/>
              <a:gd name="connsiteY49" fmla="*/ 1355294 h 1512314"/>
              <a:gd name="connsiteX50" fmla="*/ 168400 w 2545340"/>
              <a:gd name="connsiteY50" fmla="*/ 1355294 h 1512314"/>
              <a:gd name="connsiteX51" fmla="*/ 168400 w 2545340"/>
              <a:gd name="connsiteY51" fmla="*/ 157021 h 1512314"/>
              <a:gd name="connsiteX52" fmla="*/ 2545340 w 2545340"/>
              <a:gd name="connsiteY52" fmla="*/ 0 h 1512314"/>
              <a:gd name="connsiteX53" fmla="*/ 2457643 w 2545340"/>
              <a:gd name="connsiteY53" fmla="*/ 87697 h 1512314"/>
              <a:gd name="connsiteX54" fmla="*/ 106747 w 2545340"/>
              <a:gd name="connsiteY54" fmla="*/ 87697 h 1512314"/>
              <a:gd name="connsiteX55" fmla="*/ 106746 w 2545340"/>
              <a:gd name="connsiteY55" fmla="*/ 1424617 h 1512314"/>
              <a:gd name="connsiteX56" fmla="*/ 1120723 w 2545340"/>
              <a:gd name="connsiteY56" fmla="*/ 1424618 h 1512314"/>
              <a:gd name="connsiteX57" fmla="*/ 1033026 w 2545340"/>
              <a:gd name="connsiteY57" fmla="*/ 1512314 h 1512314"/>
              <a:gd name="connsiteX58" fmla="*/ 0 w 2545340"/>
              <a:gd name="connsiteY58" fmla="*/ 1512314 h 1512314"/>
              <a:gd name="connsiteX59" fmla="*/ 0 w 2545340"/>
              <a:gd name="connsiteY59" fmla="*/ 0 h 151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45340" h="1512314">
                <a:moveTo>
                  <a:pt x="682184" y="635605"/>
                </a:moveTo>
                <a:cubicBezTo>
                  <a:pt x="651332" y="604753"/>
                  <a:pt x="608710" y="585670"/>
                  <a:pt x="561631" y="585670"/>
                </a:cubicBezTo>
                <a:cubicBezTo>
                  <a:pt x="467474" y="585670"/>
                  <a:pt x="391144" y="662000"/>
                  <a:pt x="391144" y="756158"/>
                </a:cubicBezTo>
                <a:cubicBezTo>
                  <a:pt x="391144" y="850316"/>
                  <a:pt x="467473" y="926645"/>
                  <a:pt x="561631" y="926645"/>
                </a:cubicBezTo>
                <a:cubicBezTo>
                  <a:pt x="655789" y="926645"/>
                  <a:pt x="732119" y="850315"/>
                  <a:pt x="732119" y="756158"/>
                </a:cubicBezTo>
                <a:cubicBezTo>
                  <a:pt x="732119" y="709079"/>
                  <a:pt x="713036" y="666457"/>
                  <a:pt x="682184" y="635605"/>
                </a:cubicBezTo>
                <a:close/>
                <a:moveTo>
                  <a:pt x="1410580" y="819263"/>
                </a:moveTo>
                <a:cubicBezTo>
                  <a:pt x="1400007" y="809982"/>
                  <a:pt x="1386180" y="804531"/>
                  <a:pt x="1370606" y="800242"/>
                </a:cubicBezTo>
                <a:lnTo>
                  <a:pt x="1370606" y="951859"/>
                </a:lnTo>
                <a:cubicBezTo>
                  <a:pt x="1380322" y="949465"/>
                  <a:pt x="1389606" y="945140"/>
                  <a:pt x="1397980" y="939068"/>
                </a:cubicBezTo>
                <a:cubicBezTo>
                  <a:pt x="1422551" y="921252"/>
                  <a:pt x="1435268" y="891317"/>
                  <a:pt x="1431033" y="861263"/>
                </a:cubicBezTo>
                <a:cubicBezTo>
                  <a:pt x="1428474" y="841655"/>
                  <a:pt x="1421153" y="828544"/>
                  <a:pt x="1410580" y="819263"/>
                </a:cubicBezTo>
                <a:close/>
                <a:moveTo>
                  <a:pt x="1330395" y="560078"/>
                </a:moveTo>
                <a:cubicBezTo>
                  <a:pt x="1320225" y="562467"/>
                  <a:pt x="1310484" y="566904"/>
                  <a:pt x="1301736" y="573247"/>
                </a:cubicBezTo>
                <a:cubicBezTo>
                  <a:pt x="1277166" y="591063"/>
                  <a:pt x="1264448" y="620998"/>
                  <a:pt x="1268683" y="651052"/>
                </a:cubicBezTo>
                <a:cubicBezTo>
                  <a:pt x="1276830" y="691145"/>
                  <a:pt x="1300740" y="708898"/>
                  <a:pt x="1330395" y="720408"/>
                </a:cubicBezTo>
                <a:close/>
                <a:moveTo>
                  <a:pt x="1448784" y="528915"/>
                </a:moveTo>
                <a:cubicBezTo>
                  <a:pt x="1478665" y="555621"/>
                  <a:pt x="1496951" y="593759"/>
                  <a:pt x="1498243" y="634962"/>
                </a:cubicBezTo>
                <a:lnTo>
                  <a:pt x="1431796" y="637046"/>
                </a:lnTo>
                <a:cubicBezTo>
                  <a:pt x="1430845" y="606709"/>
                  <a:pt x="1413211" y="579381"/>
                  <a:pt x="1385962" y="566015"/>
                </a:cubicBezTo>
                <a:cubicBezTo>
                  <a:pt x="1381003" y="563583"/>
                  <a:pt x="1375874" y="561685"/>
                  <a:pt x="1370606" y="560497"/>
                </a:cubicBezTo>
                <a:lnTo>
                  <a:pt x="1370606" y="733419"/>
                </a:lnTo>
                <a:cubicBezTo>
                  <a:pt x="1423121" y="748545"/>
                  <a:pt x="1479219" y="765847"/>
                  <a:pt x="1496867" y="853056"/>
                </a:cubicBezTo>
                <a:cubicBezTo>
                  <a:pt x="1504235" y="907111"/>
                  <a:pt x="1481216" y="960831"/>
                  <a:pt x="1437004" y="992889"/>
                </a:cubicBezTo>
                <a:cubicBezTo>
                  <a:pt x="1417024" y="1007376"/>
                  <a:pt x="1394184" y="1016374"/>
                  <a:pt x="1370606" y="1019651"/>
                </a:cubicBezTo>
                <a:lnTo>
                  <a:pt x="1370606" y="1047514"/>
                </a:lnTo>
                <a:lnTo>
                  <a:pt x="1330395" y="1047514"/>
                </a:lnTo>
                <a:lnTo>
                  <a:pt x="1330395" y="1019819"/>
                </a:lnTo>
                <a:cubicBezTo>
                  <a:pt x="1314670" y="1017802"/>
                  <a:pt x="1299160" y="1013189"/>
                  <a:pt x="1284477" y="1005986"/>
                </a:cubicBezTo>
                <a:cubicBezTo>
                  <a:pt x="1235131" y="981780"/>
                  <a:pt x="1203196" y="932291"/>
                  <a:pt x="1201473" y="877354"/>
                </a:cubicBezTo>
                <a:lnTo>
                  <a:pt x="1267920" y="875269"/>
                </a:lnTo>
                <a:cubicBezTo>
                  <a:pt x="1268871" y="905606"/>
                  <a:pt x="1286506" y="932934"/>
                  <a:pt x="1313755" y="946300"/>
                </a:cubicBezTo>
                <a:cubicBezTo>
                  <a:pt x="1319120" y="948932"/>
                  <a:pt x="1324685" y="950938"/>
                  <a:pt x="1330396" y="952147"/>
                </a:cubicBezTo>
                <a:lnTo>
                  <a:pt x="1330396" y="790297"/>
                </a:lnTo>
                <a:cubicBezTo>
                  <a:pt x="1279853" y="777838"/>
                  <a:pt x="1224940" y="756538"/>
                  <a:pt x="1202853" y="660327"/>
                </a:cubicBezTo>
                <a:cubicBezTo>
                  <a:pt x="1195184" y="605901"/>
                  <a:pt x="1218214" y="551691"/>
                  <a:pt x="1262712" y="519427"/>
                </a:cubicBezTo>
                <a:cubicBezTo>
                  <a:pt x="1283054" y="504677"/>
                  <a:pt x="1306361" y="495617"/>
                  <a:pt x="1330396" y="492510"/>
                </a:cubicBezTo>
                <a:lnTo>
                  <a:pt x="1330395" y="464801"/>
                </a:lnTo>
                <a:lnTo>
                  <a:pt x="1370606" y="464801"/>
                </a:lnTo>
                <a:lnTo>
                  <a:pt x="1370606" y="492690"/>
                </a:lnTo>
                <a:cubicBezTo>
                  <a:pt x="1385892" y="494767"/>
                  <a:pt x="1400957" y="499323"/>
                  <a:pt x="1415239" y="506329"/>
                </a:cubicBezTo>
                <a:cubicBezTo>
                  <a:pt x="1427576" y="512381"/>
                  <a:pt x="1438824" y="520012"/>
                  <a:pt x="1448784" y="528915"/>
                </a:cubicBezTo>
                <a:close/>
                <a:moveTo>
                  <a:pt x="2388319" y="157021"/>
                </a:moveTo>
                <a:lnTo>
                  <a:pt x="1734995" y="810345"/>
                </a:lnTo>
                <a:lnTo>
                  <a:pt x="1740458" y="756158"/>
                </a:lnTo>
                <a:cubicBezTo>
                  <a:pt x="1740458" y="540415"/>
                  <a:pt x="1565564" y="365521"/>
                  <a:pt x="1349821" y="365521"/>
                </a:cubicBezTo>
                <a:cubicBezTo>
                  <a:pt x="1134078" y="365521"/>
                  <a:pt x="959184" y="540416"/>
                  <a:pt x="959184" y="756158"/>
                </a:cubicBezTo>
                <a:cubicBezTo>
                  <a:pt x="959184" y="971901"/>
                  <a:pt x="1134078" y="1146795"/>
                  <a:pt x="1349821" y="1146795"/>
                </a:cubicBezTo>
                <a:lnTo>
                  <a:pt x="1404008" y="1141333"/>
                </a:lnTo>
                <a:lnTo>
                  <a:pt x="1190047" y="1355294"/>
                </a:lnTo>
                <a:lnTo>
                  <a:pt x="168400" y="1355294"/>
                </a:lnTo>
                <a:lnTo>
                  <a:pt x="168400" y="157021"/>
                </a:lnTo>
                <a:close/>
                <a:moveTo>
                  <a:pt x="2545340" y="0"/>
                </a:moveTo>
                <a:lnTo>
                  <a:pt x="2457643" y="87697"/>
                </a:lnTo>
                <a:lnTo>
                  <a:pt x="106747" y="87697"/>
                </a:lnTo>
                <a:lnTo>
                  <a:pt x="106746" y="1424617"/>
                </a:lnTo>
                <a:lnTo>
                  <a:pt x="1120723" y="1424618"/>
                </a:lnTo>
                <a:lnTo>
                  <a:pt x="1033026" y="1512314"/>
                </a:lnTo>
                <a:lnTo>
                  <a:pt x="0" y="1512314"/>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sp>
        <p:nvSpPr>
          <p:cNvPr id="17" name="Freeform: Shape 16">
            <a:extLst>
              <a:ext uri="{FF2B5EF4-FFF2-40B4-BE49-F238E27FC236}">
                <a16:creationId xmlns:a16="http://schemas.microsoft.com/office/drawing/2014/main" id="{0CBEF2B7-E970-4124-8238-05744818483E}"/>
              </a:ext>
            </a:extLst>
          </p:cNvPr>
          <p:cNvSpPr/>
          <p:nvPr/>
        </p:nvSpPr>
        <p:spPr>
          <a:xfrm rot="18900000">
            <a:off x="-905249" y="2882952"/>
            <a:ext cx="2530379" cy="1512314"/>
          </a:xfrm>
          <a:custGeom>
            <a:avLst/>
            <a:gdLst>
              <a:gd name="connsiteX0" fmla="*/ 1241318 w 2530379"/>
              <a:gd name="connsiteY0" fmla="*/ 819263 h 1512314"/>
              <a:gd name="connsiteX1" fmla="*/ 1201344 w 2530379"/>
              <a:gd name="connsiteY1" fmla="*/ 800242 h 1512314"/>
              <a:gd name="connsiteX2" fmla="*/ 1201344 w 2530379"/>
              <a:gd name="connsiteY2" fmla="*/ 951858 h 1512314"/>
              <a:gd name="connsiteX3" fmla="*/ 1228718 w 2530379"/>
              <a:gd name="connsiteY3" fmla="*/ 939068 h 1512314"/>
              <a:gd name="connsiteX4" fmla="*/ 1261771 w 2530379"/>
              <a:gd name="connsiteY4" fmla="*/ 861263 h 1512314"/>
              <a:gd name="connsiteX5" fmla="*/ 1241318 w 2530379"/>
              <a:gd name="connsiteY5" fmla="*/ 819263 h 1512314"/>
              <a:gd name="connsiteX6" fmla="*/ 1161133 w 2530379"/>
              <a:gd name="connsiteY6" fmla="*/ 560078 h 1512314"/>
              <a:gd name="connsiteX7" fmla="*/ 1132475 w 2530379"/>
              <a:gd name="connsiteY7" fmla="*/ 573247 h 1512314"/>
              <a:gd name="connsiteX8" fmla="*/ 1099421 w 2530379"/>
              <a:gd name="connsiteY8" fmla="*/ 651053 h 1512314"/>
              <a:gd name="connsiteX9" fmla="*/ 1161133 w 2530379"/>
              <a:gd name="connsiteY9" fmla="*/ 720408 h 1512314"/>
              <a:gd name="connsiteX10" fmla="*/ 1279522 w 2530379"/>
              <a:gd name="connsiteY10" fmla="*/ 528915 h 1512314"/>
              <a:gd name="connsiteX11" fmla="*/ 1328981 w 2530379"/>
              <a:gd name="connsiteY11" fmla="*/ 634962 h 1512314"/>
              <a:gd name="connsiteX12" fmla="*/ 1262534 w 2530379"/>
              <a:gd name="connsiteY12" fmla="*/ 637046 h 1512314"/>
              <a:gd name="connsiteX13" fmla="*/ 1216700 w 2530379"/>
              <a:gd name="connsiteY13" fmla="*/ 566015 h 1512314"/>
              <a:gd name="connsiteX14" fmla="*/ 1201344 w 2530379"/>
              <a:gd name="connsiteY14" fmla="*/ 560497 h 1512314"/>
              <a:gd name="connsiteX15" fmla="*/ 1201344 w 2530379"/>
              <a:gd name="connsiteY15" fmla="*/ 733419 h 1512314"/>
              <a:gd name="connsiteX16" fmla="*/ 1327605 w 2530379"/>
              <a:gd name="connsiteY16" fmla="*/ 853056 h 1512314"/>
              <a:gd name="connsiteX17" fmla="*/ 1267742 w 2530379"/>
              <a:gd name="connsiteY17" fmla="*/ 992889 h 1512314"/>
              <a:gd name="connsiteX18" fmla="*/ 1201344 w 2530379"/>
              <a:gd name="connsiteY18" fmla="*/ 1019651 h 1512314"/>
              <a:gd name="connsiteX19" fmla="*/ 1201344 w 2530379"/>
              <a:gd name="connsiteY19" fmla="*/ 1047514 h 1512314"/>
              <a:gd name="connsiteX20" fmla="*/ 1161133 w 2530379"/>
              <a:gd name="connsiteY20" fmla="*/ 1047514 h 1512314"/>
              <a:gd name="connsiteX21" fmla="*/ 1161133 w 2530379"/>
              <a:gd name="connsiteY21" fmla="*/ 1019819 h 1512314"/>
              <a:gd name="connsiteX22" fmla="*/ 1115215 w 2530379"/>
              <a:gd name="connsiteY22" fmla="*/ 1005986 h 1512314"/>
              <a:gd name="connsiteX23" fmla="*/ 1032211 w 2530379"/>
              <a:gd name="connsiteY23" fmla="*/ 877354 h 1512314"/>
              <a:gd name="connsiteX24" fmla="*/ 1098658 w 2530379"/>
              <a:gd name="connsiteY24" fmla="*/ 875270 h 1512314"/>
              <a:gd name="connsiteX25" fmla="*/ 1144492 w 2530379"/>
              <a:gd name="connsiteY25" fmla="*/ 946300 h 1512314"/>
              <a:gd name="connsiteX26" fmla="*/ 1161133 w 2530379"/>
              <a:gd name="connsiteY26" fmla="*/ 952147 h 1512314"/>
              <a:gd name="connsiteX27" fmla="*/ 1161133 w 2530379"/>
              <a:gd name="connsiteY27" fmla="*/ 790297 h 1512314"/>
              <a:gd name="connsiteX28" fmla="*/ 1033591 w 2530379"/>
              <a:gd name="connsiteY28" fmla="*/ 660327 h 1512314"/>
              <a:gd name="connsiteX29" fmla="*/ 1093450 w 2530379"/>
              <a:gd name="connsiteY29" fmla="*/ 519427 h 1512314"/>
              <a:gd name="connsiteX30" fmla="*/ 1161133 w 2530379"/>
              <a:gd name="connsiteY30" fmla="*/ 492510 h 1512314"/>
              <a:gd name="connsiteX31" fmla="*/ 1161133 w 2530379"/>
              <a:gd name="connsiteY31" fmla="*/ 464801 h 1512314"/>
              <a:gd name="connsiteX32" fmla="*/ 1201344 w 2530379"/>
              <a:gd name="connsiteY32" fmla="*/ 464801 h 1512314"/>
              <a:gd name="connsiteX33" fmla="*/ 1201344 w 2530379"/>
              <a:gd name="connsiteY33" fmla="*/ 492690 h 1512314"/>
              <a:gd name="connsiteX34" fmla="*/ 1245977 w 2530379"/>
              <a:gd name="connsiteY34" fmla="*/ 506329 h 1512314"/>
              <a:gd name="connsiteX35" fmla="*/ 1279522 w 2530379"/>
              <a:gd name="connsiteY35" fmla="*/ 528915 h 1512314"/>
              <a:gd name="connsiteX36" fmla="*/ 2089302 w 2530379"/>
              <a:gd name="connsiteY36" fmla="*/ 635605 h 1512314"/>
              <a:gd name="connsiteX37" fmla="*/ 1968749 w 2530379"/>
              <a:gd name="connsiteY37" fmla="*/ 585670 h 1512314"/>
              <a:gd name="connsiteX38" fmla="*/ 1798261 w 2530379"/>
              <a:gd name="connsiteY38" fmla="*/ 756158 h 1512314"/>
              <a:gd name="connsiteX39" fmla="*/ 1968749 w 2530379"/>
              <a:gd name="connsiteY39" fmla="*/ 926645 h 1512314"/>
              <a:gd name="connsiteX40" fmla="*/ 2139236 w 2530379"/>
              <a:gd name="connsiteY40" fmla="*/ 756158 h 1512314"/>
              <a:gd name="connsiteX41" fmla="*/ 2089302 w 2530379"/>
              <a:gd name="connsiteY41" fmla="*/ 635605 h 1512314"/>
              <a:gd name="connsiteX42" fmla="*/ 2361980 w 2530379"/>
              <a:gd name="connsiteY42" fmla="*/ 157021 h 1512314"/>
              <a:gd name="connsiteX43" fmla="*/ 2361980 w 2530379"/>
              <a:gd name="connsiteY43" fmla="*/ 1355294 h 1512314"/>
              <a:gd name="connsiteX44" fmla="*/ 157020 w 2530379"/>
              <a:gd name="connsiteY44" fmla="*/ 1355294 h 1512314"/>
              <a:gd name="connsiteX45" fmla="*/ 793708 w 2530379"/>
              <a:gd name="connsiteY45" fmla="*/ 718606 h 1512314"/>
              <a:gd name="connsiteX46" fmla="*/ 789922 w 2530379"/>
              <a:gd name="connsiteY46" fmla="*/ 756158 h 1512314"/>
              <a:gd name="connsiteX47" fmla="*/ 1180559 w 2530379"/>
              <a:gd name="connsiteY47" fmla="*/ 1146795 h 1512314"/>
              <a:gd name="connsiteX48" fmla="*/ 1571196 w 2530379"/>
              <a:gd name="connsiteY48" fmla="*/ 756158 h 1512314"/>
              <a:gd name="connsiteX49" fmla="*/ 1180559 w 2530379"/>
              <a:gd name="connsiteY49" fmla="*/ 365521 h 1512314"/>
              <a:gd name="connsiteX50" fmla="*/ 1143007 w 2530379"/>
              <a:gd name="connsiteY50" fmla="*/ 369307 h 1512314"/>
              <a:gd name="connsiteX51" fmla="*/ 1355292 w 2530379"/>
              <a:gd name="connsiteY51" fmla="*/ 157021 h 1512314"/>
              <a:gd name="connsiteX52" fmla="*/ 2530379 w 2530379"/>
              <a:gd name="connsiteY52" fmla="*/ 0 h 1512314"/>
              <a:gd name="connsiteX53" fmla="*/ 2530379 w 2530379"/>
              <a:gd name="connsiteY53" fmla="*/ 1512314 h 1512314"/>
              <a:gd name="connsiteX54" fmla="*/ 0 w 2530379"/>
              <a:gd name="connsiteY54" fmla="*/ 1512314 h 1512314"/>
              <a:gd name="connsiteX55" fmla="*/ 87696 w 2530379"/>
              <a:gd name="connsiteY55" fmla="*/ 1424618 h 1512314"/>
              <a:gd name="connsiteX56" fmla="*/ 2423633 w 2530379"/>
              <a:gd name="connsiteY56" fmla="*/ 1424617 h 1512314"/>
              <a:gd name="connsiteX57" fmla="*/ 2423633 w 2530379"/>
              <a:gd name="connsiteY57" fmla="*/ 87697 h 1512314"/>
              <a:gd name="connsiteX58" fmla="*/ 1424616 w 2530379"/>
              <a:gd name="connsiteY58" fmla="*/ 87697 h 1512314"/>
              <a:gd name="connsiteX59" fmla="*/ 1512314 w 2530379"/>
              <a:gd name="connsiteY59" fmla="*/ 0 h 151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30379" h="1512314">
                <a:moveTo>
                  <a:pt x="1241318" y="819263"/>
                </a:moveTo>
                <a:cubicBezTo>
                  <a:pt x="1230745" y="809982"/>
                  <a:pt x="1216918" y="804531"/>
                  <a:pt x="1201344" y="800242"/>
                </a:cubicBezTo>
                <a:lnTo>
                  <a:pt x="1201344" y="951858"/>
                </a:lnTo>
                <a:cubicBezTo>
                  <a:pt x="1211060" y="949465"/>
                  <a:pt x="1220344" y="945140"/>
                  <a:pt x="1228718" y="939068"/>
                </a:cubicBezTo>
                <a:cubicBezTo>
                  <a:pt x="1253289" y="921252"/>
                  <a:pt x="1266006" y="891317"/>
                  <a:pt x="1261771" y="861263"/>
                </a:cubicBezTo>
                <a:cubicBezTo>
                  <a:pt x="1259211" y="841655"/>
                  <a:pt x="1251891" y="828544"/>
                  <a:pt x="1241318" y="819263"/>
                </a:cubicBezTo>
                <a:close/>
                <a:moveTo>
                  <a:pt x="1161133" y="560078"/>
                </a:moveTo>
                <a:cubicBezTo>
                  <a:pt x="1150963" y="562467"/>
                  <a:pt x="1141222" y="566904"/>
                  <a:pt x="1132475" y="573247"/>
                </a:cubicBezTo>
                <a:cubicBezTo>
                  <a:pt x="1107903" y="591064"/>
                  <a:pt x="1095186" y="620998"/>
                  <a:pt x="1099421" y="651053"/>
                </a:cubicBezTo>
                <a:cubicBezTo>
                  <a:pt x="1107568" y="691145"/>
                  <a:pt x="1131478" y="708898"/>
                  <a:pt x="1161133" y="720408"/>
                </a:cubicBezTo>
                <a:close/>
                <a:moveTo>
                  <a:pt x="1279522" y="528915"/>
                </a:moveTo>
                <a:cubicBezTo>
                  <a:pt x="1309403" y="555621"/>
                  <a:pt x="1327689" y="593759"/>
                  <a:pt x="1328981" y="634962"/>
                </a:cubicBezTo>
                <a:lnTo>
                  <a:pt x="1262534" y="637046"/>
                </a:lnTo>
                <a:cubicBezTo>
                  <a:pt x="1261583" y="606709"/>
                  <a:pt x="1243949" y="579381"/>
                  <a:pt x="1216700" y="566015"/>
                </a:cubicBezTo>
                <a:cubicBezTo>
                  <a:pt x="1211741" y="563583"/>
                  <a:pt x="1206612" y="561686"/>
                  <a:pt x="1201344" y="560497"/>
                </a:cubicBezTo>
                <a:lnTo>
                  <a:pt x="1201344" y="733419"/>
                </a:lnTo>
                <a:cubicBezTo>
                  <a:pt x="1253859" y="748545"/>
                  <a:pt x="1309957" y="765847"/>
                  <a:pt x="1327605" y="853056"/>
                </a:cubicBezTo>
                <a:cubicBezTo>
                  <a:pt x="1334973" y="907110"/>
                  <a:pt x="1311954" y="960831"/>
                  <a:pt x="1267742" y="992889"/>
                </a:cubicBezTo>
                <a:cubicBezTo>
                  <a:pt x="1247762" y="1007376"/>
                  <a:pt x="1224922" y="1016374"/>
                  <a:pt x="1201344" y="1019651"/>
                </a:cubicBezTo>
                <a:lnTo>
                  <a:pt x="1201344" y="1047514"/>
                </a:lnTo>
                <a:lnTo>
                  <a:pt x="1161133" y="1047514"/>
                </a:lnTo>
                <a:lnTo>
                  <a:pt x="1161133" y="1019819"/>
                </a:lnTo>
                <a:cubicBezTo>
                  <a:pt x="1145408" y="1017802"/>
                  <a:pt x="1129899" y="1013189"/>
                  <a:pt x="1115215" y="1005986"/>
                </a:cubicBezTo>
                <a:cubicBezTo>
                  <a:pt x="1065869" y="981780"/>
                  <a:pt x="1033934" y="932291"/>
                  <a:pt x="1032211" y="877354"/>
                </a:cubicBezTo>
                <a:lnTo>
                  <a:pt x="1098658" y="875270"/>
                </a:lnTo>
                <a:cubicBezTo>
                  <a:pt x="1099610" y="905606"/>
                  <a:pt x="1117244" y="932934"/>
                  <a:pt x="1144492" y="946300"/>
                </a:cubicBezTo>
                <a:cubicBezTo>
                  <a:pt x="1149858" y="948932"/>
                  <a:pt x="1155423" y="950938"/>
                  <a:pt x="1161133" y="952147"/>
                </a:cubicBezTo>
                <a:lnTo>
                  <a:pt x="1161133" y="790297"/>
                </a:lnTo>
                <a:cubicBezTo>
                  <a:pt x="1110591" y="777838"/>
                  <a:pt x="1055679" y="756538"/>
                  <a:pt x="1033591" y="660327"/>
                </a:cubicBezTo>
                <a:cubicBezTo>
                  <a:pt x="1025922" y="605901"/>
                  <a:pt x="1048952" y="551691"/>
                  <a:pt x="1093450" y="519427"/>
                </a:cubicBezTo>
                <a:cubicBezTo>
                  <a:pt x="1113792" y="504677"/>
                  <a:pt x="1137099" y="495617"/>
                  <a:pt x="1161133" y="492510"/>
                </a:cubicBezTo>
                <a:lnTo>
                  <a:pt x="1161133" y="464801"/>
                </a:lnTo>
                <a:lnTo>
                  <a:pt x="1201344" y="464801"/>
                </a:lnTo>
                <a:lnTo>
                  <a:pt x="1201344" y="492690"/>
                </a:lnTo>
                <a:cubicBezTo>
                  <a:pt x="1216630" y="494767"/>
                  <a:pt x="1231695" y="499323"/>
                  <a:pt x="1245977" y="506329"/>
                </a:cubicBezTo>
                <a:cubicBezTo>
                  <a:pt x="1258314" y="512380"/>
                  <a:pt x="1269562" y="520012"/>
                  <a:pt x="1279522" y="528915"/>
                </a:cubicBezTo>
                <a:close/>
                <a:moveTo>
                  <a:pt x="2089302" y="635605"/>
                </a:moveTo>
                <a:cubicBezTo>
                  <a:pt x="2058450" y="604753"/>
                  <a:pt x="2015828" y="585670"/>
                  <a:pt x="1968749" y="585670"/>
                </a:cubicBezTo>
                <a:cubicBezTo>
                  <a:pt x="1874591" y="585670"/>
                  <a:pt x="1798262" y="662000"/>
                  <a:pt x="1798261" y="756158"/>
                </a:cubicBezTo>
                <a:cubicBezTo>
                  <a:pt x="1798262" y="850315"/>
                  <a:pt x="1874591" y="926645"/>
                  <a:pt x="1968749" y="926645"/>
                </a:cubicBezTo>
                <a:cubicBezTo>
                  <a:pt x="2062907" y="926645"/>
                  <a:pt x="2139237" y="850315"/>
                  <a:pt x="2139236" y="756158"/>
                </a:cubicBezTo>
                <a:cubicBezTo>
                  <a:pt x="2139236" y="709079"/>
                  <a:pt x="2120154" y="666457"/>
                  <a:pt x="2089302" y="635605"/>
                </a:cubicBezTo>
                <a:close/>
                <a:moveTo>
                  <a:pt x="2361980" y="157021"/>
                </a:moveTo>
                <a:lnTo>
                  <a:pt x="2361980" y="1355294"/>
                </a:lnTo>
                <a:lnTo>
                  <a:pt x="157020" y="1355294"/>
                </a:lnTo>
                <a:lnTo>
                  <a:pt x="793708" y="718606"/>
                </a:lnTo>
                <a:lnTo>
                  <a:pt x="789922" y="756158"/>
                </a:lnTo>
                <a:cubicBezTo>
                  <a:pt x="789922" y="971901"/>
                  <a:pt x="964816" y="1146795"/>
                  <a:pt x="1180559" y="1146795"/>
                </a:cubicBezTo>
                <a:cubicBezTo>
                  <a:pt x="1396302" y="1146795"/>
                  <a:pt x="1571196" y="971901"/>
                  <a:pt x="1571196" y="756158"/>
                </a:cubicBezTo>
                <a:cubicBezTo>
                  <a:pt x="1571196" y="540415"/>
                  <a:pt x="1396302" y="365521"/>
                  <a:pt x="1180559" y="365521"/>
                </a:cubicBezTo>
                <a:lnTo>
                  <a:pt x="1143007" y="369307"/>
                </a:lnTo>
                <a:lnTo>
                  <a:pt x="1355292" y="157021"/>
                </a:lnTo>
                <a:close/>
                <a:moveTo>
                  <a:pt x="2530379" y="0"/>
                </a:moveTo>
                <a:lnTo>
                  <a:pt x="2530379" y="1512314"/>
                </a:lnTo>
                <a:lnTo>
                  <a:pt x="0" y="1512314"/>
                </a:lnTo>
                <a:lnTo>
                  <a:pt x="87696" y="1424618"/>
                </a:lnTo>
                <a:lnTo>
                  <a:pt x="2423633" y="1424617"/>
                </a:lnTo>
                <a:lnTo>
                  <a:pt x="2423633" y="87697"/>
                </a:lnTo>
                <a:lnTo>
                  <a:pt x="1424616" y="87697"/>
                </a:lnTo>
                <a:lnTo>
                  <a:pt x="1512314"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Picture Placeholder 2">
            <a:extLst>
              <a:ext uri="{FF2B5EF4-FFF2-40B4-BE49-F238E27FC236}">
                <a16:creationId xmlns:a16="http://schemas.microsoft.com/office/drawing/2014/main" id="{E78AD2AB-39FA-4454-B97A-52A6DB58C34F}"/>
              </a:ext>
            </a:extLst>
          </p:cNvPr>
          <p:cNvSpPr>
            <a:spLocks noGrp="1"/>
          </p:cNvSpPr>
          <p:nvPr>
            <p:ph type="pic" sz="quarter" idx="17"/>
          </p:nvPr>
        </p:nvSpPr>
        <p:spPr/>
        <p:txBody>
          <a:bodyPr/>
          <a:lstStyle/>
          <a:p>
            <a:endParaRPr lang="es-ES"/>
          </a:p>
        </p:txBody>
      </p:sp>
      <p:pic>
        <p:nvPicPr>
          <p:cNvPr id="6" name="Imagen 5">
            <a:extLst>
              <a:ext uri="{FF2B5EF4-FFF2-40B4-BE49-F238E27FC236}">
                <a16:creationId xmlns:a16="http://schemas.microsoft.com/office/drawing/2014/main" id="{ED0B9A1A-3C64-060C-CCAA-8A07466C2D48}"/>
              </a:ext>
            </a:extLst>
          </p:cNvPr>
          <p:cNvPicPr>
            <a:picLocks noChangeAspect="1"/>
          </p:cNvPicPr>
          <p:nvPr/>
        </p:nvPicPr>
        <p:blipFill>
          <a:blip r:embed="rId2"/>
          <a:stretch>
            <a:fillRect/>
          </a:stretch>
        </p:blipFill>
        <p:spPr>
          <a:xfrm>
            <a:off x="3267390" y="2546671"/>
            <a:ext cx="8924610" cy="3693062"/>
          </a:xfrm>
          <a:prstGeom prst="rect">
            <a:avLst/>
          </a:prstGeom>
        </p:spPr>
      </p:pic>
    </p:spTree>
    <p:extLst>
      <p:ext uri="{BB962C8B-B14F-4D97-AF65-F5344CB8AC3E}">
        <p14:creationId xmlns:p14="http://schemas.microsoft.com/office/powerpoint/2010/main" val="1205577791"/>
      </p:ext>
    </p:extLst>
  </p:cSld>
  <p:clrMapOvr>
    <a:masterClrMapping/>
  </p:clrMapOvr>
</p:sld>
</file>

<file path=ppt/theme/theme1.xml><?xml version="1.0" encoding="utf-8"?>
<a:theme xmlns:a="http://schemas.openxmlformats.org/drawingml/2006/main" name="Cover and End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3445</TotalTime>
  <Words>1361</Words>
  <Application>Microsoft Office PowerPoint</Application>
  <PresentationFormat>Panorámica</PresentationFormat>
  <Paragraphs>113</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3</vt:i4>
      </vt:variant>
      <vt:variant>
        <vt:lpstr>Títulos de diapositiva</vt:lpstr>
      </vt:variant>
      <vt:variant>
        <vt:i4>18</vt:i4>
      </vt:variant>
    </vt:vector>
  </HeadingPairs>
  <TitlesOfParts>
    <vt:vector size="24" baseType="lpstr">
      <vt:lpstr>Arial</vt:lpstr>
      <vt:lpstr>Calibri</vt:lpstr>
      <vt:lpstr>Times New Roman</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Cristina Jimenez Parrado</cp:lastModifiedBy>
  <cp:revision>133</cp:revision>
  <dcterms:created xsi:type="dcterms:W3CDTF">2019-01-14T06:35:35Z</dcterms:created>
  <dcterms:modified xsi:type="dcterms:W3CDTF">2024-01-08T19:26:10Z</dcterms:modified>
</cp:coreProperties>
</file>