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2C28"/>
    <a:srgbClr val="DA3A35"/>
    <a:srgbClr val="4F85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>
      <p:cViewPr varScale="1">
        <p:scale>
          <a:sx n="110" d="100"/>
          <a:sy n="110" d="100"/>
        </p:scale>
        <p:origin x="13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26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rgbClr val="26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873250"/>
            <a:ext cx="5000625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7375" y="2812414"/>
            <a:ext cx="5821045" cy="1511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rgbClr val="26242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82C28">
            <a:alpha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130" dirty="0">
                <a:solidFill>
                  <a:schemeClr val="bg1"/>
                </a:solidFill>
              </a:rPr>
              <a:t>Bem-</a:t>
            </a:r>
            <a:r>
              <a:rPr spc="-85" dirty="0">
                <a:solidFill>
                  <a:schemeClr val="bg1"/>
                </a:solidFill>
              </a:rPr>
              <a:t>vindos</a:t>
            </a:r>
            <a:r>
              <a:rPr spc="-335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à</a:t>
            </a:r>
            <a:r>
              <a:rPr spc="-335" dirty="0">
                <a:solidFill>
                  <a:schemeClr val="bg1"/>
                </a:solidFill>
              </a:rPr>
              <a:t> </a:t>
            </a:r>
            <a:r>
              <a:rPr spc="-110" dirty="0">
                <a:solidFill>
                  <a:schemeClr val="bg1"/>
                </a:solidFill>
              </a:rPr>
              <a:t>Delícias</a:t>
            </a:r>
            <a:r>
              <a:rPr spc="-330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da </a:t>
            </a:r>
            <a:r>
              <a:rPr spc="-110" dirty="0">
                <a:solidFill>
                  <a:schemeClr val="bg1"/>
                </a:solidFill>
              </a:rPr>
              <a:t>Itália!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7375" y="3174364"/>
            <a:ext cx="5859145" cy="11381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60"/>
              </a:spcBef>
            </a:pPr>
            <a:r>
              <a:rPr sz="135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Delícias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da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Itália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traz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autêntico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sabor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da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Itália </a:t>
            </a:r>
            <a:r>
              <a:rPr sz="1350" spc="-75" dirty="0">
                <a:solidFill>
                  <a:schemeClr val="bg1"/>
                </a:solidFill>
                <a:latin typeface="Verdana"/>
                <a:cs typeface="Verdana"/>
              </a:rPr>
              <a:t>para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você.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Nossas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chemeClr val="bg1"/>
                </a:solidFill>
                <a:latin typeface="Verdana"/>
                <a:cs typeface="Verdana"/>
              </a:rPr>
              <a:t>pizzas </a:t>
            </a:r>
            <a:r>
              <a:rPr sz="1350" spc="-50" dirty="0">
                <a:solidFill>
                  <a:schemeClr val="bg1"/>
                </a:solidFill>
                <a:latin typeface="Verdana"/>
                <a:cs typeface="Verdana"/>
              </a:rPr>
              <a:t>são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chemeClr val="bg1"/>
                </a:solidFill>
                <a:latin typeface="Verdana"/>
                <a:cs typeface="Verdana"/>
              </a:rPr>
              <a:t>feitas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chemeClr val="bg1"/>
                </a:solidFill>
                <a:latin typeface="Verdana"/>
                <a:cs typeface="Verdana"/>
              </a:rPr>
              <a:t>com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chemeClr val="bg1"/>
                </a:solidFill>
                <a:latin typeface="Verdana"/>
                <a:cs typeface="Verdana"/>
              </a:rPr>
              <a:t>ingredientes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chemeClr val="bg1"/>
                </a:solidFill>
                <a:latin typeface="Verdana"/>
                <a:cs typeface="Verdana"/>
              </a:rPr>
              <a:t>frescos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selecionados.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chemeClr val="bg1"/>
                </a:solidFill>
                <a:latin typeface="Verdana"/>
                <a:cs typeface="Verdana"/>
              </a:rPr>
              <a:t>Experimente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chemeClr val="bg1"/>
                </a:solidFill>
                <a:latin typeface="Verdana"/>
                <a:cs typeface="Verdana"/>
              </a:rPr>
              <a:t>a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verdadeira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chemeClr val="bg1"/>
                </a:solidFill>
                <a:latin typeface="Verdana"/>
                <a:cs typeface="Verdana"/>
              </a:rPr>
              <a:t>pizza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chemeClr val="bg1"/>
                </a:solidFill>
                <a:latin typeface="Verdana"/>
                <a:cs typeface="Verdana"/>
              </a:rPr>
              <a:t>italiana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chemeClr val="bg1"/>
                </a:solidFill>
                <a:latin typeface="Verdana"/>
                <a:cs typeface="Verdana"/>
              </a:rPr>
              <a:t>em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cada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0" dirty="0" err="1">
                <a:solidFill>
                  <a:schemeClr val="bg1"/>
                </a:solidFill>
                <a:latin typeface="Verdana"/>
                <a:cs typeface="Verdana"/>
              </a:rPr>
              <a:t>fatia</a:t>
            </a:r>
            <a:r>
              <a:rPr sz="1350" spc="-10" dirty="0">
                <a:solidFill>
                  <a:schemeClr val="bg1"/>
                </a:solidFill>
                <a:latin typeface="Verdana"/>
                <a:cs typeface="Verdana"/>
              </a:rPr>
              <a:t>!</a:t>
            </a:r>
            <a:endParaRPr lang="pt-BR" sz="13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31900"/>
              </a:lnSpc>
              <a:spcBef>
                <a:spcPts val="60"/>
              </a:spcBef>
            </a:pPr>
            <a:r>
              <a:rPr sz="1650" b="1" spc="-25" dirty="0" err="1">
                <a:solidFill>
                  <a:schemeClr val="bg1"/>
                </a:solidFill>
                <a:latin typeface="Tahoma"/>
                <a:cs typeface="Tahoma"/>
              </a:rPr>
              <a:t>por</a:t>
            </a:r>
            <a:r>
              <a:rPr sz="1650" b="1" spc="-12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G</a:t>
            </a:r>
            <a:r>
              <a:rPr lang="pt-BR" sz="1650" b="1" spc="-10" dirty="0" err="1">
                <a:solidFill>
                  <a:schemeClr val="bg1"/>
                </a:solidFill>
                <a:latin typeface="Tahoma"/>
                <a:cs typeface="Tahoma"/>
              </a:rPr>
              <a:t>ustavo</a:t>
            </a:r>
            <a:r>
              <a:rPr sz="1650" b="1" spc="-12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Oliveira</a:t>
            </a:r>
            <a:endParaRPr sz="165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82C28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0412DB42-E956-C753-A183-A57476D0035C}"/>
              </a:ext>
            </a:extLst>
          </p:cNvPr>
          <p:cNvSpPr/>
          <p:nvPr/>
        </p:nvSpPr>
        <p:spPr>
          <a:xfrm>
            <a:off x="-38100" y="1698625"/>
            <a:ext cx="11506200" cy="2797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30" dirty="0"/>
              <a:t>Nossas</a:t>
            </a:r>
            <a:r>
              <a:rPr spc="-355" dirty="0"/>
              <a:t> </a:t>
            </a:r>
            <a:r>
              <a:rPr spc="-45" dirty="0"/>
              <a:t>Pizzas</a:t>
            </a:r>
            <a:r>
              <a:rPr spc="-350" dirty="0"/>
              <a:t> </a:t>
            </a:r>
            <a:r>
              <a:rPr spc="-10" dirty="0"/>
              <a:t>Clássicas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375" y="2973387"/>
            <a:ext cx="2198370" cy="1245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latin typeface="Tahoma"/>
                <a:cs typeface="Tahoma"/>
              </a:rPr>
              <a:t>Margherita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spc="-105" dirty="0">
                <a:solidFill>
                  <a:srgbClr val="262424"/>
                </a:solidFill>
                <a:latin typeface="Verdana"/>
                <a:cs typeface="Verdana"/>
              </a:rPr>
              <a:t>Tomate,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mussarela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 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manjericão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fresco.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A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simplicidade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que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conquista.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8845" y="2973387"/>
            <a:ext cx="2228850" cy="1245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latin typeface="Tahoma"/>
                <a:cs typeface="Tahoma"/>
              </a:rPr>
              <a:t>Pepperoni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Molho</a:t>
            </a:r>
            <a:r>
              <a:rPr sz="1350" spc="-12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de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rgbClr val="262424"/>
                </a:solidFill>
                <a:latin typeface="Verdana"/>
                <a:cs typeface="Verdana"/>
              </a:rPr>
              <a:t>tomate,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mussarela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12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pepperoni.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O</a:t>
            </a:r>
            <a:r>
              <a:rPr sz="1350" spc="-12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clássico americano.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0303" y="2973387"/>
            <a:ext cx="2108200" cy="1245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latin typeface="Tahoma"/>
                <a:cs typeface="Tahoma"/>
              </a:rPr>
              <a:t>Portuguesa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Mussarela,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presunto,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ovo,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cebola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azeitona.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rgbClr val="262424"/>
                </a:solidFill>
                <a:latin typeface="Verdana"/>
                <a:cs typeface="Verdana"/>
              </a:rPr>
              <a:t>Rica</a:t>
            </a:r>
            <a:r>
              <a:rPr sz="1350" spc="-114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em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sabor.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1773" y="2973387"/>
            <a:ext cx="1819275" cy="1245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latin typeface="Tahoma"/>
                <a:cs typeface="Tahoma"/>
              </a:rPr>
              <a:t>Calabresa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sz="1350" spc="-70" dirty="0">
                <a:solidFill>
                  <a:srgbClr val="262424"/>
                </a:solidFill>
                <a:latin typeface="Verdana"/>
                <a:cs typeface="Verdana"/>
              </a:rPr>
              <a:t>Mussarela,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calabresa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rgbClr val="262424"/>
                </a:solidFill>
                <a:latin typeface="Verdana"/>
                <a:cs typeface="Verdana"/>
              </a:rPr>
              <a:t>e </a:t>
            </a:r>
            <a:r>
              <a:rPr sz="1350" spc="-60" dirty="0">
                <a:solidFill>
                  <a:srgbClr val="262424"/>
                </a:solidFill>
                <a:latin typeface="Verdana"/>
                <a:cs typeface="Verdana"/>
              </a:rPr>
              <a:t>cebola.</a:t>
            </a:r>
            <a:r>
              <a:rPr sz="1350" spc="-12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dirty="0">
                <a:solidFill>
                  <a:srgbClr val="262424"/>
                </a:solidFill>
                <a:latin typeface="Verdana"/>
                <a:cs typeface="Verdana"/>
              </a:rPr>
              <a:t>A</a:t>
            </a:r>
            <a:r>
              <a:rPr sz="1350" spc="-12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combinação perfeita.</a:t>
            </a:r>
            <a:endParaRPr sz="1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82C28">
            <a:alpha val="9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092200"/>
            <a:ext cx="53168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>
                <a:solidFill>
                  <a:schemeClr val="bg1"/>
                </a:solidFill>
              </a:rPr>
              <a:t>Sabores</a:t>
            </a:r>
            <a:r>
              <a:rPr spc="-350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Especiais</a:t>
            </a:r>
            <a:r>
              <a:rPr spc="-350" dirty="0">
                <a:solidFill>
                  <a:schemeClr val="bg1"/>
                </a:solidFill>
              </a:rPr>
              <a:t> </a:t>
            </a:r>
            <a:r>
              <a:rPr spc="-90" dirty="0">
                <a:solidFill>
                  <a:schemeClr val="bg1"/>
                </a:solidFill>
              </a:rPr>
              <a:t>da</a:t>
            </a:r>
            <a:r>
              <a:rPr spc="-345" dirty="0">
                <a:solidFill>
                  <a:schemeClr val="bg1"/>
                </a:solidFill>
              </a:rPr>
              <a:t> </a:t>
            </a:r>
            <a:r>
              <a:rPr spc="-20" dirty="0">
                <a:solidFill>
                  <a:schemeClr val="bg1"/>
                </a:solidFill>
              </a:rPr>
              <a:t>Casa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86325" y="2105024"/>
            <a:ext cx="390525" cy="381000"/>
            <a:chOff x="4886325" y="2105024"/>
            <a:chExt cx="390525" cy="381000"/>
          </a:xfrm>
        </p:grpSpPr>
        <p:sp>
          <p:nvSpPr>
            <p:cNvPr id="5" name="object 5"/>
            <p:cNvSpPr/>
            <p:nvPr/>
          </p:nvSpPr>
          <p:spPr>
            <a:xfrm>
              <a:off x="4891087" y="21097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91087" y="21097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7571" y="7289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56450" y="362165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30837" y="2087562"/>
            <a:ext cx="2334895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chemeClr val="bg1"/>
                </a:solidFill>
                <a:latin typeface="Tahoma"/>
                <a:cs typeface="Tahoma"/>
              </a:rPr>
              <a:t>Pizza</a:t>
            </a:r>
            <a:r>
              <a:rPr sz="1650" b="1" spc="-1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Trufada</a:t>
            </a:r>
            <a:endParaRPr sz="16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31900"/>
              </a:lnSpc>
              <a:spcBef>
                <a:spcPts val="580"/>
              </a:spcBef>
            </a:pP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Cogumelos</a:t>
            </a:r>
            <a:r>
              <a:rPr sz="1350" spc="-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trufados,</a:t>
            </a:r>
            <a:r>
              <a:rPr sz="1350" spc="-9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chemeClr val="bg1"/>
                </a:solidFill>
                <a:latin typeface="Verdana"/>
                <a:cs typeface="Verdana"/>
              </a:rPr>
              <a:t>queijo </a:t>
            </a:r>
            <a:r>
              <a:rPr sz="1350" spc="-65" dirty="0">
                <a:solidFill>
                  <a:schemeClr val="bg1"/>
                </a:solidFill>
                <a:latin typeface="Verdana"/>
                <a:cs typeface="Verdana"/>
              </a:rPr>
              <a:t>brie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rúcula.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chemeClr val="bg1"/>
                </a:solidFill>
                <a:latin typeface="Verdana"/>
                <a:cs typeface="Verdana"/>
              </a:rPr>
              <a:t>Sofisticação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chemeClr val="bg1"/>
                </a:solidFill>
                <a:latin typeface="Verdana"/>
                <a:cs typeface="Verdana"/>
              </a:rPr>
              <a:t>em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cada</a:t>
            </a:r>
            <a:r>
              <a:rPr sz="1350" spc="-13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chemeClr val="bg1"/>
                </a:solidFill>
                <a:latin typeface="Verdana"/>
                <a:cs typeface="Verdana"/>
              </a:rPr>
              <a:t>mordida.</a:t>
            </a:r>
            <a:endParaRPr sz="13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43850" y="2105024"/>
            <a:ext cx="390525" cy="381000"/>
            <a:chOff x="7943850" y="2105024"/>
            <a:chExt cx="390525" cy="381000"/>
          </a:xfrm>
        </p:grpSpPr>
        <p:sp>
          <p:nvSpPr>
            <p:cNvPr id="9" name="object 9"/>
            <p:cNvSpPr/>
            <p:nvPr/>
          </p:nvSpPr>
          <p:spPr>
            <a:xfrm>
              <a:off x="7948612" y="21097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29387" y="371475"/>
                  </a:lnTo>
                  <a:lnTo>
                    <a:pt x="367385" y="352729"/>
                  </a:lnTo>
                  <a:lnTo>
                    <a:pt x="381000" y="319862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48612" y="2109787"/>
              <a:ext cx="381000" cy="371475"/>
            </a:xfrm>
            <a:custGeom>
              <a:avLst/>
              <a:gdLst/>
              <a:ahLst/>
              <a:cxnLst/>
              <a:rect l="l" t="t" r="r" b="b"/>
              <a:pathLst>
                <a:path w="381000" h="371475">
                  <a:moveTo>
                    <a:pt x="0" y="316230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16179" y="16179"/>
                  </a:lnTo>
                  <a:lnTo>
                    <a:pt x="18745" y="13614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53428" y="7289"/>
                  </a:lnTo>
                  <a:lnTo>
                    <a:pt x="356438" y="9309"/>
                  </a:lnTo>
                  <a:lnTo>
                    <a:pt x="359460" y="11328"/>
                  </a:lnTo>
                  <a:lnTo>
                    <a:pt x="362254" y="13614"/>
                  </a:lnTo>
                  <a:lnTo>
                    <a:pt x="364820" y="16179"/>
                  </a:lnTo>
                  <a:lnTo>
                    <a:pt x="367385" y="18745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16230"/>
                  </a:lnTo>
                  <a:lnTo>
                    <a:pt x="381000" y="319862"/>
                  </a:lnTo>
                  <a:lnTo>
                    <a:pt x="380644" y="323443"/>
                  </a:lnTo>
                  <a:lnTo>
                    <a:pt x="379933" y="327012"/>
                  </a:lnTo>
                  <a:lnTo>
                    <a:pt x="379234" y="330568"/>
                  </a:lnTo>
                  <a:lnTo>
                    <a:pt x="364820" y="355295"/>
                  </a:lnTo>
                  <a:lnTo>
                    <a:pt x="362254" y="357860"/>
                  </a:lnTo>
                  <a:lnTo>
                    <a:pt x="336524" y="370408"/>
                  </a:lnTo>
                  <a:lnTo>
                    <a:pt x="332968" y="371119"/>
                  </a:lnTo>
                  <a:lnTo>
                    <a:pt x="329387" y="371475"/>
                  </a:lnTo>
                  <a:lnTo>
                    <a:pt x="325755" y="371475"/>
                  </a:lnTo>
                  <a:lnTo>
                    <a:pt x="55245" y="371475"/>
                  </a:lnTo>
                  <a:lnTo>
                    <a:pt x="51612" y="371475"/>
                  </a:lnTo>
                  <a:lnTo>
                    <a:pt x="48018" y="371119"/>
                  </a:lnTo>
                  <a:lnTo>
                    <a:pt x="44462" y="370408"/>
                  </a:lnTo>
                  <a:lnTo>
                    <a:pt x="40906" y="369709"/>
                  </a:lnTo>
                  <a:lnTo>
                    <a:pt x="16179" y="355295"/>
                  </a:lnTo>
                  <a:lnTo>
                    <a:pt x="13614" y="352729"/>
                  </a:lnTo>
                  <a:lnTo>
                    <a:pt x="11328" y="349935"/>
                  </a:lnTo>
                  <a:lnTo>
                    <a:pt x="9309" y="346913"/>
                  </a:lnTo>
                  <a:lnTo>
                    <a:pt x="7289" y="343903"/>
                  </a:lnTo>
                  <a:lnTo>
                    <a:pt x="5588" y="340728"/>
                  </a:lnTo>
                  <a:lnTo>
                    <a:pt x="4203" y="337375"/>
                  </a:lnTo>
                  <a:lnTo>
                    <a:pt x="2819" y="334022"/>
                  </a:lnTo>
                  <a:lnTo>
                    <a:pt x="1765" y="330568"/>
                  </a:lnTo>
                  <a:lnTo>
                    <a:pt x="1066" y="327012"/>
                  </a:lnTo>
                  <a:lnTo>
                    <a:pt x="355" y="323443"/>
                  </a:lnTo>
                  <a:lnTo>
                    <a:pt x="0" y="319862"/>
                  </a:lnTo>
                  <a:lnTo>
                    <a:pt x="0" y="316230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488362" y="2087562"/>
            <a:ext cx="2247265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chemeClr val="bg1"/>
                </a:solidFill>
                <a:latin typeface="Tahoma"/>
                <a:cs typeface="Tahoma"/>
              </a:rPr>
              <a:t>Pizza</a:t>
            </a:r>
            <a:r>
              <a:rPr sz="1650" b="1" spc="-1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Tropicale</a:t>
            </a:r>
            <a:endParaRPr sz="16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 marR="5080">
              <a:lnSpc>
                <a:spcPct val="131900"/>
              </a:lnSpc>
              <a:spcBef>
                <a:spcPts val="580"/>
              </a:spcBef>
            </a:pPr>
            <a:r>
              <a:rPr sz="1350" spc="-90" dirty="0">
                <a:solidFill>
                  <a:schemeClr val="bg1"/>
                </a:solidFill>
                <a:latin typeface="Verdana"/>
                <a:cs typeface="Verdana"/>
              </a:rPr>
              <a:t>Camarão,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abacaxi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pimenta </a:t>
            </a:r>
            <a:r>
              <a:rPr sz="1350" spc="-85" dirty="0">
                <a:solidFill>
                  <a:schemeClr val="bg1"/>
                </a:solidFill>
                <a:latin typeface="Verdana"/>
                <a:cs typeface="Verdana"/>
              </a:rPr>
              <a:t>rosa.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chemeClr val="bg1"/>
                </a:solidFill>
                <a:latin typeface="Verdana"/>
                <a:cs typeface="Verdana"/>
              </a:rPr>
              <a:t>Uma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chemeClr val="bg1"/>
                </a:solidFill>
                <a:latin typeface="Verdana"/>
                <a:cs typeface="Verdana"/>
              </a:rPr>
              <a:t>explosão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de </a:t>
            </a:r>
            <a:r>
              <a:rPr sz="1350" spc="-10" dirty="0">
                <a:solidFill>
                  <a:schemeClr val="bg1"/>
                </a:solidFill>
                <a:latin typeface="Verdana"/>
                <a:cs typeface="Verdana"/>
              </a:rPr>
              <a:t>sabores.</a:t>
            </a:r>
            <a:endParaRPr sz="13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86325" y="3657600"/>
            <a:ext cx="390525" cy="390525"/>
            <a:chOff x="4886325" y="3657600"/>
            <a:chExt cx="390525" cy="390525"/>
          </a:xfrm>
        </p:grpSpPr>
        <p:sp>
          <p:nvSpPr>
            <p:cNvPr id="13" name="object 13"/>
            <p:cNvSpPr/>
            <p:nvPr/>
          </p:nvSpPr>
          <p:spPr>
            <a:xfrm>
              <a:off x="4891087" y="36623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29387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12"/>
                  </a:lnTo>
                  <a:lnTo>
                    <a:pt x="0" y="325755"/>
                  </a:lnTo>
                  <a:lnTo>
                    <a:pt x="0" y="329387"/>
                  </a:lnTo>
                  <a:lnTo>
                    <a:pt x="18745" y="367385"/>
                  </a:lnTo>
                  <a:lnTo>
                    <a:pt x="51612" y="381000"/>
                  </a:lnTo>
                  <a:lnTo>
                    <a:pt x="329387" y="381000"/>
                  </a:lnTo>
                  <a:lnTo>
                    <a:pt x="367385" y="362254"/>
                  </a:lnTo>
                  <a:lnTo>
                    <a:pt x="381000" y="329387"/>
                  </a:lnTo>
                  <a:lnTo>
                    <a:pt x="381000" y="51612"/>
                  </a:lnTo>
                  <a:lnTo>
                    <a:pt x="362254" y="13614"/>
                  </a:lnTo>
                  <a:lnTo>
                    <a:pt x="332968" y="355"/>
                  </a:lnTo>
                  <a:lnTo>
                    <a:pt x="329387" y="0"/>
                  </a:lnTo>
                  <a:close/>
                </a:path>
              </a:pathLst>
            </a:custGeom>
            <a:solidFill>
              <a:srgbClr val="DADB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91087" y="3662362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325755"/>
                  </a:moveTo>
                  <a:lnTo>
                    <a:pt x="0" y="55245"/>
                  </a:lnTo>
                  <a:lnTo>
                    <a:pt x="0" y="51612"/>
                  </a:lnTo>
                  <a:lnTo>
                    <a:pt x="355" y="48018"/>
                  </a:lnTo>
                  <a:lnTo>
                    <a:pt x="1066" y="44462"/>
                  </a:lnTo>
                  <a:lnTo>
                    <a:pt x="1765" y="40906"/>
                  </a:lnTo>
                  <a:lnTo>
                    <a:pt x="2819" y="37452"/>
                  </a:lnTo>
                  <a:lnTo>
                    <a:pt x="24549" y="9309"/>
                  </a:lnTo>
                  <a:lnTo>
                    <a:pt x="27571" y="7289"/>
                  </a:lnTo>
                  <a:lnTo>
                    <a:pt x="30746" y="5588"/>
                  </a:lnTo>
                  <a:lnTo>
                    <a:pt x="34099" y="4203"/>
                  </a:lnTo>
                  <a:lnTo>
                    <a:pt x="37452" y="2819"/>
                  </a:lnTo>
                  <a:lnTo>
                    <a:pt x="40906" y="1765"/>
                  </a:lnTo>
                  <a:lnTo>
                    <a:pt x="44462" y="1066"/>
                  </a:lnTo>
                  <a:lnTo>
                    <a:pt x="48018" y="355"/>
                  </a:lnTo>
                  <a:lnTo>
                    <a:pt x="51612" y="0"/>
                  </a:lnTo>
                  <a:lnTo>
                    <a:pt x="55245" y="0"/>
                  </a:lnTo>
                  <a:lnTo>
                    <a:pt x="325755" y="0"/>
                  </a:lnTo>
                  <a:lnTo>
                    <a:pt x="329387" y="0"/>
                  </a:lnTo>
                  <a:lnTo>
                    <a:pt x="332968" y="355"/>
                  </a:lnTo>
                  <a:lnTo>
                    <a:pt x="336524" y="1066"/>
                  </a:lnTo>
                  <a:lnTo>
                    <a:pt x="340093" y="1765"/>
                  </a:lnTo>
                  <a:lnTo>
                    <a:pt x="343547" y="2819"/>
                  </a:lnTo>
                  <a:lnTo>
                    <a:pt x="346887" y="4203"/>
                  </a:lnTo>
                  <a:lnTo>
                    <a:pt x="350253" y="5588"/>
                  </a:lnTo>
                  <a:lnTo>
                    <a:pt x="376796" y="34099"/>
                  </a:lnTo>
                  <a:lnTo>
                    <a:pt x="379933" y="44462"/>
                  </a:lnTo>
                  <a:lnTo>
                    <a:pt x="380644" y="48018"/>
                  </a:lnTo>
                  <a:lnTo>
                    <a:pt x="381000" y="51612"/>
                  </a:lnTo>
                  <a:lnTo>
                    <a:pt x="381000" y="55245"/>
                  </a:lnTo>
                  <a:lnTo>
                    <a:pt x="381000" y="325755"/>
                  </a:lnTo>
                  <a:lnTo>
                    <a:pt x="381000" y="329387"/>
                  </a:lnTo>
                  <a:lnTo>
                    <a:pt x="380644" y="332968"/>
                  </a:lnTo>
                  <a:lnTo>
                    <a:pt x="379933" y="336537"/>
                  </a:lnTo>
                  <a:lnTo>
                    <a:pt x="379234" y="340093"/>
                  </a:lnTo>
                  <a:lnTo>
                    <a:pt x="356450" y="371690"/>
                  </a:lnTo>
                  <a:lnTo>
                    <a:pt x="336524" y="379933"/>
                  </a:lnTo>
                  <a:lnTo>
                    <a:pt x="332968" y="380644"/>
                  </a:lnTo>
                  <a:lnTo>
                    <a:pt x="329387" y="381000"/>
                  </a:lnTo>
                  <a:lnTo>
                    <a:pt x="325755" y="381000"/>
                  </a:lnTo>
                  <a:lnTo>
                    <a:pt x="55245" y="381000"/>
                  </a:lnTo>
                  <a:lnTo>
                    <a:pt x="51612" y="381000"/>
                  </a:lnTo>
                  <a:lnTo>
                    <a:pt x="48018" y="380644"/>
                  </a:lnTo>
                  <a:lnTo>
                    <a:pt x="44462" y="379933"/>
                  </a:lnTo>
                  <a:lnTo>
                    <a:pt x="40906" y="379234"/>
                  </a:lnTo>
                  <a:lnTo>
                    <a:pt x="9309" y="356438"/>
                  </a:lnTo>
                  <a:lnTo>
                    <a:pt x="7289" y="353428"/>
                  </a:lnTo>
                  <a:lnTo>
                    <a:pt x="1066" y="336537"/>
                  </a:lnTo>
                  <a:lnTo>
                    <a:pt x="355" y="332968"/>
                  </a:lnTo>
                  <a:lnTo>
                    <a:pt x="0" y="329387"/>
                  </a:lnTo>
                  <a:lnTo>
                    <a:pt x="0" y="325755"/>
                  </a:lnTo>
                  <a:close/>
                </a:path>
              </a:pathLst>
            </a:custGeom>
            <a:ln w="952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73625" y="3640137"/>
            <a:ext cx="5868035" cy="1645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chemeClr val="bg1"/>
                </a:solidFill>
                <a:latin typeface="Tahoma"/>
                <a:cs typeface="Tahoma"/>
              </a:rPr>
              <a:t>Pizza</a:t>
            </a:r>
            <a:r>
              <a:rPr sz="1650" b="1" spc="-1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Sertaneja</a:t>
            </a:r>
            <a:endParaRPr sz="16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569595" marR="68580">
              <a:lnSpc>
                <a:spcPct val="134300"/>
              </a:lnSpc>
              <a:spcBef>
                <a:spcPts val="540"/>
              </a:spcBef>
            </a:pP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Carne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seca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chemeClr val="bg1"/>
                </a:solidFill>
                <a:latin typeface="Verdana"/>
                <a:cs typeface="Verdana"/>
              </a:rPr>
              <a:t>desfiada,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queijo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0" dirty="0">
                <a:solidFill>
                  <a:schemeClr val="bg1"/>
                </a:solidFill>
                <a:latin typeface="Verdana"/>
                <a:cs typeface="Verdana"/>
              </a:rPr>
              <a:t>coalho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95" dirty="0">
                <a:solidFill>
                  <a:schemeClr val="bg1"/>
                </a:solidFill>
                <a:latin typeface="Verdana"/>
                <a:cs typeface="Verdana"/>
              </a:rPr>
              <a:t>pimenta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biquinho.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O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sabor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do </a:t>
            </a:r>
            <a:r>
              <a:rPr sz="1350" spc="-10" dirty="0">
                <a:solidFill>
                  <a:schemeClr val="bg1"/>
                </a:solidFill>
                <a:latin typeface="Verdana"/>
                <a:cs typeface="Verdana"/>
              </a:rPr>
              <a:t>sertão.</a:t>
            </a:r>
            <a:endParaRPr sz="135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>
              <a:lnSpc>
                <a:spcPct val="134300"/>
              </a:lnSpc>
              <a:spcBef>
                <a:spcPts val="1500"/>
              </a:spcBef>
            </a:pPr>
            <a:r>
              <a:rPr sz="1350" spc="-90" dirty="0">
                <a:solidFill>
                  <a:schemeClr val="bg1"/>
                </a:solidFill>
                <a:latin typeface="Verdana"/>
                <a:cs typeface="Verdana"/>
              </a:rPr>
              <a:t>Ingredientes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chemeClr val="bg1"/>
                </a:solidFill>
                <a:latin typeface="Verdana"/>
                <a:cs typeface="Verdana"/>
              </a:rPr>
              <a:t>frescos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de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chemeClr val="bg1"/>
                </a:solidFill>
                <a:latin typeface="Verdana"/>
                <a:cs typeface="Verdana"/>
              </a:rPr>
              <a:t>alta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qualidade.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chemeClr val="bg1"/>
                </a:solidFill>
                <a:latin typeface="Verdana"/>
                <a:cs typeface="Verdana"/>
              </a:rPr>
              <a:t>Opções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de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massa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5" dirty="0">
                <a:solidFill>
                  <a:schemeClr val="bg1"/>
                </a:solidFill>
                <a:latin typeface="Verdana"/>
                <a:cs typeface="Verdana"/>
              </a:rPr>
              <a:t>integral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ou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sem </a:t>
            </a:r>
            <a:r>
              <a:rPr sz="1350" spc="-85" dirty="0">
                <a:solidFill>
                  <a:schemeClr val="bg1"/>
                </a:solidFill>
                <a:latin typeface="Verdana"/>
                <a:cs typeface="Verdana"/>
              </a:rPr>
              <a:t>glúten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chemeClr val="bg1"/>
                </a:solidFill>
                <a:latin typeface="Verdana"/>
                <a:cs typeface="Verdana"/>
              </a:rPr>
              <a:t>(custo</a:t>
            </a:r>
            <a:r>
              <a:rPr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0" dirty="0">
                <a:solidFill>
                  <a:schemeClr val="bg1"/>
                </a:solidFill>
                <a:latin typeface="Verdana"/>
                <a:cs typeface="Verdana"/>
              </a:rPr>
              <a:t>adicional).</a:t>
            </a:r>
            <a:endParaRPr sz="13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66441001-A578-C515-CE98-1B5FF5F063C7}"/>
              </a:ext>
            </a:extLst>
          </p:cNvPr>
          <p:cNvSpPr txBox="1"/>
          <p:nvPr/>
        </p:nvSpPr>
        <p:spPr>
          <a:xfrm>
            <a:off x="4994002" y="2109787"/>
            <a:ext cx="136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459" dirty="0">
                <a:solidFill>
                  <a:srgbClr val="262424"/>
                </a:solidFill>
                <a:latin typeface="Tahoma"/>
                <a:cs typeface="Tahoma"/>
              </a:rPr>
              <a:t>1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8" name="object 7">
            <a:extLst>
              <a:ext uri="{FF2B5EF4-FFF2-40B4-BE49-F238E27FC236}">
                <a16:creationId xmlns:a16="http://schemas.microsoft.com/office/drawing/2014/main" id="{835CD846-D5C8-521E-8992-8F6B0C27173C}"/>
              </a:ext>
            </a:extLst>
          </p:cNvPr>
          <p:cNvSpPr txBox="1"/>
          <p:nvPr/>
        </p:nvSpPr>
        <p:spPr>
          <a:xfrm>
            <a:off x="8058784" y="2117587"/>
            <a:ext cx="136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000" b="1" dirty="0">
                <a:latin typeface="Tahoma"/>
                <a:cs typeface="Tahoma"/>
              </a:rPr>
              <a:t>2</a:t>
            </a:r>
            <a:endParaRPr sz="2000" b="1" dirty="0">
              <a:latin typeface="Tahoma"/>
              <a:cs typeface="Tahoma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B012AC59-9BCD-AF1A-A09A-71D7823D2902}"/>
              </a:ext>
            </a:extLst>
          </p:cNvPr>
          <p:cNvSpPr txBox="1"/>
          <p:nvPr/>
        </p:nvSpPr>
        <p:spPr>
          <a:xfrm>
            <a:off x="4994002" y="3685857"/>
            <a:ext cx="13652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pt-BR" sz="2000" b="1" dirty="0">
                <a:latin typeface="Tahoma"/>
                <a:cs typeface="Tahoma"/>
              </a:rPr>
              <a:t>3</a:t>
            </a:r>
            <a:endParaRPr sz="2000" b="1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F7E53B37-1A14-E05B-5EE2-E7A9A7EB5780}"/>
              </a:ext>
            </a:extLst>
          </p:cNvPr>
          <p:cNvSpPr/>
          <p:nvPr/>
        </p:nvSpPr>
        <p:spPr>
          <a:xfrm>
            <a:off x="0" y="5186362"/>
            <a:ext cx="7143750" cy="1844673"/>
          </a:xfrm>
          <a:prstGeom prst="rect">
            <a:avLst/>
          </a:prstGeom>
          <a:solidFill>
            <a:srgbClr val="D82C28">
              <a:alpha val="88000"/>
            </a:srgbClr>
          </a:solidFill>
          <a:ln>
            <a:solidFill>
              <a:srgbClr val="D82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700" marR="5080" algn="l">
              <a:lnSpc>
                <a:spcPct val="129600"/>
              </a:lnSpc>
              <a:spcBef>
                <a:spcPts val="600"/>
              </a:spcBef>
            </a:pPr>
            <a:r>
              <a:rPr lang="pt-BR" sz="1350" spc="-90" dirty="0">
                <a:solidFill>
                  <a:schemeClr val="bg1"/>
                </a:solidFill>
                <a:latin typeface="Verdana"/>
                <a:cs typeface="Verdana"/>
              </a:rPr>
              <a:t>           Ingredientes</a:t>
            </a:r>
            <a:r>
              <a:rPr lang="pt-BR"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lang="pt-BR"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75" dirty="0">
                <a:solidFill>
                  <a:schemeClr val="bg1"/>
                </a:solidFill>
                <a:latin typeface="Verdana"/>
                <a:cs typeface="Verdana"/>
              </a:rPr>
              <a:t>preparo</a:t>
            </a:r>
            <a:r>
              <a:rPr lang="pt-BR"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60" dirty="0">
                <a:solidFill>
                  <a:schemeClr val="bg1"/>
                </a:solidFill>
                <a:latin typeface="Verdana"/>
                <a:cs typeface="Verdana"/>
              </a:rPr>
              <a:t>adequados</a:t>
            </a:r>
            <a:r>
              <a:rPr lang="pt-BR"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75" dirty="0">
                <a:solidFill>
                  <a:schemeClr val="bg1"/>
                </a:solidFill>
                <a:latin typeface="Verdana"/>
                <a:cs typeface="Verdana"/>
              </a:rPr>
              <a:t>para</a:t>
            </a:r>
            <a:r>
              <a:rPr lang="pt-BR"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40" dirty="0">
                <a:solidFill>
                  <a:schemeClr val="bg1"/>
                </a:solidFill>
                <a:latin typeface="Verdana"/>
                <a:cs typeface="Verdana"/>
              </a:rPr>
              <a:t>cada</a:t>
            </a:r>
            <a:r>
              <a:rPr lang="pt-BR" sz="1350" spc="-10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65" dirty="0">
                <a:solidFill>
                  <a:schemeClr val="bg1"/>
                </a:solidFill>
                <a:latin typeface="Verdana"/>
                <a:cs typeface="Verdana"/>
              </a:rPr>
              <a:t>restrição</a:t>
            </a:r>
            <a:r>
              <a:rPr lang="pt-BR"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110" dirty="0">
                <a:solidFill>
                  <a:schemeClr val="bg1"/>
                </a:solidFill>
                <a:latin typeface="Verdana"/>
                <a:cs typeface="Verdana"/>
              </a:rPr>
              <a:t>alimentar.</a:t>
            </a:r>
            <a:endParaRPr lang="pt-BR" sz="1350" spc="-100" dirty="0">
              <a:solidFill>
                <a:schemeClr val="bg1"/>
              </a:solidFill>
              <a:latin typeface="Verdana"/>
              <a:cs typeface="Verdana"/>
            </a:endParaRPr>
          </a:p>
          <a:p>
            <a:pPr marL="12700" marR="5080" algn="l">
              <a:lnSpc>
                <a:spcPct val="129600"/>
              </a:lnSpc>
              <a:spcBef>
                <a:spcPts val="600"/>
              </a:spcBef>
            </a:pPr>
            <a:r>
              <a:rPr lang="pt-BR" sz="1350" spc="-75" dirty="0">
                <a:solidFill>
                  <a:schemeClr val="bg1"/>
                </a:solidFill>
                <a:latin typeface="Verdana"/>
                <a:cs typeface="Verdana"/>
              </a:rPr>
              <a:t>           Sabor</a:t>
            </a:r>
            <a:r>
              <a:rPr lang="pt-BR"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50" dirty="0">
                <a:solidFill>
                  <a:schemeClr val="bg1"/>
                </a:solidFill>
                <a:latin typeface="Verdana"/>
                <a:cs typeface="Verdana"/>
              </a:rPr>
              <a:t>e </a:t>
            </a:r>
            <a:r>
              <a:rPr lang="pt-BR" sz="1350" spc="-70" dirty="0">
                <a:solidFill>
                  <a:schemeClr val="bg1"/>
                </a:solidFill>
                <a:latin typeface="Verdana"/>
                <a:cs typeface="Verdana"/>
              </a:rPr>
              <a:t>respeito</a:t>
            </a:r>
            <a:r>
              <a:rPr lang="pt-BR"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65" dirty="0">
                <a:solidFill>
                  <a:schemeClr val="bg1"/>
                </a:solidFill>
                <a:latin typeface="Verdana"/>
                <a:cs typeface="Verdana"/>
              </a:rPr>
              <a:t>à</a:t>
            </a:r>
            <a:r>
              <a:rPr lang="pt-BR"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65" dirty="0">
                <a:solidFill>
                  <a:schemeClr val="bg1"/>
                </a:solidFill>
                <a:latin typeface="Verdana"/>
                <a:cs typeface="Verdana"/>
              </a:rPr>
              <a:t>sua</a:t>
            </a:r>
            <a:r>
              <a:rPr lang="pt-BR"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lang="pt-BR" sz="1350" spc="-10" dirty="0">
                <a:solidFill>
                  <a:schemeClr val="bg1"/>
                </a:solidFill>
                <a:latin typeface="Verdana"/>
                <a:cs typeface="Verdana"/>
              </a:rPr>
              <a:t>escolha.</a:t>
            </a:r>
            <a:endParaRPr lang="pt-BR" sz="13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7422CA2-8B6E-7570-CDA5-8A98026EF09E}"/>
              </a:ext>
            </a:extLst>
          </p:cNvPr>
          <p:cNvSpPr/>
          <p:nvPr/>
        </p:nvSpPr>
        <p:spPr>
          <a:xfrm>
            <a:off x="0" y="6352"/>
            <a:ext cx="7143750" cy="1844673"/>
          </a:xfrm>
          <a:prstGeom prst="rect">
            <a:avLst/>
          </a:prstGeom>
          <a:solidFill>
            <a:srgbClr val="D82C28">
              <a:alpha val="88000"/>
            </a:srgbClr>
          </a:solidFill>
          <a:ln>
            <a:solidFill>
              <a:srgbClr val="D82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682625"/>
            <a:ext cx="438086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45" dirty="0">
                <a:solidFill>
                  <a:schemeClr val="bg1"/>
                </a:solidFill>
              </a:rPr>
              <a:t>Pizzas</a:t>
            </a:r>
            <a:r>
              <a:rPr spc="-325" dirty="0">
                <a:solidFill>
                  <a:schemeClr val="bg1"/>
                </a:solidFill>
              </a:rPr>
              <a:t> </a:t>
            </a:r>
            <a:r>
              <a:rPr spc="-130" dirty="0">
                <a:solidFill>
                  <a:schemeClr val="bg1"/>
                </a:solidFill>
              </a:rPr>
              <a:t>Vegetarianas</a:t>
            </a:r>
            <a:r>
              <a:rPr spc="-320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e </a:t>
            </a:r>
            <a:r>
              <a:rPr spc="-10" dirty="0">
                <a:solidFill>
                  <a:schemeClr val="bg1"/>
                </a:solidFill>
              </a:rPr>
              <a:t>Veganas</a:t>
            </a:r>
          </a:p>
        </p:txBody>
      </p:sp>
      <p:sp>
        <p:nvSpPr>
          <p:cNvPr id="6" name="object 6"/>
          <p:cNvSpPr/>
          <p:nvPr/>
        </p:nvSpPr>
        <p:spPr>
          <a:xfrm>
            <a:off x="600075" y="2082507"/>
            <a:ext cx="428625" cy="377190"/>
          </a:xfrm>
          <a:custGeom>
            <a:avLst/>
            <a:gdLst/>
            <a:ahLst/>
            <a:cxnLst/>
            <a:rect l="l" t="t" r="r" b="b"/>
            <a:pathLst>
              <a:path w="428625" h="377189">
                <a:moveTo>
                  <a:pt x="408870" y="0"/>
                </a:moveTo>
                <a:lnTo>
                  <a:pt x="400411" y="254"/>
                </a:lnTo>
                <a:lnTo>
                  <a:pt x="397480" y="5702"/>
                </a:lnTo>
                <a:lnTo>
                  <a:pt x="396309" y="7962"/>
                </a:lnTo>
                <a:lnTo>
                  <a:pt x="394970" y="10134"/>
                </a:lnTo>
                <a:lnTo>
                  <a:pt x="355855" y="45807"/>
                </a:lnTo>
                <a:lnTo>
                  <a:pt x="314772" y="55257"/>
                </a:lnTo>
                <a:lnTo>
                  <a:pt x="227707" y="55257"/>
                </a:lnTo>
                <a:lnTo>
                  <a:pt x="183545" y="61989"/>
                </a:lnTo>
                <a:lnTo>
                  <a:pt x="144742" y="80821"/>
                </a:lnTo>
                <a:lnTo>
                  <a:pt x="113346" y="109707"/>
                </a:lnTo>
                <a:lnTo>
                  <a:pt x="91401" y="146601"/>
                </a:lnTo>
                <a:lnTo>
                  <a:pt x="81014" y="189204"/>
                </a:lnTo>
                <a:lnTo>
                  <a:pt x="80952" y="189458"/>
                </a:lnTo>
                <a:lnTo>
                  <a:pt x="47784" y="216733"/>
                </a:lnTo>
                <a:lnTo>
                  <a:pt x="22237" y="251350"/>
                </a:lnTo>
                <a:lnTo>
                  <a:pt x="5809" y="291794"/>
                </a:lnTo>
                <a:lnTo>
                  <a:pt x="0" y="336550"/>
                </a:lnTo>
                <a:lnTo>
                  <a:pt x="0" y="370700"/>
                </a:lnTo>
                <a:lnTo>
                  <a:pt x="6027" y="376732"/>
                </a:lnTo>
                <a:lnTo>
                  <a:pt x="20761" y="376732"/>
                </a:lnTo>
                <a:lnTo>
                  <a:pt x="26789" y="370700"/>
                </a:lnTo>
                <a:lnTo>
                  <a:pt x="26789" y="336550"/>
                </a:lnTo>
                <a:lnTo>
                  <a:pt x="30647" y="302896"/>
                </a:lnTo>
                <a:lnTo>
                  <a:pt x="41648" y="271978"/>
                </a:lnTo>
                <a:lnTo>
                  <a:pt x="58927" y="244672"/>
                </a:lnTo>
                <a:lnTo>
                  <a:pt x="81622" y="221856"/>
                </a:lnTo>
                <a:lnTo>
                  <a:pt x="110832" y="221856"/>
                </a:lnTo>
                <a:lnTo>
                  <a:pt x="107156" y="205282"/>
                </a:lnTo>
                <a:lnTo>
                  <a:pt x="122706" y="198425"/>
                </a:lnTo>
                <a:lnTo>
                  <a:pt x="139135" y="193381"/>
                </a:lnTo>
                <a:lnTo>
                  <a:pt x="156318" y="190268"/>
                </a:lnTo>
                <a:lnTo>
                  <a:pt x="174128" y="189204"/>
                </a:lnTo>
                <a:lnTo>
                  <a:pt x="261862" y="189204"/>
                </a:lnTo>
                <a:lnTo>
                  <a:pt x="267891" y="183172"/>
                </a:lnTo>
                <a:lnTo>
                  <a:pt x="267891" y="174383"/>
                </a:lnTo>
                <a:lnTo>
                  <a:pt x="110505" y="174383"/>
                </a:lnTo>
                <a:lnTo>
                  <a:pt x="126157" y="137604"/>
                </a:lnTo>
                <a:lnTo>
                  <a:pt x="152530" y="108350"/>
                </a:lnTo>
                <a:lnTo>
                  <a:pt x="187191" y="89030"/>
                </a:lnTo>
                <a:lnTo>
                  <a:pt x="227707" y="82054"/>
                </a:lnTo>
                <a:lnTo>
                  <a:pt x="314772" y="82054"/>
                </a:lnTo>
                <a:lnTo>
                  <a:pt x="337667" y="79877"/>
                </a:lnTo>
                <a:lnTo>
                  <a:pt x="359120" y="73617"/>
                </a:lnTo>
                <a:lnTo>
                  <a:pt x="378720" y="63682"/>
                </a:lnTo>
                <a:lnTo>
                  <a:pt x="396060" y="50482"/>
                </a:lnTo>
                <a:lnTo>
                  <a:pt x="423289" y="50482"/>
                </a:lnTo>
                <a:lnTo>
                  <a:pt x="412135" y="8712"/>
                </a:lnTo>
                <a:lnTo>
                  <a:pt x="408965" y="254"/>
                </a:lnTo>
                <a:lnTo>
                  <a:pt x="408870" y="0"/>
                </a:lnTo>
                <a:close/>
              </a:path>
              <a:path w="428625" h="377189">
                <a:moveTo>
                  <a:pt x="110832" y="221856"/>
                </a:moveTo>
                <a:lnTo>
                  <a:pt x="81622" y="221856"/>
                </a:lnTo>
                <a:lnTo>
                  <a:pt x="93263" y="262915"/>
                </a:lnTo>
                <a:lnTo>
                  <a:pt x="115577" y="298146"/>
                </a:lnTo>
                <a:lnTo>
                  <a:pt x="146678" y="325656"/>
                </a:lnTo>
                <a:lnTo>
                  <a:pt x="184683" y="343550"/>
                </a:lnTo>
                <a:lnTo>
                  <a:pt x="227707" y="349935"/>
                </a:lnTo>
                <a:lnTo>
                  <a:pt x="228545" y="349935"/>
                </a:lnTo>
                <a:lnTo>
                  <a:pt x="268893" y="344796"/>
                </a:lnTo>
                <a:lnTo>
                  <a:pt x="306462" y="330466"/>
                </a:lnTo>
                <a:lnTo>
                  <a:pt x="317489" y="323151"/>
                </a:lnTo>
                <a:lnTo>
                  <a:pt x="227707" y="323151"/>
                </a:lnTo>
                <a:lnTo>
                  <a:pt x="181346" y="313916"/>
                </a:lnTo>
                <a:lnTo>
                  <a:pt x="143321" y="288701"/>
                </a:lnTo>
                <a:lnTo>
                  <a:pt x="117425" y="251350"/>
                </a:lnTo>
                <a:lnTo>
                  <a:pt x="115893" y="244672"/>
                </a:lnTo>
                <a:lnTo>
                  <a:pt x="110832" y="221856"/>
                </a:lnTo>
                <a:close/>
              </a:path>
              <a:path w="428625" h="377189">
                <a:moveTo>
                  <a:pt x="423289" y="50482"/>
                </a:moveTo>
                <a:lnTo>
                  <a:pt x="396060" y="50482"/>
                </a:lnTo>
                <a:lnTo>
                  <a:pt x="398511" y="63682"/>
                </a:lnTo>
                <a:lnTo>
                  <a:pt x="400360" y="77643"/>
                </a:lnTo>
                <a:lnTo>
                  <a:pt x="401462" y="91682"/>
                </a:lnTo>
                <a:lnTo>
                  <a:pt x="401835" y="105994"/>
                </a:lnTo>
                <a:lnTo>
                  <a:pt x="397015" y="157249"/>
                </a:lnTo>
                <a:lnTo>
                  <a:pt x="383409" y="203484"/>
                </a:lnTo>
                <a:lnTo>
                  <a:pt x="362296" y="243663"/>
                </a:lnTo>
                <a:lnTo>
                  <a:pt x="334957" y="276754"/>
                </a:lnTo>
                <a:lnTo>
                  <a:pt x="302671" y="301721"/>
                </a:lnTo>
                <a:lnTo>
                  <a:pt x="266717" y="317531"/>
                </a:lnTo>
                <a:lnTo>
                  <a:pt x="228376" y="323151"/>
                </a:lnTo>
                <a:lnTo>
                  <a:pt x="317489" y="323151"/>
                </a:lnTo>
                <a:lnTo>
                  <a:pt x="370056" y="278128"/>
                </a:lnTo>
                <a:lnTo>
                  <a:pt x="394477" y="242066"/>
                </a:lnTo>
                <a:lnTo>
                  <a:pt x="412914" y="200708"/>
                </a:lnTo>
                <a:lnTo>
                  <a:pt x="424563" y="155026"/>
                </a:lnTo>
                <a:lnTo>
                  <a:pt x="428625" y="105994"/>
                </a:lnTo>
                <a:lnTo>
                  <a:pt x="427895" y="84886"/>
                </a:lnTo>
                <a:lnTo>
                  <a:pt x="425737" y="64308"/>
                </a:lnTo>
                <a:lnTo>
                  <a:pt x="423289" y="50482"/>
                </a:lnTo>
                <a:close/>
              </a:path>
              <a:path w="428625" h="377189">
                <a:moveTo>
                  <a:pt x="261862" y="162420"/>
                </a:moveTo>
                <a:lnTo>
                  <a:pt x="174128" y="162420"/>
                </a:lnTo>
                <a:lnTo>
                  <a:pt x="157498" y="163194"/>
                </a:lnTo>
                <a:lnTo>
                  <a:pt x="141310" y="165482"/>
                </a:lnTo>
                <a:lnTo>
                  <a:pt x="125624" y="169230"/>
                </a:lnTo>
                <a:lnTo>
                  <a:pt x="110505" y="174383"/>
                </a:lnTo>
                <a:lnTo>
                  <a:pt x="267891" y="174383"/>
                </a:lnTo>
                <a:lnTo>
                  <a:pt x="267891" y="168440"/>
                </a:lnTo>
                <a:lnTo>
                  <a:pt x="261862" y="162420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7450" y="2011362"/>
            <a:ext cx="431101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35" dirty="0">
                <a:solidFill>
                  <a:srgbClr val="262424"/>
                </a:solidFill>
                <a:latin typeface="Tahoma"/>
                <a:cs typeface="Tahoma"/>
              </a:rPr>
              <a:t>Veggie</a:t>
            </a:r>
            <a:r>
              <a:rPr sz="1650" b="1" spc="-16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62424"/>
                </a:solidFill>
                <a:latin typeface="Tahoma"/>
                <a:cs typeface="Tahoma"/>
              </a:rPr>
              <a:t>Clássica</a:t>
            </a:r>
            <a:endParaRPr sz="16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Abobrinha,</a:t>
            </a:r>
            <a:r>
              <a:rPr sz="1350" spc="-10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berinjela,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pimentão, </a:t>
            </a:r>
            <a:r>
              <a:rPr sz="1350" spc="-45" dirty="0">
                <a:solidFill>
                  <a:srgbClr val="262424"/>
                </a:solidFill>
                <a:latin typeface="Verdana"/>
                <a:cs typeface="Verdana"/>
              </a:rPr>
              <a:t>cebola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5" dirty="0">
                <a:solidFill>
                  <a:srgbClr val="262424"/>
                </a:solidFill>
                <a:latin typeface="Verdana"/>
                <a:cs typeface="Verdana"/>
              </a:rPr>
              <a:t>tomate</a:t>
            </a:r>
            <a:r>
              <a:rPr sz="1350" spc="-9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35" dirty="0">
                <a:solidFill>
                  <a:srgbClr val="262424"/>
                </a:solidFill>
                <a:latin typeface="Verdana"/>
                <a:cs typeface="Verdana"/>
              </a:rPr>
              <a:t>cereja.</a:t>
            </a:r>
            <a:endParaRPr sz="1350" dirty="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1488" y="3243262"/>
            <a:ext cx="426084" cy="381000"/>
          </a:xfrm>
          <a:custGeom>
            <a:avLst/>
            <a:gdLst/>
            <a:ahLst/>
            <a:cxnLst/>
            <a:rect l="l" t="t" r="r" b="b"/>
            <a:pathLst>
              <a:path w="426084" h="381000">
                <a:moveTo>
                  <a:pt x="203289" y="169155"/>
                </a:moveTo>
                <a:lnTo>
                  <a:pt x="179276" y="169155"/>
                </a:lnTo>
                <a:lnTo>
                  <a:pt x="180230" y="175247"/>
                </a:lnTo>
                <a:lnTo>
                  <a:pt x="181054" y="182084"/>
                </a:lnTo>
                <a:lnTo>
                  <a:pt x="181402" y="187896"/>
                </a:lnTo>
                <a:lnTo>
                  <a:pt x="181495" y="189458"/>
                </a:lnTo>
                <a:lnTo>
                  <a:pt x="181593" y="199852"/>
                </a:lnTo>
                <a:lnTo>
                  <a:pt x="181714" y="221248"/>
                </a:lnTo>
                <a:lnTo>
                  <a:pt x="178575" y="257503"/>
                </a:lnTo>
                <a:lnTo>
                  <a:pt x="171094" y="300770"/>
                </a:lnTo>
                <a:lnTo>
                  <a:pt x="158577" y="350266"/>
                </a:lnTo>
                <a:lnTo>
                  <a:pt x="158255" y="356895"/>
                </a:lnTo>
                <a:lnTo>
                  <a:pt x="158241" y="357187"/>
                </a:lnTo>
                <a:lnTo>
                  <a:pt x="158115" y="359791"/>
                </a:lnTo>
                <a:lnTo>
                  <a:pt x="158035" y="361443"/>
                </a:lnTo>
                <a:lnTo>
                  <a:pt x="162335" y="371300"/>
                </a:lnTo>
                <a:lnTo>
                  <a:pt x="170485" y="378323"/>
                </a:lnTo>
                <a:lnTo>
                  <a:pt x="181495" y="381000"/>
                </a:lnTo>
                <a:lnTo>
                  <a:pt x="255985" y="381000"/>
                </a:lnTo>
                <a:lnTo>
                  <a:pt x="279611" y="357187"/>
                </a:lnTo>
                <a:lnTo>
                  <a:pt x="181422" y="357187"/>
                </a:lnTo>
                <a:lnTo>
                  <a:pt x="181347" y="356895"/>
                </a:lnTo>
                <a:lnTo>
                  <a:pt x="194287" y="305705"/>
                </a:lnTo>
                <a:lnTo>
                  <a:pt x="202099" y="260503"/>
                </a:lnTo>
                <a:lnTo>
                  <a:pt x="205488" y="221248"/>
                </a:lnTo>
                <a:lnTo>
                  <a:pt x="205386" y="210896"/>
                </a:lnTo>
                <a:lnTo>
                  <a:pt x="205277" y="199852"/>
                </a:lnTo>
                <a:lnTo>
                  <a:pt x="205159" y="187896"/>
                </a:lnTo>
                <a:lnTo>
                  <a:pt x="204452" y="178837"/>
                </a:lnTo>
                <a:lnTo>
                  <a:pt x="203466" y="170303"/>
                </a:lnTo>
                <a:lnTo>
                  <a:pt x="203289" y="169155"/>
                </a:lnTo>
                <a:close/>
              </a:path>
              <a:path w="426084" h="381000">
                <a:moveTo>
                  <a:pt x="252412" y="154787"/>
                </a:moveTo>
                <a:lnTo>
                  <a:pt x="227111" y="154787"/>
                </a:lnTo>
                <a:lnTo>
                  <a:pt x="232043" y="169155"/>
                </a:lnTo>
                <a:lnTo>
                  <a:pt x="236655" y="184202"/>
                </a:lnTo>
                <a:lnTo>
                  <a:pt x="251345" y="251142"/>
                </a:lnTo>
                <a:lnTo>
                  <a:pt x="257201" y="322572"/>
                </a:lnTo>
                <a:lnTo>
                  <a:pt x="255773" y="356895"/>
                </a:lnTo>
                <a:lnTo>
                  <a:pt x="255761" y="357187"/>
                </a:lnTo>
                <a:lnTo>
                  <a:pt x="279611" y="357187"/>
                </a:lnTo>
                <a:lnTo>
                  <a:pt x="281088" y="322920"/>
                </a:lnTo>
                <a:lnTo>
                  <a:pt x="274947" y="247594"/>
                </a:lnTo>
                <a:lnTo>
                  <a:pt x="264583" y="196341"/>
                </a:lnTo>
                <a:lnTo>
                  <a:pt x="256748" y="168206"/>
                </a:lnTo>
                <a:lnTo>
                  <a:pt x="252412" y="154787"/>
                </a:lnTo>
                <a:close/>
              </a:path>
              <a:path w="426084" h="381000">
                <a:moveTo>
                  <a:pt x="129555" y="0"/>
                </a:moveTo>
                <a:lnTo>
                  <a:pt x="76369" y="8789"/>
                </a:lnTo>
                <a:lnTo>
                  <a:pt x="37430" y="31195"/>
                </a:lnTo>
                <a:lnTo>
                  <a:pt x="12164" y="61277"/>
                </a:lnTo>
                <a:lnTo>
                  <a:pt x="0" y="93091"/>
                </a:lnTo>
                <a:lnTo>
                  <a:pt x="377" y="100609"/>
                </a:lnTo>
                <a:lnTo>
                  <a:pt x="404" y="101159"/>
                </a:lnTo>
                <a:lnTo>
                  <a:pt x="528" y="103615"/>
                </a:lnTo>
                <a:lnTo>
                  <a:pt x="5451" y="111825"/>
                </a:lnTo>
                <a:lnTo>
                  <a:pt x="13248" y="117160"/>
                </a:lnTo>
                <a:lnTo>
                  <a:pt x="22398" y="119062"/>
                </a:lnTo>
                <a:lnTo>
                  <a:pt x="65261" y="119062"/>
                </a:lnTo>
                <a:lnTo>
                  <a:pt x="47574" y="156746"/>
                </a:lnTo>
                <a:lnTo>
                  <a:pt x="48057" y="225138"/>
                </a:lnTo>
                <a:lnTo>
                  <a:pt x="68242" y="258162"/>
                </a:lnTo>
                <a:lnTo>
                  <a:pt x="77693" y="260503"/>
                </a:lnTo>
                <a:lnTo>
                  <a:pt x="77336" y="260503"/>
                </a:lnTo>
                <a:lnTo>
                  <a:pt x="86836" y="258723"/>
                </a:lnTo>
                <a:lnTo>
                  <a:pt x="94655" y="253606"/>
                </a:lnTo>
                <a:lnTo>
                  <a:pt x="112604" y="235673"/>
                </a:lnTo>
                <a:lnTo>
                  <a:pt x="78953" y="235673"/>
                </a:lnTo>
                <a:lnTo>
                  <a:pt x="69584" y="213450"/>
                </a:lnTo>
                <a:lnTo>
                  <a:pt x="74119" y="153074"/>
                </a:lnTo>
                <a:lnTo>
                  <a:pt x="94804" y="119507"/>
                </a:lnTo>
                <a:lnTo>
                  <a:pt x="121079" y="95250"/>
                </a:lnTo>
                <a:lnTo>
                  <a:pt x="23812" y="95250"/>
                </a:lnTo>
                <a:lnTo>
                  <a:pt x="33836" y="71373"/>
                </a:lnTo>
                <a:lnTo>
                  <a:pt x="54164" y="48229"/>
                </a:lnTo>
                <a:lnTo>
                  <a:pt x="85752" y="30736"/>
                </a:lnTo>
                <a:lnTo>
                  <a:pt x="129555" y="23812"/>
                </a:lnTo>
                <a:lnTo>
                  <a:pt x="210835" y="23812"/>
                </a:lnTo>
                <a:lnTo>
                  <a:pt x="194555" y="13703"/>
                </a:lnTo>
                <a:lnTo>
                  <a:pt x="164929" y="3673"/>
                </a:lnTo>
                <a:lnTo>
                  <a:pt x="129555" y="0"/>
                </a:lnTo>
                <a:close/>
              </a:path>
              <a:path w="426084" h="381000">
                <a:moveTo>
                  <a:pt x="185737" y="130822"/>
                </a:moveTo>
                <a:lnTo>
                  <a:pt x="182538" y="132080"/>
                </a:lnTo>
                <a:lnTo>
                  <a:pt x="78953" y="235673"/>
                </a:lnTo>
                <a:lnTo>
                  <a:pt x="112604" y="235673"/>
                </a:lnTo>
                <a:lnTo>
                  <a:pt x="179184" y="169155"/>
                </a:lnTo>
                <a:lnTo>
                  <a:pt x="203289" y="169155"/>
                </a:lnTo>
                <a:lnTo>
                  <a:pt x="202229" y="162289"/>
                </a:lnTo>
                <a:lnTo>
                  <a:pt x="200769" y="154787"/>
                </a:lnTo>
                <a:lnTo>
                  <a:pt x="403399" y="154787"/>
                </a:lnTo>
                <a:lnTo>
                  <a:pt x="412549" y="152885"/>
                </a:lnTo>
                <a:lnTo>
                  <a:pt x="420346" y="147550"/>
                </a:lnTo>
                <a:lnTo>
                  <a:pt x="425269" y="139341"/>
                </a:lnTo>
                <a:lnTo>
                  <a:pt x="425634" y="132080"/>
                </a:lnTo>
                <a:lnTo>
                  <a:pt x="425689" y="130975"/>
                </a:lnTo>
                <a:lnTo>
                  <a:pt x="189086" y="130975"/>
                </a:lnTo>
                <a:lnTo>
                  <a:pt x="185737" y="130822"/>
                </a:lnTo>
                <a:close/>
              </a:path>
              <a:path w="426084" h="381000">
                <a:moveTo>
                  <a:pt x="338509" y="95250"/>
                </a:moveTo>
                <a:lnTo>
                  <a:pt x="325413" y="95250"/>
                </a:lnTo>
                <a:lnTo>
                  <a:pt x="320055" y="100609"/>
                </a:lnTo>
                <a:lnTo>
                  <a:pt x="320055" y="130975"/>
                </a:lnTo>
                <a:lnTo>
                  <a:pt x="343867" y="130975"/>
                </a:lnTo>
                <a:lnTo>
                  <a:pt x="343867" y="100609"/>
                </a:lnTo>
                <a:lnTo>
                  <a:pt x="338509" y="95250"/>
                </a:lnTo>
                <a:close/>
              </a:path>
              <a:path w="426084" h="381000">
                <a:moveTo>
                  <a:pt x="375536" y="59537"/>
                </a:moveTo>
                <a:lnTo>
                  <a:pt x="296242" y="59537"/>
                </a:lnTo>
                <a:lnTo>
                  <a:pt x="340046" y="66461"/>
                </a:lnTo>
                <a:lnTo>
                  <a:pt x="371633" y="83954"/>
                </a:lnTo>
                <a:lnTo>
                  <a:pt x="391961" y="107098"/>
                </a:lnTo>
                <a:lnTo>
                  <a:pt x="401921" y="130822"/>
                </a:lnTo>
                <a:lnTo>
                  <a:pt x="401985" y="130975"/>
                </a:lnTo>
                <a:lnTo>
                  <a:pt x="425689" y="130975"/>
                </a:lnTo>
                <a:lnTo>
                  <a:pt x="425797" y="128816"/>
                </a:lnTo>
                <a:lnTo>
                  <a:pt x="413633" y="97002"/>
                </a:lnTo>
                <a:lnTo>
                  <a:pt x="388488" y="67065"/>
                </a:lnTo>
                <a:lnTo>
                  <a:pt x="388367" y="66921"/>
                </a:lnTo>
                <a:lnTo>
                  <a:pt x="375536" y="59537"/>
                </a:lnTo>
                <a:close/>
              </a:path>
              <a:path w="426084" h="381000">
                <a:moveTo>
                  <a:pt x="140047" y="57899"/>
                </a:moveTo>
                <a:lnTo>
                  <a:pt x="98001" y="82923"/>
                </a:lnTo>
                <a:lnTo>
                  <a:pt x="86320" y="93611"/>
                </a:lnTo>
                <a:lnTo>
                  <a:pt x="85725" y="94132"/>
                </a:lnTo>
                <a:lnTo>
                  <a:pt x="85204" y="94729"/>
                </a:lnTo>
                <a:lnTo>
                  <a:pt x="84683" y="95250"/>
                </a:lnTo>
                <a:lnTo>
                  <a:pt x="121079" y="95250"/>
                </a:lnTo>
                <a:lnTo>
                  <a:pt x="123425" y="93467"/>
                </a:lnTo>
                <a:lnTo>
                  <a:pt x="133507" y="87225"/>
                </a:lnTo>
                <a:lnTo>
                  <a:pt x="143470" y="82308"/>
                </a:lnTo>
                <a:lnTo>
                  <a:pt x="149498" y="79692"/>
                </a:lnTo>
                <a:lnTo>
                  <a:pt x="152251" y="72707"/>
                </a:lnTo>
                <a:lnTo>
                  <a:pt x="147043" y="60642"/>
                </a:lnTo>
                <a:lnTo>
                  <a:pt x="140047" y="57899"/>
                </a:lnTo>
                <a:close/>
              </a:path>
              <a:path w="426084" h="381000">
                <a:moveTo>
                  <a:pt x="210835" y="23812"/>
                </a:moveTo>
                <a:lnTo>
                  <a:pt x="129555" y="23812"/>
                </a:lnTo>
                <a:lnTo>
                  <a:pt x="162434" y="27532"/>
                </a:lnTo>
                <a:lnTo>
                  <a:pt x="188770" y="37447"/>
                </a:lnTo>
                <a:lnTo>
                  <a:pt x="208938" y="51689"/>
                </a:lnTo>
                <a:lnTo>
                  <a:pt x="223316" y="68389"/>
                </a:lnTo>
                <a:lnTo>
                  <a:pt x="226739" y="73367"/>
                </a:lnTo>
                <a:lnTo>
                  <a:pt x="233288" y="75082"/>
                </a:lnTo>
                <a:lnTo>
                  <a:pt x="238645" y="72326"/>
                </a:lnTo>
                <a:lnTo>
                  <a:pt x="250679" y="67065"/>
                </a:lnTo>
                <a:lnTo>
                  <a:pt x="264262" y="63031"/>
                </a:lnTo>
                <a:lnTo>
                  <a:pt x="279116" y="60502"/>
                </a:lnTo>
                <a:lnTo>
                  <a:pt x="278429" y="60502"/>
                </a:lnTo>
                <a:lnTo>
                  <a:pt x="296242" y="59537"/>
                </a:lnTo>
                <a:lnTo>
                  <a:pt x="375536" y="59537"/>
                </a:lnTo>
                <a:lnTo>
                  <a:pt x="353531" y="46875"/>
                </a:lnTo>
                <a:lnTo>
                  <a:pt x="237008" y="46875"/>
                </a:lnTo>
                <a:lnTo>
                  <a:pt x="218544" y="28600"/>
                </a:lnTo>
                <a:lnTo>
                  <a:pt x="210835" y="23812"/>
                </a:lnTo>
                <a:close/>
              </a:path>
              <a:path w="426084" h="381000">
                <a:moveTo>
                  <a:pt x="296242" y="35725"/>
                </a:moveTo>
                <a:lnTo>
                  <a:pt x="279777" y="36485"/>
                </a:lnTo>
                <a:lnTo>
                  <a:pt x="264421" y="38681"/>
                </a:lnTo>
                <a:lnTo>
                  <a:pt x="250167" y="42186"/>
                </a:lnTo>
                <a:lnTo>
                  <a:pt x="237008" y="46875"/>
                </a:lnTo>
                <a:lnTo>
                  <a:pt x="353531" y="46875"/>
                </a:lnTo>
                <a:lnTo>
                  <a:pt x="349428" y="44514"/>
                </a:lnTo>
                <a:lnTo>
                  <a:pt x="296242" y="35725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7450" y="3173412"/>
            <a:ext cx="3903979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solidFill>
                  <a:srgbClr val="262424"/>
                </a:solidFill>
                <a:latin typeface="Tahoma"/>
                <a:cs typeface="Tahoma"/>
              </a:rPr>
              <a:t>Palmito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Palmito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pupunha,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champignon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rgbClr val="262424"/>
                </a:solidFill>
                <a:latin typeface="Verdana"/>
                <a:cs typeface="Verdana"/>
              </a:rPr>
              <a:t>azeitonas</a:t>
            </a:r>
            <a:r>
              <a:rPr sz="1350" spc="-9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rgbClr val="262424"/>
                </a:solidFill>
                <a:latin typeface="Verdana"/>
                <a:cs typeface="Verdana"/>
              </a:rPr>
              <a:t>pretas.</a:t>
            </a:r>
            <a:endParaRPr sz="135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075" y="4381500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53578" y="53581"/>
                </a:moveTo>
                <a:lnTo>
                  <a:pt x="26789" y="53581"/>
                </a:lnTo>
                <a:lnTo>
                  <a:pt x="16352" y="55682"/>
                </a:lnTo>
                <a:lnTo>
                  <a:pt x="7837" y="61415"/>
                </a:lnTo>
                <a:lnTo>
                  <a:pt x="2102" y="69927"/>
                </a:lnTo>
                <a:lnTo>
                  <a:pt x="0" y="80365"/>
                </a:lnTo>
                <a:lnTo>
                  <a:pt x="6699" y="130213"/>
                </a:lnTo>
                <a:lnTo>
                  <a:pt x="25604" y="175008"/>
                </a:lnTo>
                <a:lnTo>
                  <a:pt x="54928" y="212963"/>
                </a:lnTo>
                <a:lnTo>
                  <a:pt x="92881" y="242287"/>
                </a:lnTo>
                <a:lnTo>
                  <a:pt x="137676" y="261194"/>
                </a:lnTo>
                <a:lnTo>
                  <a:pt x="187523" y="267893"/>
                </a:lnTo>
                <a:lnTo>
                  <a:pt x="214312" y="267893"/>
                </a:lnTo>
                <a:lnTo>
                  <a:pt x="214312" y="422592"/>
                </a:lnTo>
                <a:lnTo>
                  <a:pt x="220339" y="428625"/>
                </a:lnTo>
                <a:lnTo>
                  <a:pt x="235074" y="428625"/>
                </a:lnTo>
                <a:lnTo>
                  <a:pt x="241101" y="422592"/>
                </a:lnTo>
                <a:lnTo>
                  <a:pt x="241101" y="241096"/>
                </a:lnTo>
                <a:lnTo>
                  <a:pt x="187523" y="241096"/>
                </a:lnTo>
                <a:lnTo>
                  <a:pt x="136730" y="232899"/>
                </a:lnTo>
                <a:lnTo>
                  <a:pt x="92608" y="210075"/>
                </a:lnTo>
                <a:lnTo>
                  <a:pt x="57810" y="175276"/>
                </a:lnTo>
                <a:lnTo>
                  <a:pt x="34986" y="131155"/>
                </a:lnTo>
                <a:lnTo>
                  <a:pt x="26789" y="80365"/>
                </a:lnTo>
                <a:lnTo>
                  <a:pt x="149749" y="80365"/>
                </a:lnTo>
                <a:lnTo>
                  <a:pt x="148220" y="79184"/>
                </a:lnTo>
                <a:lnTo>
                  <a:pt x="103425" y="60279"/>
                </a:lnTo>
                <a:lnTo>
                  <a:pt x="53578" y="53581"/>
                </a:lnTo>
                <a:close/>
              </a:path>
              <a:path w="428625" h="428625">
                <a:moveTo>
                  <a:pt x="149749" y="80365"/>
                </a:moveTo>
                <a:lnTo>
                  <a:pt x="53578" y="80365"/>
                </a:lnTo>
                <a:lnTo>
                  <a:pt x="104369" y="88563"/>
                </a:lnTo>
                <a:lnTo>
                  <a:pt x="148491" y="111387"/>
                </a:lnTo>
                <a:lnTo>
                  <a:pt x="183290" y="146185"/>
                </a:lnTo>
                <a:lnTo>
                  <a:pt x="206114" y="190306"/>
                </a:lnTo>
                <a:lnTo>
                  <a:pt x="214312" y="241096"/>
                </a:lnTo>
                <a:lnTo>
                  <a:pt x="241101" y="241096"/>
                </a:lnTo>
                <a:lnTo>
                  <a:pt x="234475" y="191792"/>
                </a:lnTo>
                <a:lnTo>
                  <a:pt x="234402" y="191249"/>
                </a:lnTo>
                <a:lnTo>
                  <a:pt x="215496" y="146456"/>
                </a:lnTo>
                <a:lnTo>
                  <a:pt x="186173" y="108505"/>
                </a:lnTo>
                <a:lnTo>
                  <a:pt x="149749" y="80365"/>
                </a:lnTo>
                <a:close/>
              </a:path>
              <a:path w="428625" h="428625">
                <a:moveTo>
                  <a:pt x="428625" y="26784"/>
                </a:moveTo>
                <a:lnTo>
                  <a:pt x="401835" y="26784"/>
                </a:lnTo>
                <a:lnTo>
                  <a:pt x="395183" y="72705"/>
                </a:lnTo>
                <a:lnTo>
                  <a:pt x="376504" y="113449"/>
                </a:lnTo>
                <a:lnTo>
                  <a:pt x="347715" y="147087"/>
                </a:lnTo>
                <a:lnTo>
                  <a:pt x="310732" y="171694"/>
                </a:lnTo>
                <a:lnTo>
                  <a:pt x="267473" y="185343"/>
                </a:lnTo>
                <a:lnTo>
                  <a:pt x="269059" y="191792"/>
                </a:lnTo>
                <a:lnTo>
                  <a:pt x="270433" y="198331"/>
                </a:lnTo>
                <a:lnTo>
                  <a:pt x="271604" y="204948"/>
                </a:lnTo>
                <a:lnTo>
                  <a:pt x="272578" y="211632"/>
                </a:lnTo>
                <a:lnTo>
                  <a:pt x="314892" y="199184"/>
                </a:lnTo>
                <a:lnTo>
                  <a:pt x="352400" y="177681"/>
                </a:lnTo>
                <a:lnTo>
                  <a:pt x="383816" y="148407"/>
                </a:lnTo>
                <a:lnTo>
                  <a:pt x="407851" y="112644"/>
                </a:lnTo>
                <a:lnTo>
                  <a:pt x="423216" y="71675"/>
                </a:lnTo>
                <a:lnTo>
                  <a:pt x="428625" y="26784"/>
                </a:lnTo>
                <a:close/>
              </a:path>
              <a:path w="428625" h="428625">
                <a:moveTo>
                  <a:pt x="401835" y="0"/>
                </a:moveTo>
                <a:lnTo>
                  <a:pt x="375047" y="0"/>
                </a:lnTo>
                <a:lnTo>
                  <a:pt x="326041" y="6467"/>
                </a:lnTo>
                <a:lnTo>
                  <a:pt x="281870" y="24745"/>
                </a:lnTo>
                <a:lnTo>
                  <a:pt x="244229" y="53149"/>
                </a:lnTo>
                <a:lnTo>
                  <a:pt x="214814" y="89992"/>
                </a:lnTo>
                <a:lnTo>
                  <a:pt x="219630" y="95293"/>
                </a:lnTo>
                <a:lnTo>
                  <a:pt x="224283" y="100760"/>
                </a:lnTo>
                <a:lnTo>
                  <a:pt x="228764" y="106367"/>
                </a:lnTo>
                <a:lnTo>
                  <a:pt x="233065" y="112090"/>
                </a:lnTo>
                <a:lnTo>
                  <a:pt x="258005" y="77362"/>
                </a:lnTo>
                <a:lnTo>
                  <a:pt x="291122" y="50415"/>
                </a:lnTo>
                <a:lnTo>
                  <a:pt x="330706" y="32980"/>
                </a:lnTo>
                <a:lnTo>
                  <a:pt x="375047" y="26784"/>
                </a:lnTo>
                <a:lnTo>
                  <a:pt x="428625" y="26784"/>
                </a:lnTo>
                <a:lnTo>
                  <a:pt x="426523" y="16352"/>
                </a:lnTo>
                <a:lnTo>
                  <a:pt x="420787" y="7839"/>
                </a:lnTo>
                <a:lnTo>
                  <a:pt x="412272" y="2102"/>
                </a:lnTo>
                <a:lnTo>
                  <a:pt x="401835" y="0"/>
                </a:lnTo>
                <a:close/>
              </a:path>
            </a:pathLst>
          </a:custGeom>
          <a:solidFill>
            <a:srgbClr val="494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87375" y="4335462"/>
            <a:ext cx="5704205" cy="62004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35"/>
              </a:spcBef>
            </a:pPr>
            <a:r>
              <a:rPr sz="1650" b="1" spc="-40" dirty="0">
                <a:solidFill>
                  <a:srgbClr val="262424"/>
                </a:solidFill>
                <a:latin typeface="Tahoma"/>
                <a:cs typeface="Tahoma"/>
              </a:rPr>
              <a:t>Vegana</a:t>
            </a:r>
            <a:r>
              <a:rPr sz="1650" b="1" spc="-150" dirty="0">
                <a:solidFill>
                  <a:srgbClr val="26242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62424"/>
                </a:solidFill>
                <a:latin typeface="Tahoma"/>
                <a:cs typeface="Tahoma"/>
              </a:rPr>
              <a:t>Suprema</a:t>
            </a:r>
            <a:endParaRPr sz="1650" dirty="0">
              <a:latin typeface="Tahoma"/>
              <a:cs typeface="Tahoma"/>
            </a:endParaRPr>
          </a:p>
          <a:p>
            <a:pPr marL="612775">
              <a:lnSpc>
                <a:spcPct val="100000"/>
              </a:lnSpc>
              <a:spcBef>
                <a:spcPts val="1095"/>
              </a:spcBef>
            </a:pPr>
            <a:r>
              <a:rPr sz="1350" spc="-85" dirty="0">
                <a:solidFill>
                  <a:srgbClr val="262424"/>
                </a:solidFill>
                <a:latin typeface="Verdana"/>
                <a:cs typeface="Verdana"/>
              </a:rPr>
              <a:t>Queijo</a:t>
            </a:r>
            <a:r>
              <a:rPr sz="1350" spc="-11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rgbClr val="262424"/>
                </a:solidFill>
                <a:latin typeface="Verdana"/>
                <a:cs typeface="Verdana"/>
              </a:rPr>
              <a:t>vegano,</a:t>
            </a:r>
            <a:r>
              <a:rPr sz="1350" spc="-11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65" dirty="0">
                <a:solidFill>
                  <a:srgbClr val="262424"/>
                </a:solidFill>
                <a:latin typeface="Verdana"/>
                <a:cs typeface="Verdana"/>
              </a:rPr>
              <a:t>brócolis,</a:t>
            </a:r>
            <a:r>
              <a:rPr sz="1350" spc="-105" dirty="0">
                <a:solidFill>
                  <a:srgbClr val="262424"/>
                </a:solidFill>
                <a:latin typeface="Verdana"/>
                <a:cs typeface="Verdana"/>
              </a:rPr>
              <a:t> tomate</a:t>
            </a:r>
            <a:r>
              <a:rPr sz="1350" spc="-11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0" dirty="0">
                <a:solidFill>
                  <a:srgbClr val="262424"/>
                </a:solidFill>
                <a:latin typeface="Verdana"/>
                <a:cs typeface="Verdana"/>
              </a:rPr>
              <a:t>seco</a:t>
            </a:r>
            <a:r>
              <a:rPr sz="1350" spc="-110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rgbClr val="262424"/>
                </a:solidFill>
                <a:latin typeface="Verdana"/>
                <a:cs typeface="Verdana"/>
              </a:rPr>
              <a:t>e</a:t>
            </a:r>
            <a:r>
              <a:rPr sz="1350" spc="-105" dirty="0">
                <a:solidFill>
                  <a:srgbClr val="262424"/>
                </a:solidFill>
                <a:latin typeface="Verdana"/>
                <a:cs typeface="Verdana"/>
              </a:rPr>
              <a:t> </a:t>
            </a:r>
            <a:r>
              <a:rPr sz="1350" spc="-10" dirty="0" err="1">
                <a:solidFill>
                  <a:srgbClr val="262424"/>
                </a:solidFill>
                <a:latin typeface="Verdana"/>
                <a:cs typeface="Verdana"/>
              </a:rPr>
              <a:t>manjericão</a:t>
            </a:r>
            <a:r>
              <a:rPr sz="1350" spc="-10" dirty="0">
                <a:solidFill>
                  <a:srgbClr val="262424"/>
                </a:solidFill>
                <a:latin typeface="Verdana"/>
                <a:cs typeface="Verdana"/>
              </a:rPr>
              <a:t>.</a:t>
            </a:r>
            <a:endParaRPr sz="135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6E7196E-A0CA-371F-D8BE-22138DD180C1}"/>
              </a:ext>
            </a:extLst>
          </p:cNvPr>
          <p:cNvCxnSpPr/>
          <p:nvPr/>
        </p:nvCxnSpPr>
        <p:spPr>
          <a:xfrm>
            <a:off x="5712625" y="1361559"/>
            <a:ext cx="0" cy="4546763"/>
          </a:xfrm>
          <a:prstGeom prst="line">
            <a:avLst/>
          </a:prstGeom>
          <a:ln>
            <a:solidFill>
              <a:srgbClr val="D82C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F81F75DD-8BDA-01D5-4BEA-1F5B1245602D}"/>
              </a:ext>
            </a:extLst>
          </p:cNvPr>
          <p:cNvSpPr/>
          <p:nvPr/>
        </p:nvSpPr>
        <p:spPr>
          <a:xfrm>
            <a:off x="0" y="-18807"/>
            <a:ext cx="12261059" cy="1384297"/>
          </a:xfrm>
          <a:prstGeom prst="rect">
            <a:avLst/>
          </a:prstGeom>
          <a:solidFill>
            <a:srgbClr val="D82C28">
              <a:alpha val="88000"/>
            </a:srgbClr>
          </a:solidFill>
          <a:ln>
            <a:solidFill>
              <a:srgbClr val="D82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649" y="466668"/>
            <a:ext cx="5712126" cy="53155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5" dirty="0">
                <a:solidFill>
                  <a:schemeClr val="bg1"/>
                </a:solidFill>
              </a:rPr>
              <a:t>Extras</a:t>
            </a:r>
            <a:r>
              <a:rPr spc="-35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355" dirty="0">
                <a:solidFill>
                  <a:schemeClr val="bg1"/>
                </a:solidFill>
              </a:rPr>
              <a:t> </a:t>
            </a:r>
            <a:r>
              <a:rPr spc="-95" dirty="0">
                <a:solidFill>
                  <a:schemeClr val="bg1"/>
                </a:solidFill>
              </a:rPr>
              <a:t>Acompanhamentos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3A5EF9F-E497-4BC8-10ED-0F8EA3BCA576}"/>
              </a:ext>
            </a:extLst>
          </p:cNvPr>
          <p:cNvGrpSpPr/>
          <p:nvPr/>
        </p:nvGrpSpPr>
        <p:grpSpPr>
          <a:xfrm>
            <a:off x="5526887" y="2665783"/>
            <a:ext cx="4975692" cy="620042"/>
            <a:chOff x="5522125" y="2401890"/>
            <a:chExt cx="4975692" cy="620042"/>
          </a:xfrm>
        </p:grpSpPr>
        <p:grpSp>
          <p:nvGrpSpPr>
            <p:cNvPr id="9" name="object 9"/>
            <p:cNvGrpSpPr/>
            <p:nvPr/>
          </p:nvGrpSpPr>
          <p:grpSpPr>
            <a:xfrm>
              <a:off x="5522125" y="2438399"/>
              <a:ext cx="885825" cy="381000"/>
              <a:chOff x="5522125" y="2438399"/>
              <a:chExt cx="885825" cy="381000"/>
            </a:xfrm>
            <a:solidFill>
              <a:srgbClr val="D82C28"/>
            </a:solidFill>
          </p:grpSpPr>
          <p:sp>
            <p:nvSpPr>
              <p:cNvPr id="10" name="object 10"/>
              <p:cNvSpPr/>
              <p:nvPr/>
            </p:nvSpPr>
            <p:spPr>
              <a:xfrm>
                <a:off x="5893600" y="2619374"/>
                <a:ext cx="5143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19050">
                    <a:moveTo>
                      <a:pt x="507453" y="0"/>
                    </a:moveTo>
                    <a:lnTo>
                      <a:pt x="6883" y="0"/>
                    </a:lnTo>
                    <a:lnTo>
                      <a:pt x="4648" y="927"/>
                    </a:lnTo>
                    <a:lnTo>
                      <a:pt x="927" y="4648"/>
                    </a:lnTo>
                    <a:lnTo>
                      <a:pt x="0" y="6896"/>
                    </a:lnTo>
                    <a:lnTo>
                      <a:pt x="0" y="9525"/>
                    </a:lnTo>
                    <a:lnTo>
                      <a:pt x="0" y="12153"/>
                    </a:lnTo>
                    <a:lnTo>
                      <a:pt x="927" y="14401"/>
                    </a:lnTo>
                    <a:lnTo>
                      <a:pt x="4648" y="18122"/>
                    </a:lnTo>
                    <a:lnTo>
                      <a:pt x="6883" y="19050"/>
                    </a:lnTo>
                    <a:lnTo>
                      <a:pt x="507453" y="19050"/>
                    </a:lnTo>
                    <a:lnTo>
                      <a:pt x="509689" y="18122"/>
                    </a:lnTo>
                    <a:lnTo>
                      <a:pt x="513410" y="14401"/>
                    </a:lnTo>
                    <a:lnTo>
                      <a:pt x="514350" y="12153"/>
                    </a:lnTo>
                    <a:lnTo>
                      <a:pt x="514350" y="6896"/>
                    </a:lnTo>
                    <a:lnTo>
                      <a:pt x="513410" y="4648"/>
                    </a:lnTo>
                    <a:lnTo>
                      <a:pt x="509689" y="927"/>
                    </a:lnTo>
                    <a:lnTo>
                      <a:pt x="507453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5526887" y="2443162"/>
                <a:ext cx="38100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71475">
                    <a:moveTo>
                      <a:pt x="329374" y="0"/>
                    </a:moveTo>
                    <a:lnTo>
                      <a:pt x="51612" y="0"/>
                    </a:lnTo>
                    <a:lnTo>
                      <a:pt x="48018" y="355"/>
                    </a:lnTo>
                    <a:lnTo>
                      <a:pt x="13614" y="18745"/>
                    </a:lnTo>
                    <a:lnTo>
                      <a:pt x="0" y="51625"/>
                    </a:lnTo>
                    <a:lnTo>
                      <a:pt x="0" y="316230"/>
                    </a:lnTo>
                    <a:lnTo>
                      <a:pt x="0" y="319862"/>
                    </a:lnTo>
                    <a:lnTo>
                      <a:pt x="18745" y="357860"/>
                    </a:lnTo>
                    <a:lnTo>
                      <a:pt x="51612" y="371475"/>
                    </a:lnTo>
                    <a:lnTo>
                      <a:pt x="329374" y="371475"/>
                    </a:lnTo>
                    <a:lnTo>
                      <a:pt x="367372" y="352729"/>
                    </a:lnTo>
                    <a:lnTo>
                      <a:pt x="381000" y="319862"/>
                    </a:lnTo>
                    <a:lnTo>
                      <a:pt x="381000" y="51625"/>
                    </a:lnTo>
                    <a:lnTo>
                      <a:pt x="362242" y="13614"/>
                    </a:lnTo>
                    <a:lnTo>
                      <a:pt x="332968" y="355"/>
                    </a:lnTo>
                    <a:lnTo>
                      <a:pt x="329374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5526887" y="2443162"/>
                <a:ext cx="38100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71475">
                    <a:moveTo>
                      <a:pt x="0" y="316230"/>
                    </a:moveTo>
                    <a:lnTo>
                      <a:pt x="0" y="55245"/>
                    </a:lnTo>
                    <a:lnTo>
                      <a:pt x="0" y="51625"/>
                    </a:lnTo>
                    <a:lnTo>
                      <a:pt x="342" y="48018"/>
                    </a:lnTo>
                    <a:lnTo>
                      <a:pt x="1054" y="44462"/>
                    </a:lnTo>
                    <a:lnTo>
                      <a:pt x="1765" y="40906"/>
                    </a:lnTo>
                    <a:lnTo>
                      <a:pt x="2806" y="37452"/>
                    </a:lnTo>
                    <a:lnTo>
                      <a:pt x="4203" y="34099"/>
                    </a:lnTo>
                    <a:lnTo>
                      <a:pt x="5588" y="30759"/>
                    </a:lnTo>
                    <a:lnTo>
                      <a:pt x="7289" y="27571"/>
                    </a:lnTo>
                    <a:lnTo>
                      <a:pt x="9309" y="24549"/>
                    </a:lnTo>
                    <a:lnTo>
                      <a:pt x="11315" y="21539"/>
                    </a:lnTo>
                    <a:lnTo>
                      <a:pt x="13614" y="18745"/>
                    </a:lnTo>
                    <a:lnTo>
                      <a:pt x="16179" y="16179"/>
                    </a:lnTo>
                    <a:lnTo>
                      <a:pt x="18745" y="13614"/>
                    </a:lnTo>
                    <a:lnTo>
                      <a:pt x="21526" y="11328"/>
                    </a:lnTo>
                    <a:lnTo>
                      <a:pt x="24549" y="9309"/>
                    </a:lnTo>
                    <a:lnTo>
                      <a:pt x="27559" y="7289"/>
                    </a:lnTo>
                    <a:lnTo>
                      <a:pt x="44462" y="1066"/>
                    </a:lnTo>
                    <a:lnTo>
                      <a:pt x="48018" y="355"/>
                    </a:lnTo>
                    <a:lnTo>
                      <a:pt x="51612" y="0"/>
                    </a:lnTo>
                    <a:lnTo>
                      <a:pt x="55245" y="0"/>
                    </a:lnTo>
                    <a:lnTo>
                      <a:pt x="325755" y="0"/>
                    </a:lnTo>
                    <a:lnTo>
                      <a:pt x="329374" y="0"/>
                    </a:lnTo>
                    <a:lnTo>
                      <a:pt x="332968" y="355"/>
                    </a:lnTo>
                    <a:lnTo>
                      <a:pt x="336524" y="1066"/>
                    </a:lnTo>
                    <a:lnTo>
                      <a:pt x="340080" y="1765"/>
                    </a:lnTo>
                    <a:lnTo>
                      <a:pt x="356438" y="9309"/>
                    </a:lnTo>
                    <a:lnTo>
                      <a:pt x="359460" y="11328"/>
                    </a:lnTo>
                    <a:lnTo>
                      <a:pt x="362242" y="13614"/>
                    </a:lnTo>
                    <a:lnTo>
                      <a:pt x="364807" y="16179"/>
                    </a:lnTo>
                    <a:lnTo>
                      <a:pt x="367372" y="18745"/>
                    </a:lnTo>
                    <a:lnTo>
                      <a:pt x="369671" y="21539"/>
                    </a:lnTo>
                    <a:lnTo>
                      <a:pt x="371678" y="24549"/>
                    </a:lnTo>
                    <a:lnTo>
                      <a:pt x="373697" y="27571"/>
                    </a:lnTo>
                    <a:lnTo>
                      <a:pt x="375399" y="30759"/>
                    </a:lnTo>
                    <a:lnTo>
                      <a:pt x="376783" y="34099"/>
                    </a:lnTo>
                    <a:lnTo>
                      <a:pt x="378180" y="37452"/>
                    </a:lnTo>
                    <a:lnTo>
                      <a:pt x="379222" y="40906"/>
                    </a:lnTo>
                    <a:lnTo>
                      <a:pt x="379933" y="44462"/>
                    </a:lnTo>
                    <a:lnTo>
                      <a:pt x="380644" y="48018"/>
                    </a:lnTo>
                    <a:lnTo>
                      <a:pt x="381000" y="51625"/>
                    </a:lnTo>
                    <a:lnTo>
                      <a:pt x="381000" y="55245"/>
                    </a:lnTo>
                    <a:lnTo>
                      <a:pt x="381000" y="316230"/>
                    </a:lnTo>
                    <a:lnTo>
                      <a:pt x="381000" y="319862"/>
                    </a:lnTo>
                    <a:lnTo>
                      <a:pt x="380644" y="323443"/>
                    </a:lnTo>
                    <a:lnTo>
                      <a:pt x="379933" y="327012"/>
                    </a:lnTo>
                    <a:lnTo>
                      <a:pt x="379222" y="330568"/>
                    </a:lnTo>
                    <a:lnTo>
                      <a:pt x="378180" y="334022"/>
                    </a:lnTo>
                    <a:lnTo>
                      <a:pt x="376783" y="337375"/>
                    </a:lnTo>
                    <a:lnTo>
                      <a:pt x="375399" y="340728"/>
                    </a:lnTo>
                    <a:lnTo>
                      <a:pt x="373697" y="343903"/>
                    </a:lnTo>
                    <a:lnTo>
                      <a:pt x="371678" y="346925"/>
                    </a:lnTo>
                    <a:lnTo>
                      <a:pt x="369671" y="349935"/>
                    </a:lnTo>
                    <a:lnTo>
                      <a:pt x="367372" y="352729"/>
                    </a:lnTo>
                    <a:lnTo>
                      <a:pt x="364807" y="355295"/>
                    </a:lnTo>
                    <a:lnTo>
                      <a:pt x="362242" y="357860"/>
                    </a:lnTo>
                    <a:lnTo>
                      <a:pt x="336524" y="370408"/>
                    </a:lnTo>
                    <a:lnTo>
                      <a:pt x="332968" y="371119"/>
                    </a:lnTo>
                    <a:lnTo>
                      <a:pt x="329374" y="371475"/>
                    </a:lnTo>
                    <a:lnTo>
                      <a:pt x="325755" y="371475"/>
                    </a:lnTo>
                    <a:lnTo>
                      <a:pt x="55245" y="371475"/>
                    </a:lnTo>
                    <a:lnTo>
                      <a:pt x="51612" y="371475"/>
                    </a:lnTo>
                    <a:lnTo>
                      <a:pt x="48018" y="371119"/>
                    </a:lnTo>
                    <a:lnTo>
                      <a:pt x="44462" y="370408"/>
                    </a:lnTo>
                    <a:lnTo>
                      <a:pt x="40906" y="369709"/>
                    </a:lnTo>
                    <a:lnTo>
                      <a:pt x="16179" y="355295"/>
                    </a:lnTo>
                    <a:lnTo>
                      <a:pt x="13614" y="352729"/>
                    </a:lnTo>
                    <a:lnTo>
                      <a:pt x="11315" y="349935"/>
                    </a:lnTo>
                    <a:lnTo>
                      <a:pt x="9309" y="346925"/>
                    </a:lnTo>
                    <a:lnTo>
                      <a:pt x="7289" y="343903"/>
                    </a:lnTo>
                    <a:lnTo>
                      <a:pt x="5588" y="340728"/>
                    </a:lnTo>
                    <a:lnTo>
                      <a:pt x="4203" y="337375"/>
                    </a:lnTo>
                    <a:lnTo>
                      <a:pt x="2806" y="334022"/>
                    </a:lnTo>
                    <a:lnTo>
                      <a:pt x="1765" y="330568"/>
                    </a:lnTo>
                    <a:lnTo>
                      <a:pt x="1054" y="327012"/>
                    </a:lnTo>
                    <a:lnTo>
                      <a:pt x="342" y="323443"/>
                    </a:lnTo>
                    <a:lnTo>
                      <a:pt x="0" y="319862"/>
                    </a:lnTo>
                    <a:lnTo>
                      <a:pt x="0" y="316230"/>
                    </a:lnTo>
                    <a:close/>
                  </a:path>
                </a:pathLst>
              </a:custGeom>
              <a:grpFill/>
              <a:ln w="9525">
                <a:solidFill>
                  <a:srgbClr val="BFC1D7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object 13"/>
            <p:cNvSpPr txBox="1"/>
            <p:nvPr/>
          </p:nvSpPr>
          <p:spPr>
            <a:xfrm>
              <a:off x="5625210" y="2455468"/>
              <a:ext cx="187325" cy="334010"/>
            </a:xfrm>
            <a:prstGeom prst="rect">
              <a:avLst/>
            </a:prstGeom>
            <a:solidFill>
              <a:srgbClr val="D82C28"/>
            </a:solidFill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000" b="1" spc="-50" dirty="0">
                  <a:solidFill>
                    <a:schemeClr val="bg1"/>
                  </a:solidFill>
                  <a:latin typeface="Tahoma"/>
                  <a:cs typeface="Tahoma"/>
                </a:rPr>
                <a:t>2</a:t>
              </a:r>
              <a:endParaRPr sz="200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6559553" y="2401890"/>
              <a:ext cx="3938264" cy="620042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650" b="1" spc="-10" dirty="0">
                  <a:solidFill>
                    <a:srgbClr val="262424"/>
                  </a:solidFill>
                  <a:latin typeface="Tahoma"/>
                  <a:cs typeface="Tahoma"/>
                </a:rPr>
                <a:t>Focaccia</a:t>
              </a:r>
              <a:endParaRPr sz="165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1095"/>
                </a:spcBef>
              </a:pPr>
              <a:r>
                <a:rPr sz="1350" spc="-75" dirty="0">
                  <a:solidFill>
                    <a:srgbClr val="262424"/>
                  </a:solidFill>
                  <a:latin typeface="Verdana"/>
                  <a:cs typeface="Verdana"/>
                </a:rPr>
                <a:t>Tradicional,</a:t>
              </a:r>
              <a:r>
                <a:rPr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75" dirty="0">
                  <a:solidFill>
                    <a:srgbClr val="262424"/>
                  </a:solidFill>
                  <a:latin typeface="Verdana"/>
                  <a:cs typeface="Verdana"/>
                </a:rPr>
                <a:t>A</a:t>
              </a:r>
              <a:r>
                <a:rPr sz="1350" spc="-75" dirty="0" err="1">
                  <a:solidFill>
                    <a:srgbClr val="262424"/>
                  </a:solidFill>
                  <a:latin typeface="Verdana"/>
                  <a:cs typeface="Verdana"/>
                </a:rPr>
                <a:t>lecrim</a:t>
              </a:r>
              <a:r>
                <a:rPr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sz="1350" spc="-25" dirty="0">
                  <a:solidFill>
                    <a:srgbClr val="262424"/>
                  </a:solidFill>
                  <a:latin typeface="Verdana"/>
                  <a:cs typeface="Verdana"/>
                </a:rPr>
                <a:t>e</a:t>
              </a:r>
              <a:r>
                <a:rPr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60" dirty="0">
                  <a:solidFill>
                    <a:srgbClr val="262424"/>
                  </a:solidFill>
                  <a:latin typeface="Verdana"/>
                  <a:cs typeface="Verdana"/>
                </a:rPr>
                <a:t>S</a:t>
              </a:r>
              <a:r>
                <a:rPr sz="1350" spc="-60" dirty="0">
                  <a:solidFill>
                    <a:srgbClr val="262424"/>
                  </a:solidFill>
                  <a:latin typeface="Verdana"/>
                  <a:cs typeface="Verdana"/>
                </a:rPr>
                <a:t>al</a:t>
              </a:r>
              <a:r>
                <a:rPr sz="1350" spc="-105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65" dirty="0">
                  <a:solidFill>
                    <a:srgbClr val="262424"/>
                  </a:solidFill>
                  <a:latin typeface="Verdana"/>
                  <a:cs typeface="Verdana"/>
                </a:rPr>
                <a:t>G</a:t>
              </a:r>
              <a:r>
                <a:rPr sz="1350" spc="-65" dirty="0">
                  <a:solidFill>
                    <a:srgbClr val="262424"/>
                  </a:solidFill>
                  <a:latin typeface="Verdana"/>
                  <a:cs typeface="Verdana"/>
                </a:rPr>
                <a:t>rosso,</a:t>
              </a:r>
              <a:r>
                <a:rPr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T</a:t>
              </a:r>
              <a:r>
                <a:rPr sz="1350" spc="-105" dirty="0" err="1">
                  <a:solidFill>
                    <a:srgbClr val="262424"/>
                  </a:solidFill>
                  <a:latin typeface="Verdana"/>
                  <a:cs typeface="Verdana"/>
                </a:rPr>
                <a:t>omate</a:t>
              </a:r>
              <a:r>
                <a:rPr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10" dirty="0">
                  <a:solidFill>
                    <a:srgbClr val="262424"/>
                  </a:solidFill>
                  <a:latin typeface="Verdana"/>
                  <a:cs typeface="Verdana"/>
                </a:rPr>
                <a:t>S</a:t>
              </a:r>
              <a:r>
                <a:rPr sz="1350" spc="-10" dirty="0">
                  <a:solidFill>
                    <a:srgbClr val="262424"/>
                  </a:solidFill>
                  <a:latin typeface="Verdana"/>
                  <a:cs typeface="Verdana"/>
                </a:rPr>
                <a:t>eco</a:t>
              </a:r>
              <a:endParaRPr sz="1350" dirty="0">
                <a:latin typeface="Verdana"/>
                <a:cs typeface="Verdana"/>
              </a:endParaRP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F5530B1-95DD-7C09-63DC-77ED5C197ED4}"/>
              </a:ext>
            </a:extLst>
          </p:cNvPr>
          <p:cNvGrpSpPr/>
          <p:nvPr/>
        </p:nvGrpSpPr>
        <p:grpSpPr>
          <a:xfrm>
            <a:off x="1595437" y="3474351"/>
            <a:ext cx="4307688" cy="620042"/>
            <a:chOff x="1600199" y="3173415"/>
            <a:chExt cx="4307688" cy="620042"/>
          </a:xfrm>
        </p:grpSpPr>
        <p:grpSp>
          <p:nvGrpSpPr>
            <p:cNvPr id="15" name="object 15"/>
            <p:cNvGrpSpPr/>
            <p:nvPr/>
          </p:nvGrpSpPr>
          <p:grpSpPr>
            <a:xfrm>
              <a:off x="5031587" y="3209924"/>
              <a:ext cx="876300" cy="381000"/>
              <a:chOff x="5031587" y="3209924"/>
              <a:chExt cx="876300" cy="381000"/>
            </a:xfrm>
            <a:solidFill>
              <a:srgbClr val="D82C28"/>
            </a:solidFill>
          </p:grpSpPr>
          <p:sp>
            <p:nvSpPr>
              <p:cNvPr id="16" name="object 16"/>
              <p:cNvSpPr/>
              <p:nvPr/>
            </p:nvSpPr>
            <p:spPr>
              <a:xfrm>
                <a:off x="5031587" y="3390899"/>
                <a:ext cx="5143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19050">
                    <a:moveTo>
                      <a:pt x="507453" y="0"/>
                    </a:moveTo>
                    <a:lnTo>
                      <a:pt x="6883" y="0"/>
                    </a:lnTo>
                    <a:lnTo>
                      <a:pt x="4648" y="927"/>
                    </a:lnTo>
                    <a:lnTo>
                      <a:pt x="927" y="4648"/>
                    </a:lnTo>
                    <a:lnTo>
                      <a:pt x="0" y="6896"/>
                    </a:lnTo>
                    <a:lnTo>
                      <a:pt x="0" y="9525"/>
                    </a:lnTo>
                    <a:lnTo>
                      <a:pt x="0" y="12153"/>
                    </a:lnTo>
                    <a:lnTo>
                      <a:pt x="927" y="14401"/>
                    </a:lnTo>
                    <a:lnTo>
                      <a:pt x="4648" y="18122"/>
                    </a:lnTo>
                    <a:lnTo>
                      <a:pt x="6883" y="19050"/>
                    </a:lnTo>
                    <a:lnTo>
                      <a:pt x="507453" y="19050"/>
                    </a:lnTo>
                    <a:lnTo>
                      <a:pt x="509689" y="18122"/>
                    </a:lnTo>
                    <a:lnTo>
                      <a:pt x="513410" y="14401"/>
                    </a:lnTo>
                    <a:lnTo>
                      <a:pt x="514350" y="12153"/>
                    </a:lnTo>
                    <a:lnTo>
                      <a:pt x="514350" y="6896"/>
                    </a:lnTo>
                    <a:lnTo>
                      <a:pt x="513410" y="4648"/>
                    </a:lnTo>
                    <a:lnTo>
                      <a:pt x="509689" y="927"/>
                    </a:lnTo>
                    <a:lnTo>
                      <a:pt x="507453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5531650" y="3214687"/>
                <a:ext cx="371475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71475" h="371475">
                    <a:moveTo>
                      <a:pt x="319849" y="0"/>
                    </a:moveTo>
                    <a:lnTo>
                      <a:pt x="51612" y="0"/>
                    </a:lnTo>
                    <a:lnTo>
                      <a:pt x="48018" y="355"/>
                    </a:lnTo>
                    <a:lnTo>
                      <a:pt x="13614" y="18745"/>
                    </a:lnTo>
                    <a:lnTo>
                      <a:pt x="0" y="51612"/>
                    </a:lnTo>
                    <a:lnTo>
                      <a:pt x="0" y="316230"/>
                    </a:lnTo>
                    <a:lnTo>
                      <a:pt x="0" y="319862"/>
                    </a:lnTo>
                    <a:lnTo>
                      <a:pt x="18745" y="357860"/>
                    </a:lnTo>
                    <a:lnTo>
                      <a:pt x="51612" y="371475"/>
                    </a:lnTo>
                    <a:lnTo>
                      <a:pt x="319849" y="371475"/>
                    </a:lnTo>
                    <a:lnTo>
                      <a:pt x="357847" y="352729"/>
                    </a:lnTo>
                    <a:lnTo>
                      <a:pt x="371475" y="319862"/>
                    </a:lnTo>
                    <a:lnTo>
                      <a:pt x="371475" y="51612"/>
                    </a:lnTo>
                    <a:lnTo>
                      <a:pt x="352717" y="13614"/>
                    </a:lnTo>
                    <a:lnTo>
                      <a:pt x="323443" y="355"/>
                    </a:lnTo>
                    <a:lnTo>
                      <a:pt x="319849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5531650" y="3214687"/>
                <a:ext cx="371475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71475" h="371475">
                    <a:moveTo>
                      <a:pt x="0" y="316230"/>
                    </a:moveTo>
                    <a:lnTo>
                      <a:pt x="0" y="55245"/>
                    </a:lnTo>
                    <a:lnTo>
                      <a:pt x="0" y="51612"/>
                    </a:lnTo>
                    <a:lnTo>
                      <a:pt x="342" y="48018"/>
                    </a:lnTo>
                    <a:lnTo>
                      <a:pt x="1054" y="44462"/>
                    </a:lnTo>
                    <a:lnTo>
                      <a:pt x="1765" y="40906"/>
                    </a:lnTo>
                    <a:lnTo>
                      <a:pt x="2806" y="37452"/>
                    </a:lnTo>
                    <a:lnTo>
                      <a:pt x="4203" y="34099"/>
                    </a:lnTo>
                    <a:lnTo>
                      <a:pt x="5588" y="30759"/>
                    </a:lnTo>
                    <a:lnTo>
                      <a:pt x="7289" y="27571"/>
                    </a:lnTo>
                    <a:lnTo>
                      <a:pt x="9309" y="24549"/>
                    </a:lnTo>
                    <a:lnTo>
                      <a:pt x="11315" y="21539"/>
                    </a:lnTo>
                    <a:lnTo>
                      <a:pt x="24549" y="9309"/>
                    </a:lnTo>
                    <a:lnTo>
                      <a:pt x="27559" y="7289"/>
                    </a:lnTo>
                    <a:lnTo>
                      <a:pt x="30746" y="5588"/>
                    </a:lnTo>
                    <a:lnTo>
                      <a:pt x="34099" y="4203"/>
                    </a:lnTo>
                    <a:lnTo>
                      <a:pt x="37452" y="2819"/>
                    </a:lnTo>
                    <a:lnTo>
                      <a:pt x="40906" y="1765"/>
                    </a:lnTo>
                    <a:lnTo>
                      <a:pt x="44462" y="1066"/>
                    </a:lnTo>
                    <a:lnTo>
                      <a:pt x="48018" y="355"/>
                    </a:lnTo>
                    <a:lnTo>
                      <a:pt x="51612" y="0"/>
                    </a:lnTo>
                    <a:lnTo>
                      <a:pt x="55245" y="0"/>
                    </a:lnTo>
                    <a:lnTo>
                      <a:pt x="316230" y="0"/>
                    </a:lnTo>
                    <a:lnTo>
                      <a:pt x="319849" y="0"/>
                    </a:lnTo>
                    <a:lnTo>
                      <a:pt x="323443" y="355"/>
                    </a:lnTo>
                    <a:lnTo>
                      <a:pt x="326999" y="1066"/>
                    </a:lnTo>
                    <a:lnTo>
                      <a:pt x="330555" y="1765"/>
                    </a:lnTo>
                    <a:lnTo>
                      <a:pt x="334010" y="2819"/>
                    </a:lnTo>
                    <a:lnTo>
                      <a:pt x="337362" y="4203"/>
                    </a:lnTo>
                    <a:lnTo>
                      <a:pt x="340715" y="5588"/>
                    </a:lnTo>
                    <a:lnTo>
                      <a:pt x="343903" y="7289"/>
                    </a:lnTo>
                    <a:lnTo>
                      <a:pt x="346913" y="9309"/>
                    </a:lnTo>
                    <a:lnTo>
                      <a:pt x="349935" y="11328"/>
                    </a:lnTo>
                    <a:lnTo>
                      <a:pt x="362153" y="24549"/>
                    </a:lnTo>
                    <a:lnTo>
                      <a:pt x="364172" y="27571"/>
                    </a:lnTo>
                    <a:lnTo>
                      <a:pt x="365874" y="30759"/>
                    </a:lnTo>
                    <a:lnTo>
                      <a:pt x="367258" y="34099"/>
                    </a:lnTo>
                    <a:lnTo>
                      <a:pt x="368655" y="37452"/>
                    </a:lnTo>
                    <a:lnTo>
                      <a:pt x="369697" y="40906"/>
                    </a:lnTo>
                    <a:lnTo>
                      <a:pt x="370408" y="44462"/>
                    </a:lnTo>
                    <a:lnTo>
                      <a:pt x="371119" y="48018"/>
                    </a:lnTo>
                    <a:lnTo>
                      <a:pt x="371475" y="51612"/>
                    </a:lnTo>
                    <a:lnTo>
                      <a:pt x="371475" y="55245"/>
                    </a:lnTo>
                    <a:lnTo>
                      <a:pt x="371475" y="316230"/>
                    </a:lnTo>
                    <a:lnTo>
                      <a:pt x="371475" y="319862"/>
                    </a:lnTo>
                    <a:lnTo>
                      <a:pt x="371119" y="323443"/>
                    </a:lnTo>
                    <a:lnTo>
                      <a:pt x="370408" y="327012"/>
                    </a:lnTo>
                    <a:lnTo>
                      <a:pt x="369697" y="330568"/>
                    </a:lnTo>
                    <a:lnTo>
                      <a:pt x="368655" y="334022"/>
                    </a:lnTo>
                    <a:lnTo>
                      <a:pt x="367258" y="337375"/>
                    </a:lnTo>
                    <a:lnTo>
                      <a:pt x="365874" y="340728"/>
                    </a:lnTo>
                    <a:lnTo>
                      <a:pt x="364172" y="343903"/>
                    </a:lnTo>
                    <a:lnTo>
                      <a:pt x="362153" y="346913"/>
                    </a:lnTo>
                    <a:lnTo>
                      <a:pt x="360146" y="349935"/>
                    </a:lnTo>
                    <a:lnTo>
                      <a:pt x="326999" y="370408"/>
                    </a:lnTo>
                    <a:lnTo>
                      <a:pt x="323443" y="371119"/>
                    </a:lnTo>
                    <a:lnTo>
                      <a:pt x="319849" y="371475"/>
                    </a:lnTo>
                    <a:lnTo>
                      <a:pt x="316230" y="371475"/>
                    </a:lnTo>
                    <a:lnTo>
                      <a:pt x="55245" y="371475"/>
                    </a:lnTo>
                    <a:lnTo>
                      <a:pt x="51612" y="371475"/>
                    </a:lnTo>
                    <a:lnTo>
                      <a:pt x="48018" y="371119"/>
                    </a:lnTo>
                    <a:lnTo>
                      <a:pt x="44462" y="370408"/>
                    </a:lnTo>
                    <a:lnTo>
                      <a:pt x="40906" y="369709"/>
                    </a:lnTo>
                    <a:lnTo>
                      <a:pt x="9309" y="346913"/>
                    </a:lnTo>
                    <a:lnTo>
                      <a:pt x="7289" y="343903"/>
                    </a:lnTo>
                    <a:lnTo>
                      <a:pt x="5588" y="340728"/>
                    </a:lnTo>
                    <a:lnTo>
                      <a:pt x="4203" y="337375"/>
                    </a:lnTo>
                    <a:lnTo>
                      <a:pt x="2806" y="334022"/>
                    </a:lnTo>
                    <a:lnTo>
                      <a:pt x="1765" y="330568"/>
                    </a:lnTo>
                    <a:lnTo>
                      <a:pt x="1054" y="327012"/>
                    </a:lnTo>
                    <a:lnTo>
                      <a:pt x="342" y="323443"/>
                    </a:lnTo>
                    <a:lnTo>
                      <a:pt x="0" y="319862"/>
                    </a:lnTo>
                    <a:lnTo>
                      <a:pt x="0" y="316230"/>
                    </a:lnTo>
                    <a:close/>
                  </a:path>
                </a:pathLst>
              </a:custGeom>
              <a:grpFill/>
              <a:ln w="9525">
                <a:solidFill>
                  <a:srgbClr val="BFC1D7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5623128" y="3226993"/>
              <a:ext cx="191770" cy="334010"/>
            </a:xfrm>
            <a:prstGeom prst="rect">
              <a:avLst/>
            </a:prstGeom>
            <a:solidFill>
              <a:srgbClr val="D82C28"/>
            </a:solidFill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000" b="1" spc="-50" dirty="0">
                  <a:solidFill>
                    <a:schemeClr val="bg1"/>
                  </a:solidFill>
                  <a:latin typeface="Tahoma"/>
                  <a:cs typeface="Tahoma"/>
                </a:rPr>
                <a:t>3</a:t>
              </a:r>
              <a:endParaRPr sz="2000" dirty="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1600199" y="3173415"/>
              <a:ext cx="3277031" cy="620042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R="5080" algn="r">
                <a:lnSpc>
                  <a:spcPct val="100000"/>
                </a:lnSpc>
                <a:spcBef>
                  <a:spcPts val="135"/>
                </a:spcBef>
              </a:pPr>
              <a:r>
                <a:rPr sz="1650" b="1" spc="-10" dirty="0">
                  <a:solidFill>
                    <a:srgbClr val="262424"/>
                  </a:solidFill>
                  <a:latin typeface="Tahoma"/>
                  <a:cs typeface="Tahoma"/>
                </a:rPr>
                <a:t>Saladas</a:t>
              </a:r>
              <a:endParaRPr sz="165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1095"/>
                </a:spcBef>
              </a:pPr>
              <a:r>
                <a:rPr sz="1350" spc="-80" dirty="0">
                  <a:solidFill>
                    <a:srgbClr val="262424"/>
                  </a:solidFill>
                  <a:latin typeface="Verdana"/>
                  <a:cs typeface="Verdana"/>
                </a:rPr>
                <a:t>Caesar,</a:t>
              </a:r>
              <a:r>
                <a:rPr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60" dirty="0">
                  <a:solidFill>
                    <a:srgbClr val="262424"/>
                  </a:solidFill>
                  <a:latin typeface="Verdana"/>
                  <a:cs typeface="Verdana"/>
                </a:rPr>
                <a:t>C</a:t>
              </a:r>
              <a:r>
                <a:rPr sz="1350" spc="-60" dirty="0" err="1">
                  <a:solidFill>
                    <a:srgbClr val="262424"/>
                  </a:solidFill>
                  <a:latin typeface="Verdana"/>
                  <a:cs typeface="Verdana"/>
                </a:rPr>
                <a:t>aprese</a:t>
              </a:r>
              <a:r>
                <a:rPr sz="1350" spc="-60" dirty="0">
                  <a:solidFill>
                    <a:srgbClr val="262424"/>
                  </a:solidFill>
                  <a:latin typeface="Verdana"/>
                  <a:cs typeface="Verdana"/>
                </a:rPr>
                <a:t>,</a:t>
              </a:r>
              <a:r>
                <a:rPr sz="1350" spc="-105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70" dirty="0">
                  <a:solidFill>
                    <a:srgbClr val="262424"/>
                  </a:solidFill>
                  <a:latin typeface="Verdana"/>
                  <a:cs typeface="Verdana"/>
                </a:rPr>
                <a:t>S</a:t>
              </a:r>
              <a:r>
                <a:rPr sz="1350" spc="-70" dirty="0" err="1">
                  <a:solidFill>
                    <a:srgbClr val="262424"/>
                  </a:solidFill>
                  <a:latin typeface="Verdana"/>
                  <a:cs typeface="Verdana"/>
                </a:rPr>
                <a:t>alada</a:t>
              </a:r>
              <a:r>
                <a:rPr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sz="1350" spc="-75" dirty="0">
                  <a:solidFill>
                    <a:srgbClr val="262424"/>
                  </a:solidFill>
                  <a:latin typeface="Verdana"/>
                  <a:cs typeface="Verdana"/>
                </a:rPr>
                <a:t>verde</a:t>
              </a:r>
              <a:r>
                <a:rPr sz="1350" spc="-105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sz="1350" spc="-55" dirty="0">
                  <a:solidFill>
                    <a:srgbClr val="262424"/>
                  </a:solidFill>
                  <a:latin typeface="Verdana"/>
                  <a:cs typeface="Verdana"/>
                </a:rPr>
                <a:t>com</a:t>
              </a:r>
              <a:r>
                <a:rPr sz="1350" spc="-105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lang="pt-BR" sz="1350" spc="-75" dirty="0" err="1">
                  <a:solidFill>
                    <a:srgbClr val="262424"/>
                  </a:solidFill>
                  <a:latin typeface="Verdana"/>
                  <a:cs typeface="Verdana"/>
                </a:rPr>
                <a:t>Pesto</a:t>
              </a:r>
              <a:endParaRPr sz="1350" dirty="0">
                <a:latin typeface="Verdana"/>
                <a:cs typeface="Verdana"/>
              </a:endParaRP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49F19DF0-5443-14AB-8FEB-C42D265D2557}"/>
              </a:ext>
            </a:extLst>
          </p:cNvPr>
          <p:cNvGrpSpPr/>
          <p:nvPr/>
        </p:nvGrpSpPr>
        <p:grpSpPr>
          <a:xfrm>
            <a:off x="5522125" y="4237270"/>
            <a:ext cx="4975692" cy="586635"/>
            <a:chOff x="5522125" y="3944940"/>
            <a:chExt cx="4975692" cy="586635"/>
          </a:xfrm>
        </p:grpSpPr>
        <p:grpSp>
          <p:nvGrpSpPr>
            <p:cNvPr id="21" name="object 21"/>
            <p:cNvGrpSpPr/>
            <p:nvPr/>
          </p:nvGrpSpPr>
          <p:grpSpPr>
            <a:xfrm>
              <a:off x="5522125" y="3981450"/>
              <a:ext cx="885825" cy="381000"/>
              <a:chOff x="5522125" y="3981450"/>
              <a:chExt cx="885825" cy="381000"/>
            </a:xfrm>
            <a:solidFill>
              <a:srgbClr val="D82C28"/>
            </a:solidFill>
          </p:grpSpPr>
          <p:sp>
            <p:nvSpPr>
              <p:cNvPr id="22" name="object 22"/>
              <p:cNvSpPr/>
              <p:nvPr/>
            </p:nvSpPr>
            <p:spPr>
              <a:xfrm>
                <a:off x="5893600" y="4162425"/>
                <a:ext cx="5143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19050">
                    <a:moveTo>
                      <a:pt x="507453" y="0"/>
                    </a:moveTo>
                    <a:lnTo>
                      <a:pt x="6883" y="0"/>
                    </a:lnTo>
                    <a:lnTo>
                      <a:pt x="4648" y="927"/>
                    </a:lnTo>
                    <a:lnTo>
                      <a:pt x="927" y="4648"/>
                    </a:lnTo>
                    <a:lnTo>
                      <a:pt x="0" y="6896"/>
                    </a:lnTo>
                    <a:lnTo>
                      <a:pt x="0" y="9525"/>
                    </a:lnTo>
                    <a:lnTo>
                      <a:pt x="0" y="12153"/>
                    </a:lnTo>
                    <a:lnTo>
                      <a:pt x="927" y="14401"/>
                    </a:lnTo>
                    <a:lnTo>
                      <a:pt x="4648" y="18122"/>
                    </a:lnTo>
                    <a:lnTo>
                      <a:pt x="6883" y="19050"/>
                    </a:lnTo>
                    <a:lnTo>
                      <a:pt x="507453" y="19050"/>
                    </a:lnTo>
                    <a:lnTo>
                      <a:pt x="509689" y="18122"/>
                    </a:lnTo>
                    <a:lnTo>
                      <a:pt x="513410" y="14401"/>
                    </a:lnTo>
                    <a:lnTo>
                      <a:pt x="514350" y="12153"/>
                    </a:lnTo>
                    <a:lnTo>
                      <a:pt x="514350" y="6896"/>
                    </a:lnTo>
                    <a:lnTo>
                      <a:pt x="513410" y="4648"/>
                    </a:lnTo>
                    <a:lnTo>
                      <a:pt x="509689" y="927"/>
                    </a:lnTo>
                    <a:lnTo>
                      <a:pt x="507453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526887" y="3986212"/>
                <a:ext cx="38100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71475">
                    <a:moveTo>
                      <a:pt x="329374" y="0"/>
                    </a:moveTo>
                    <a:lnTo>
                      <a:pt x="51612" y="0"/>
                    </a:lnTo>
                    <a:lnTo>
                      <a:pt x="48018" y="355"/>
                    </a:lnTo>
                    <a:lnTo>
                      <a:pt x="13614" y="18745"/>
                    </a:lnTo>
                    <a:lnTo>
                      <a:pt x="0" y="51612"/>
                    </a:lnTo>
                    <a:lnTo>
                      <a:pt x="0" y="316230"/>
                    </a:lnTo>
                    <a:lnTo>
                      <a:pt x="0" y="319862"/>
                    </a:lnTo>
                    <a:lnTo>
                      <a:pt x="18745" y="357860"/>
                    </a:lnTo>
                    <a:lnTo>
                      <a:pt x="51612" y="371475"/>
                    </a:lnTo>
                    <a:lnTo>
                      <a:pt x="329374" y="371475"/>
                    </a:lnTo>
                    <a:lnTo>
                      <a:pt x="367372" y="352729"/>
                    </a:lnTo>
                    <a:lnTo>
                      <a:pt x="381000" y="319862"/>
                    </a:lnTo>
                    <a:lnTo>
                      <a:pt x="381000" y="51612"/>
                    </a:lnTo>
                    <a:lnTo>
                      <a:pt x="362242" y="13614"/>
                    </a:lnTo>
                    <a:lnTo>
                      <a:pt x="332968" y="355"/>
                    </a:lnTo>
                    <a:lnTo>
                      <a:pt x="329374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object 24"/>
              <p:cNvSpPr/>
              <p:nvPr/>
            </p:nvSpPr>
            <p:spPr>
              <a:xfrm>
                <a:off x="5526887" y="3986212"/>
                <a:ext cx="381000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81000" h="371475">
                    <a:moveTo>
                      <a:pt x="0" y="316230"/>
                    </a:moveTo>
                    <a:lnTo>
                      <a:pt x="0" y="55245"/>
                    </a:lnTo>
                    <a:lnTo>
                      <a:pt x="0" y="51612"/>
                    </a:lnTo>
                    <a:lnTo>
                      <a:pt x="342" y="48018"/>
                    </a:lnTo>
                    <a:lnTo>
                      <a:pt x="1054" y="44462"/>
                    </a:lnTo>
                    <a:lnTo>
                      <a:pt x="1765" y="40906"/>
                    </a:lnTo>
                    <a:lnTo>
                      <a:pt x="2806" y="37452"/>
                    </a:lnTo>
                    <a:lnTo>
                      <a:pt x="4203" y="34099"/>
                    </a:lnTo>
                    <a:lnTo>
                      <a:pt x="5588" y="30759"/>
                    </a:lnTo>
                    <a:lnTo>
                      <a:pt x="7289" y="27571"/>
                    </a:lnTo>
                    <a:lnTo>
                      <a:pt x="9309" y="24549"/>
                    </a:lnTo>
                    <a:lnTo>
                      <a:pt x="11315" y="21539"/>
                    </a:lnTo>
                    <a:lnTo>
                      <a:pt x="13614" y="18745"/>
                    </a:lnTo>
                    <a:lnTo>
                      <a:pt x="16179" y="16179"/>
                    </a:lnTo>
                    <a:lnTo>
                      <a:pt x="18745" y="13614"/>
                    </a:lnTo>
                    <a:lnTo>
                      <a:pt x="21526" y="11328"/>
                    </a:lnTo>
                    <a:lnTo>
                      <a:pt x="24549" y="9309"/>
                    </a:lnTo>
                    <a:lnTo>
                      <a:pt x="27559" y="7289"/>
                    </a:lnTo>
                    <a:lnTo>
                      <a:pt x="44462" y="1066"/>
                    </a:lnTo>
                    <a:lnTo>
                      <a:pt x="48018" y="355"/>
                    </a:lnTo>
                    <a:lnTo>
                      <a:pt x="51612" y="0"/>
                    </a:lnTo>
                    <a:lnTo>
                      <a:pt x="55245" y="0"/>
                    </a:lnTo>
                    <a:lnTo>
                      <a:pt x="325755" y="0"/>
                    </a:lnTo>
                    <a:lnTo>
                      <a:pt x="329374" y="0"/>
                    </a:lnTo>
                    <a:lnTo>
                      <a:pt x="332968" y="355"/>
                    </a:lnTo>
                    <a:lnTo>
                      <a:pt x="336524" y="1066"/>
                    </a:lnTo>
                    <a:lnTo>
                      <a:pt x="340080" y="1765"/>
                    </a:lnTo>
                    <a:lnTo>
                      <a:pt x="356438" y="9309"/>
                    </a:lnTo>
                    <a:lnTo>
                      <a:pt x="359460" y="11328"/>
                    </a:lnTo>
                    <a:lnTo>
                      <a:pt x="371678" y="24549"/>
                    </a:lnTo>
                    <a:lnTo>
                      <a:pt x="373697" y="27571"/>
                    </a:lnTo>
                    <a:lnTo>
                      <a:pt x="375399" y="30759"/>
                    </a:lnTo>
                    <a:lnTo>
                      <a:pt x="376783" y="34099"/>
                    </a:lnTo>
                    <a:lnTo>
                      <a:pt x="378180" y="37452"/>
                    </a:lnTo>
                    <a:lnTo>
                      <a:pt x="379222" y="40906"/>
                    </a:lnTo>
                    <a:lnTo>
                      <a:pt x="379933" y="44462"/>
                    </a:lnTo>
                    <a:lnTo>
                      <a:pt x="380644" y="48018"/>
                    </a:lnTo>
                    <a:lnTo>
                      <a:pt x="381000" y="51612"/>
                    </a:lnTo>
                    <a:lnTo>
                      <a:pt x="381000" y="55245"/>
                    </a:lnTo>
                    <a:lnTo>
                      <a:pt x="381000" y="316230"/>
                    </a:lnTo>
                    <a:lnTo>
                      <a:pt x="381000" y="319862"/>
                    </a:lnTo>
                    <a:lnTo>
                      <a:pt x="380644" y="323443"/>
                    </a:lnTo>
                    <a:lnTo>
                      <a:pt x="379933" y="327012"/>
                    </a:lnTo>
                    <a:lnTo>
                      <a:pt x="379222" y="330568"/>
                    </a:lnTo>
                    <a:lnTo>
                      <a:pt x="378180" y="334022"/>
                    </a:lnTo>
                    <a:lnTo>
                      <a:pt x="376783" y="337375"/>
                    </a:lnTo>
                    <a:lnTo>
                      <a:pt x="375399" y="340728"/>
                    </a:lnTo>
                    <a:lnTo>
                      <a:pt x="373697" y="343903"/>
                    </a:lnTo>
                    <a:lnTo>
                      <a:pt x="371678" y="346913"/>
                    </a:lnTo>
                    <a:lnTo>
                      <a:pt x="369671" y="349935"/>
                    </a:lnTo>
                    <a:lnTo>
                      <a:pt x="336524" y="370408"/>
                    </a:lnTo>
                    <a:lnTo>
                      <a:pt x="332968" y="371119"/>
                    </a:lnTo>
                    <a:lnTo>
                      <a:pt x="329374" y="371475"/>
                    </a:lnTo>
                    <a:lnTo>
                      <a:pt x="325755" y="371475"/>
                    </a:lnTo>
                    <a:lnTo>
                      <a:pt x="55245" y="371475"/>
                    </a:lnTo>
                    <a:lnTo>
                      <a:pt x="51612" y="371475"/>
                    </a:lnTo>
                    <a:lnTo>
                      <a:pt x="48018" y="371119"/>
                    </a:lnTo>
                    <a:lnTo>
                      <a:pt x="44462" y="370408"/>
                    </a:lnTo>
                    <a:lnTo>
                      <a:pt x="40906" y="369709"/>
                    </a:lnTo>
                    <a:lnTo>
                      <a:pt x="9309" y="346913"/>
                    </a:lnTo>
                    <a:lnTo>
                      <a:pt x="7289" y="343903"/>
                    </a:lnTo>
                    <a:lnTo>
                      <a:pt x="5588" y="340728"/>
                    </a:lnTo>
                    <a:lnTo>
                      <a:pt x="4203" y="337375"/>
                    </a:lnTo>
                    <a:lnTo>
                      <a:pt x="2806" y="334022"/>
                    </a:lnTo>
                    <a:lnTo>
                      <a:pt x="1765" y="330568"/>
                    </a:lnTo>
                    <a:lnTo>
                      <a:pt x="1054" y="327012"/>
                    </a:lnTo>
                    <a:lnTo>
                      <a:pt x="342" y="323443"/>
                    </a:lnTo>
                    <a:lnTo>
                      <a:pt x="0" y="319862"/>
                    </a:lnTo>
                    <a:lnTo>
                      <a:pt x="0" y="316230"/>
                    </a:lnTo>
                    <a:close/>
                  </a:path>
                </a:pathLst>
              </a:custGeom>
              <a:grpFill/>
              <a:ln w="9525">
                <a:solidFill>
                  <a:srgbClr val="BFC1D7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object 25"/>
            <p:cNvSpPr txBox="1"/>
            <p:nvPr/>
          </p:nvSpPr>
          <p:spPr>
            <a:xfrm>
              <a:off x="5619102" y="3998518"/>
              <a:ext cx="199390" cy="334010"/>
            </a:xfrm>
            <a:prstGeom prst="rect">
              <a:avLst/>
            </a:prstGeom>
            <a:solidFill>
              <a:srgbClr val="D82C28"/>
            </a:solidFill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000" b="1" spc="35" dirty="0">
                  <a:solidFill>
                    <a:schemeClr val="bg1"/>
                  </a:solidFill>
                  <a:latin typeface="Tahoma"/>
                  <a:cs typeface="Tahoma"/>
                </a:rPr>
                <a:t>4</a:t>
              </a:r>
              <a:endParaRPr sz="2000" dirty="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6559547" y="3944940"/>
              <a:ext cx="3938270" cy="586635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5"/>
                </a:spcBef>
              </a:pPr>
              <a:r>
                <a:rPr sz="1650" b="1" spc="-10" dirty="0">
                  <a:solidFill>
                    <a:srgbClr val="262424"/>
                  </a:solidFill>
                  <a:latin typeface="Tahoma"/>
                  <a:cs typeface="Tahoma"/>
                </a:rPr>
                <a:t>Bebidas</a:t>
              </a:r>
              <a:endParaRPr sz="1650" dirty="0">
                <a:latin typeface="Tahoma"/>
                <a:cs typeface="Tahoma"/>
              </a:endParaRPr>
            </a:p>
            <a:p>
              <a:pPr marL="12700" marR="5080">
                <a:lnSpc>
                  <a:spcPct val="129600"/>
                </a:lnSpc>
                <a:spcBef>
                  <a:spcPts val="615"/>
                </a:spcBef>
              </a:pPr>
              <a:r>
                <a:rPr sz="1350" spc="-80" dirty="0">
                  <a:solidFill>
                    <a:srgbClr val="262424"/>
                  </a:solidFill>
                  <a:latin typeface="Verdana"/>
                  <a:cs typeface="Verdana"/>
                </a:rPr>
                <a:t>Refrigerantes, </a:t>
              </a:r>
              <a:r>
                <a:rPr sz="1350" spc="-30" dirty="0" err="1">
                  <a:solidFill>
                    <a:srgbClr val="262424"/>
                  </a:solidFill>
                  <a:latin typeface="Verdana"/>
                  <a:cs typeface="Verdana"/>
                </a:rPr>
                <a:t>sucos</a:t>
              </a:r>
              <a:r>
                <a:rPr sz="1350" spc="-80" dirty="0">
                  <a:solidFill>
                    <a:srgbClr val="262424"/>
                  </a:solidFill>
                  <a:latin typeface="Verdana"/>
                  <a:cs typeface="Verdana"/>
                </a:rPr>
                <a:t> </a:t>
              </a:r>
              <a:r>
                <a:rPr sz="1350" spc="-95" dirty="0" err="1">
                  <a:solidFill>
                    <a:srgbClr val="262424"/>
                  </a:solidFill>
                  <a:latin typeface="Verdana"/>
                  <a:cs typeface="Verdana"/>
                </a:rPr>
                <a:t>naturais</a:t>
              </a:r>
              <a:r>
                <a:rPr sz="1350" spc="-60" dirty="0">
                  <a:solidFill>
                    <a:srgbClr val="262424"/>
                  </a:solidFill>
                  <a:latin typeface="Verdana"/>
                  <a:cs typeface="Verdana"/>
                </a:rPr>
                <a:t>, </a:t>
              </a:r>
              <a:r>
                <a:rPr sz="1350" spc="-10" dirty="0">
                  <a:solidFill>
                    <a:srgbClr val="262424"/>
                  </a:solidFill>
                  <a:latin typeface="Verdana"/>
                  <a:cs typeface="Verdana"/>
                </a:rPr>
                <a:t>vinhos</a:t>
              </a:r>
              <a:endParaRPr sz="1350" dirty="0">
                <a:latin typeface="Verdana"/>
                <a:cs typeface="Verdana"/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E77E590-DC97-FC76-BB32-8A2836F562FB}"/>
              </a:ext>
            </a:extLst>
          </p:cNvPr>
          <p:cNvGrpSpPr/>
          <p:nvPr/>
        </p:nvGrpSpPr>
        <p:grpSpPr>
          <a:xfrm>
            <a:off x="1966913" y="5023210"/>
            <a:ext cx="3926687" cy="620042"/>
            <a:chOff x="1981200" y="4716465"/>
            <a:chExt cx="3926687" cy="620042"/>
          </a:xfrm>
        </p:grpSpPr>
        <p:grpSp>
          <p:nvGrpSpPr>
            <p:cNvPr id="27" name="object 27"/>
            <p:cNvGrpSpPr/>
            <p:nvPr/>
          </p:nvGrpSpPr>
          <p:grpSpPr>
            <a:xfrm>
              <a:off x="5031587" y="4752975"/>
              <a:ext cx="876300" cy="381000"/>
              <a:chOff x="5031587" y="4752975"/>
              <a:chExt cx="876300" cy="381000"/>
            </a:xfrm>
            <a:solidFill>
              <a:srgbClr val="D82C28"/>
            </a:solidFill>
          </p:grpSpPr>
          <p:sp>
            <p:nvSpPr>
              <p:cNvPr id="28" name="object 28"/>
              <p:cNvSpPr/>
              <p:nvPr/>
            </p:nvSpPr>
            <p:spPr>
              <a:xfrm>
                <a:off x="5031587" y="4933950"/>
                <a:ext cx="514350" cy="19050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19050">
                    <a:moveTo>
                      <a:pt x="507453" y="0"/>
                    </a:moveTo>
                    <a:lnTo>
                      <a:pt x="6883" y="0"/>
                    </a:lnTo>
                    <a:lnTo>
                      <a:pt x="4648" y="927"/>
                    </a:lnTo>
                    <a:lnTo>
                      <a:pt x="927" y="4648"/>
                    </a:lnTo>
                    <a:lnTo>
                      <a:pt x="0" y="6896"/>
                    </a:lnTo>
                    <a:lnTo>
                      <a:pt x="0" y="9525"/>
                    </a:lnTo>
                    <a:lnTo>
                      <a:pt x="0" y="12153"/>
                    </a:lnTo>
                    <a:lnTo>
                      <a:pt x="927" y="14401"/>
                    </a:lnTo>
                    <a:lnTo>
                      <a:pt x="4648" y="18122"/>
                    </a:lnTo>
                    <a:lnTo>
                      <a:pt x="6883" y="19050"/>
                    </a:lnTo>
                    <a:lnTo>
                      <a:pt x="507453" y="19050"/>
                    </a:lnTo>
                    <a:lnTo>
                      <a:pt x="509689" y="18122"/>
                    </a:lnTo>
                    <a:lnTo>
                      <a:pt x="513410" y="14401"/>
                    </a:lnTo>
                    <a:lnTo>
                      <a:pt x="514350" y="12153"/>
                    </a:lnTo>
                    <a:lnTo>
                      <a:pt x="514350" y="6896"/>
                    </a:lnTo>
                    <a:lnTo>
                      <a:pt x="513410" y="4648"/>
                    </a:lnTo>
                    <a:lnTo>
                      <a:pt x="509689" y="927"/>
                    </a:lnTo>
                    <a:lnTo>
                      <a:pt x="507453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5531650" y="4757737"/>
                <a:ext cx="371475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71475" h="371475">
                    <a:moveTo>
                      <a:pt x="319849" y="0"/>
                    </a:moveTo>
                    <a:lnTo>
                      <a:pt x="51612" y="0"/>
                    </a:lnTo>
                    <a:lnTo>
                      <a:pt x="48018" y="355"/>
                    </a:lnTo>
                    <a:lnTo>
                      <a:pt x="13614" y="18745"/>
                    </a:lnTo>
                    <a:lnTo>
                      <a:pt x="0" y="51612"/>
                    </a:lnTo>
                    <a:lnTo>
                      <a:pt x="0" y="316230"/>
                    </a:lnTo>
                    <a:lnTo>
                      <a:pt x="0" y="319862"/>
                    </a:lnTo>
                    <a:lnTo>
                      <a:pt x="18745" y="357860"/>
                    </a:lnTo>
                    <a:lnTo>
                      <a:pt x="51612" y="371475"/>
                    </a:lnTo>
                    <a:lnTo>
                      <a:pt x="319849" y="371475"/>
                    </a:lnTo>
                    <a:lnTo>
                      <a:pt x="357847" y="352729"/>
                    </a:lnTo>
                    <a:lnTo>
                      <a:pt x="371475" y="319862"/>
                    </a:lnTo>
                    <a:lnTo>
                      <a:pt x="371475" y="51612"/>
                    </a:lnTo>
                    <a:lnTo>
                      <a:pt x="352717" y="13614"/>
                    </a:lnTo>
                    <a:lnTo>
                      <a:pt x="323443" y="355"/>
                    </a:lnTo>
                    <a:lnTo>
                      <a:pt x="319849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5531650" y="4757737"/>
                <a:ext cx="371475" cy="371475"/>
              </a:xfrm>
              <a:custGeom>
                <a:avLst/>
                <a:gdLst/>
                <a:ahLst/>
                <a:cxnLst/>
                <a:rect l="l" t="t" r="r" b="b"/>
                <a:pathLst>
                  <a:path w="371475" h="371475">
                    <a:moveTo>
                      <a:pt x="0" y="316230"/>
                    </a:moveTo>
                    <a:lnTo>
                      <a:pt x="0" y="55245"/>
                    </a:lnTo>
                    <a:lnTo>
                      <a:pt x="0" y="51612"/>
                    </a:lnTo>
                    <a:lnTo>
                      <a:pt x="342" y="48018"/>
                    </a:lnTo>
                    <a:lnTo>
                      <a:pt x="1054" y="44462"/>
                    </a:lnTo>
                    <a:lnTo>
                      <a:pt x="1765" y="40906"/>
                    </a:lnTo>
                    <a:lnTo>
                      <a:pt x="2806" y="37452"/>
                    </a:lnTo>
                    <a:lnTo>
                      <a:pt x="4203" y="34099"/>
                    </a:lnTo>
                    <a:lnTo>
                      <a:pt x="5588" y="30759"/>
                    </a:lnTo>
                    <a:lnTo>
                      <a:pt x="7289" y="27571"/>
                    </a:lnTo>
                    <a:lnTo>
                      <a:pt x="9309" y="24549"/>
                    </a:lnTo>
                    <a:lnTo>
                      <a:pt x="11315" y="21539"/>
                    </a:lnTo>
                    <a:lnTo>
                      <a:pt x="13614" y="18745"/>
                    </a:lnTo>
                    <a:lnTo>
                      <a:pt x="16179" y="16179"/>
                    </a:lnTo>
                    <a:lnTo>
                      <a:pt x="18745" y="13614"/>
                    </a:lnTo>
                    <a:lnTo>
                      <a:pt x="21526" y="11328"/>
                    </a:lnTo>
                    <a:lnTo>
                      <a:pt x="24549" y="9309"/>
                    </a:lnTo>
                    <a:lnTo>
                      <a:pt x="27559" y="7289"/>
                    </a:lnTo>
                    <a:lnTo>
                      <a:pt x="44462" y="1066"/>
                    </a:lnTo>
                    <a:lnTo>
                      <a:pt x="48018" y="355"/>
                    </a:lnTo>
                    <a:lnTo>
                      <a:pt x="51612" y="0"/>
                    </a:lnTo>
                    <a:lnTo>
                      <a:pt x="55245" y="0"/>
                    </a:lnTo>
                    <a:lnTo>
                      <a:pt x="316230" y="0"/>
                    </a:lnTo>
                    <a:lnTo>
                      <a:pt x="319849" y="0"/>
                    </a:lnTo>
                    <a:lnTo>
                      <a:pt x="323443" y="355"/>
                    </a:lnTo>
                    <a:lnTo>
                      <a:pt x="326999" y="1066"/>
                    </a:lnTo>
                    <a:lnTo>
                      <a:pt x="330555" y="1765"/>
                    </a:lnTo>
                    <a:lnTo>
                      <a:pt x="346913" y="9309"/>
                    </a:lnTo>
                    <a:lnTo>
                      <a:pt x="349935" y="11328"/>
                    </a:lnTo>
                    <a:lnTo>
                      <a:pt x="362153" y="24549"/>
                    </a:lnTo>
                    <a:lnTo>
                      <a:pt x="364172" y="27571"/>
                    </a:lnTo>
                    <a:lnTo>
                      <a:pt x="365874" y="30759"/>
                    </a:lnTo>
                    <a:lnTo>
                      <a:pt x="367258" y="34099"/>
                    </a:lnTo>
                    <a:lnTo>
                      <a:pt x="368655" y="37452"/>
                    </a:lnTo>
                    <a:lnTo>
                      <a:pt x="369697" y="40906"/>
                    </a:lnTo>
                    <a:lnTo>
                      <a:pt x="370408" y="44462"/>
                    </a:lnTo>
                    <a:lnTo>
                      <a:pt x="371119" y="48018"/>
                    </a:lnTo>
                    <a:lnTo>
                      <a:pt x="371475" y="51612"/>
                    </a:lnTo>
                    <a:lnTo>
                      <a:pt x="371475" y="55245"/>
                    </a:lnTo>
                    <a:lnTo>
                      <a:pt x="371475" y="316230"/>
                    </a:lnTo>
                    <a:lnTo>
                      <a:pt x="371475" y="319862"/>
                    </a:lnTo>
                    <a:lnTo>
                      <a:pt x="371119" y="323443"/>
                    </a:lnTo>
                    <a:lnTo>
                      <a:pt x="370408" y="327012"/>
                    </a:lnTo>
                    <a:lnTo>
                      <a:pt x="369697" y="330568"/>
                    </a:lnTo>
                    <a:lnTo>
                      <a:pt x="368655" y="334022"/>
                    </a:lnTo>
                    <a:lnTo>
                      <a:pt x="367258" y="337375"/>
                    </a:lnTo>
                    <a:lnTo>
                      <a:pt x="365874" y="340728"/>
                    </a:lnTo>
                    <a:lnTo>
                      <a:pt x="364172" y="343903"/>
                    </a:lnTo>
                    <a:lnTo>
                      <a:pt x="362153" y="346913"/>
                    </a:lnTo>
                    <a:lnTo>
                      <a:pt x="360146" y="349935"/>
                    </a:lnTo>
                    <a:lnTo>
                      <a:pt x="357847" y="352729"/>
                    </a:lnTo>
                    <a:lnTo>
                      <a:pt x="355282" y="355295"/>
                    </a:lnTo>
                    <a:lnTo>
                      <a:pt x="352717" y="357860"/>
                    </a:lnTo>
                    <a:lnTo>
                      <a:pt x="326999" y="370408"/>
                    </a:lnTo>
                    <a:lnTo>
                      <a:pt x="323443" y="371119"/>
                    </a:lnTo>
                    <a:lnTo>
                      <a:pt x="319849" y="371475"/>
                    </a:lnTo>
                    <a:lnTo>
                      <a:pt x="316230" y="371475"/>
                    </a:lnTo>
                    <a:lnTo>
                      <a:pt x="55245" y="371475"/>
                    </a:lnTo>
                    <a:lnTo>
                      <a:pt x="51612" y="371475"/>
                    </a:lnTo>
                    <a:lnTo>
                      <a:pt x="48018" y="371119"/>
                    </a:lnTo>
                    <a:lnTo>
                      <a:pt x="44462" y="370408"/>
                    </a:lnTo>
                    <a:lnTo>
                      <a:pt x="40906" y="369709"/>
                    </a:lnTo>
                    <a:lnTo>
                      <a:pt x="16179" y="355295"/>
                    </a:lnTo>
                    <a:lnTo>
                      <a:pt x="13614" y="352729"/>
                    </a:lnTo>
                    <a:lnTo>
                      <a:pt x="11315" y="349935"/>
                    </a:lnTo>
                    <a:lnTo>
                      <a:pt x="9309" y="346913"/>
                    </a:lnTo>
                    <a:lnTo>
                      <a:pt x="7289" y="343903"/>
                    </a:lnTo>
                    <a:lnTo>
                      <a:pt x="5588" y="340728"/>
                    </a:lnTo>
                    <a:lnTo>
                      <a:pt x="4203" y="337375"/>
                    </a:lnTo>
                    <a:lnTo>
                      <a:pt x="2806" y="334022"/>
                    </a:lnTo>
                    <a:lnTo>
                      <a:pt x="1765" y="330568"/>
                    </a:lnTo>
                    <a:lnTo>
                      <a:pt x="1054" y="327012"/>
                    </a:lnTo>
                    <a:lnTo>
                      <a:pt x="342" y="323443"/>
                    </a:lnTo>
                    <a:lnTo>
                      <a:pt x="0" y="319862"/>
                    </a:lnTo>
                    <a:lnTo>
                      <a:pt x="0" y="316230"/>
                    </a:lnTo>
                    <a:close/>
                  </a:path>
                </a:pathLst>
              </a:custGeom>
              <a:grpFill/>
              <a:ln w="9525">
                <a:solidFill>
                  <a:srgbClr val="BFC1D7"/>
                </a:solidFill>
              </a:ln>
            </p:spPr>
            <p:txBody>
              <a:bodyPr wrap="square" lIns="0" tIns="0" rIns="0" bIns="0" rtlCol="0"/>
              <a:lstStyle/>
              <a:p>
                <a:endParaRPr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5626100" y="4770043"/>
              <a:ext cx="185420" cy="334010"/>
            </a:xfrm>
            <a:prstGeom prst="rect">
              <a:avLst/>
            </a:prstGeom>
            <a:solidFill>
              <a:srgbClr val="D82C28"/>
            </a:solidFill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sz="2000" b="1" spc="-50" dirty="0">
                  <a:solidFill>
                    <a:schemeClr val="bg1"/>
                  </a:solidFill>
                  <a:latin typeface="Tahoma"/>
                  <a:cs typeface="Tahoma"/>
                </a:rPr>
                <a:t>5</a:t>
              </a:r>
              <a:endParaRPr sz="2000">
                <a:solidFill>
                  <a:schemeClr val="bg1"/>
                </a:solidFill>
                <a:latin typeface="Tahoma"/>
                <a:cs typeface="Tahoma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981200" y="4716465"/>
              <a:ext cx="2896045" cy="620042"/>
            </a:xfrm>
            <a:prstGeom prst="rect">
              <a:avLst/>
            </a:prstGeom>
          </p:spPr>
          <p:txBody>
            <a:bodyPr vert="horz" wrap="square" lIns="0" tIns="17145" rIns="0" bIns="0" rtlCol="0">
              <a:spAutoFit/>
            </a:bodyPr>
            <a:lstStyle/>
            <a:p>
              <a:pPr marL="1616710">
                <a:lnSpc>
                  <a:spcPct val="100000"/>
                </a:lnSpc>
                <a:spcBef>
                  <a:spcPts val="135"/>
                </a:spcBef>
              </a:pPr>
              <a:r>
                <a:rPr sz="1650" b="1" spc="-30" dirty="0" err="1">
                  <a:solidFill>
                    <a:srgbClr val="262424"/>
                  </a:solidFill>
                  <a:latin typeface="Tahoma"/>
                  <a:cs typeface="Tahoma"/>
                </a:rPr>
                <a:t>Sobremesa</a:t>
              </a:r>
              <a:r>
                <a:rPr lang="pt-BR" sz="1650" b="1" spc="-30" dirty="0">
                  <a:solidFill>
                    <a:srgbClr val="262424"/>
                  </a:solidFill>
                  <a:latin typeface="Tahoma"/>
                  <a:cs typeface="Tahoma"/>
                </a:rPr>
                <a:t>s</a:t>
              </a:r>
              <a:endParaRPr sz="165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1095"/>
                </a:spcBef>
              </a:pPr>
              <a:r>
                <a:rPr lang="pt-BR" sz="1350" spc="-75" dirty="0">
                  <a:solidFill>
                    <a:srgbClr val="262424"/>
                  </a:solidFill>
                  <a:latin typeface="Verdana"/>
                  <a:cs typeface="Verdana"/>
                </a:rPr>
                <a:t>Cannoli</a:t>
              </a:r>
              <a:r>
                <a:rPr lang="pt-BR" sz="1350" spc="-95" dirty="0">
                  <a:solidFill>
                    <a:srgbClr val="262424"/>
                  </a:solidFill>
                  <a:latin typeface="Verdana"/>
                  <a:cs typeface="Verdana"/>
                </a:rPr>
                <a:t>,</a:t>
              </a:r>
              <a:r>
                <a:rPr lang="pt-BR" sz="1350" spc="-110" dirty="0">
                  <a:solidFill>
                    <a:srgbClr val="262424"/>
                  </a:solidFill>
                  <a:latin typeface="Verdana"/>
                  <a:cs typeface="Verdana"/>
                </a:rPr>
                <a:t> Torrone, </a:t>
              </a:r>
              <a:r>
                <a:rPr lang="pt-BR" sz="1350" spc="-75" dirty="0" err="1">
                  <a:solidFill>
                    <a:srgbClr val="262424"/>
                  </a:solidFill>
                  <a:latin typeface="Verdana"/>
                  <a:cs typeface="Verdana"/>
                </a:rPr>
                <a:t>Tiramisu</a:t>
              </a:r>
              <a:r>
                <a:rPr lang="pt-BR" sz="1350" spc="-75" dirty="0">
                  <a:solidFill>
                    <a:srgbClr val="262424"/>
                  </a:solidFill>
                  <a:latin typeface="Verdana"/>
                  <a:cs typeface="Verdana"/>
                </a:rPr>
                <a:t>, </a:t>
              </a:r>
              <a:r>
                <a:rPr lang="pt-BR" sz="1350" spc="-75" dirty="0" err="1">
                  <a:solidFill>
                    <a:srgbClr val="262424"/>
                  </a:solidFill>
                  <a:latin typeface="Verdana"/>
                  <a:cs typeface="Verdana"/>
                </a:rPr>
                <a:t>Gelato</a:t>
              </a:r>
              <a:endParaRPr lang="pt-BR" sz="1350" dirty="0">
                <a:latin typeface="Verdana"/>
                <a:cs typeface="Verdana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5EA26813-B295-C0E9-A46E-D4589EB3F4DE}"/>
              </a:ext>
            </a:extLst>
          </p:cNvPr>
          <p:cNvGrpSpPr/>
          <p:nvPr/>
        </p:nvGrpSpPr>
        <p:grpSpPr>
          <a:xfrm>
            <a:off x="1054130" y="1843457"/>
            <a:ext cx="4847356" cy="620042"/>
            <a:chOff x="1054130" y="1843457"/>
            <a:chExt cx="4847356" cy="620042"/>
          </a:xfrm>
        </p:grpSpPr>
        <p:sp>
          <p:nvSpPr>
            <p:cNvPr id="5" name="object 5"/>
            <p:cNvSpPr/>
            <p:nvPr/>
          </p:nvSpPr>
          <p:spPr>
            <a:xfrm>
              <a:off x="5530011" y="1898487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319849" y="0"/>
                  </a:moveTo>
                  <a:lnTo>
                    <a:pt x="51612" y="0"/>
                  </a:lnTo>
                  <a:lnTo>
                    <a:pt x="48018" y="355"/>
                  </a:lnTo>
                  <a:lnTo>
                    <a:pt x="13614" y="18745"/>
                  </a:lnTo>
                  <a:lnTo>
                    <a:pt x="0" y="51625"/>
                  </a:lnTo>
                  <a:lnTo>
                    <a:pt x="0" y="316230"/>
                  </a:lnTo>
                  <a:lnTo>
                    <a:pt x="0" y="319862"/>
                  </a:lnTo>
                  <a:lnTo>
                    <a:pt x="18745" y="357860"/>
                  </a:lnTo>
                  <a:lnTo>
                    <a:pt x="51612" y="371475"/>
                  </a:lnTo>
                  <a:lnTo>
                    <a:pt x="319849" y="371475"/>
                  </a:lnTo>
                  <a:lnTo>
                    <a:pt x="357847" y="352729"/>
                  </a:lnTo>
                  <a:lnTo>
                    <a:pt x="371475" y="319862"/>
                  </a:lnTo>
                  <a:lnTo>
                    <a:pt x="371475" y="51625"/>
                  </a:lnTo>
                  <a:lnTo>
                    <a:pt x="352717" y="13614"/>
                  </a:lnTo>
                  <a:lnTo>
                    <a:pt x="323443" y="355"/>
                  </a:lnTo>
                  <a:lnTo>
                    <a:pt x="319849" y="0"/>
                  </a:lnTo>
                  <a:close/>
                </a:path>
              </a:pathLst>
            </a:custGeom>
            <a:solidFill>
              <a:srgbClr val="D82C28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FED45CE9-4688-3A7E-302A-D2A2157E7383}"/>
                </a:ext>
              </a:extLst>
            </p:cNvPr>
            <p:cNvGrpSpPr/>
            <p:nvPr/>
          </p:nvGrpSpPr>
          <p:grpSpPr>
            <a:xfrm>
              <a:off x="1054130" y="1843457"/>
              <a:ext cx="4701052" cy="620042"/>
              <a:chOff x="1071203" y="1565613"/>
              <a:chExt cx="4691067" cy="620042"/>
            </a:xfrm>
          </p:grpSpPr>
          <p:sp>
            <p:nvSpPr>
              <p:cNvPr id="7" name="object 7"/>
              <p:cNvSpPr txBox="1"/>
              <p:nvPr/>
            </p:nvSpPr>
            <p:spPr>
              <a:xfrm>
                <a:off x="5625745" y="1632031"/>
                <a:ext cx="136525" cy="334010"/>
              </a:xfrm>
              <a:prstGeom prst="rect">
                <a:avLst/>
              </a:prstGeom>
              <a:solidFill>
                <a:srgbClr val="D82C28"/>
              </a:solidFill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2000" b="1" spc="-459" dirty="0">
                    <a:solidFill>
                      <a:schemeClr val="bg1"/>
                    </a:solidFill>
                    <a:latin typeface="Tahoma"/>
                    <a:cs typeface="Tahoma"/>
                  </a:rPr>
                  <a:t>1</a:t>
                </a:r>
                <a:endParaRPr sz="2000" dirty="0">
                  <a:solidFill>
                    <a:schemeClr val="bg1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071203" y="1565613"/>
                <a:ext cx="3810228" cy="620042"/>
              </a:xfrm>
              <a:prstGeom prst="rect">
                <a:avLst/>
              </a:prstGeom>
            </p:spPr>
            <p:txBody>
              <a:bodyPr vert="horz" wrap="square" lIns="0" tIns="17145" rIns="0" bIns="0" rtlCol="0">
                <a:spAutoFit/>
              </a:bodyPr>
              <a:lstStyle/>
              <a:p>
                <a:pPr marR="5080" algn="r">
                  <a:lnSpc>
                    <a:spcPct val="100000"/>
                  </a:lnSpc>
                  <a:spcBef>
                    <a:spcPts val="135"/>
                  </a:spcBef>
                </a:pPr>
                <a:r>
                  <a:rPr sz="1650" b="1" spc="-10" dirty="0">
                    <a:solidFill>
                      <a:srgbClr val="262424"/>
                    </a:solidFill>
                    <a:latin typeface="Tahoma"/>
                    <a:cs typeface="Tahoma"/>
                  </a:rPr>
                  <a:t>Calzones</a:t>
                </a:r>
                <a:endParaRPr sz="165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095"/>
                  </a:spcBef>
                </a:pPr>
                <a:r>
                  <a:rPr sz="1350" spc="-75" dirty="0">
                    <a:solidFill>
                      <a:srgbClr val="262424"/>
                    </a:solidFill>
                    <a:latin typeface="Verdana"/>
                    <a:cs typeface="Verdana"/>
                  </a:rPr>
                  <a:t>Calabresa,</a:t>
                </a:r>
                <a:r>
                  <a:rPr sz="1350" spc="-95" dirty="0">
                    <a:solidFill>
                      <a:srgbClr val="262424"/>
                    </a:solidFill>
                    <a:latin typeface="Verdana"/>
                    <a:cs typeface="Verdana"/>
                  </a:rPr>
                  <a:t> </a:t>
                </a:r>
                <a:r>
                  <a:rPr lang="pt-BR" sz="1350" spc="-65" dirty="0">
                    <a:solidFill>
                      <a:srgbClr val="262424"/>
                    </a:solidFill>
                    <a:latin typeface="Verdana"/>
                    <a:cs typeface="Verdana"/>
                  </a:rPr>
                  <a:t>F</a:t>
                </a:r>
                <a:r>
                  <a:rPr sz="1350" spc="-65" dirty="0" err="1">
                    <a:solidFill>
                      <a:srgbClr val="262424"/>
                    </a:solidFill>
                    <a:latin typeface="Verdana"/>
                    <a:cs typeface="Verdana"/>
                  </a:rPr>
                  <a:t>rango</a:t>
                </a:r>
                <a:r>
                  <a:rPr sz="1350" spc="-90" dirty="0">
                    <a:solidFill>
                      <a:srgbClr val="262424"/>
                    </a:solidFill>
                    <a:latin typeface="Verdana"/>
                    <a:cs typeface="Verdana"/>
                  </a:rPr>
                  <a:t> </a:t>
                </a:r>
                <a:r>
                  <a:rPr sz="1350" spc="-55" dirty="0">
                    <a:solidFill>
                      <a:srgbClr val="262424"/>
                    </a:solidFill>
                    <a:latin typeface="Verdana"/>
                    <a:cs typeface="Verdana"/>
                  </a:rPr>
                  <a:t>com</a:t>
                </a:r>
                <a:r>
                  <a:rPr sz="1350" spc="-95" dirty="0">
                    <a:solidFill>
                      <a:srgbClr val="262424"/>
                    </a:solidFill>
                    <a:latin typeface="Verdana"/>
                    <a:cs typeface="Verdana"/>
                  </a:rPr>
                  <a:t> </a:t>
                </a:r>
                <a:r>
                  <a:rPr lang="pt-BR" sz="1350" spc="-85" dirty="0">
                    <a:solidFill>
                      <a:srgbClr val="262424"/>
                    </a:solidFill>
                    <a:latin typeface="Verdana"/>
                    <a:cs typeface="Verdana"/>
                  </a:rPr>
                  <a:t>C</a:t>
                </a:r>
                <a:r>
                  <a:rPr sz="1350" spc="-85" dirty="0" err="1">
                    <a:solidFill>
                      <a:srgbClr val="262424"/>
                    </a:solidFill>
                    <a:latin typeface="Verdana"/>
                    <a:cs typeface="Verdana"/>
                  </a:rPr>
                  <a:t>atupiry</a:t>
                </a:r>
                <a:r>
                  <a:rPr sz="1350" spc="-85" dirty="0">
                    <a:solidFill>
                      <a:srgbClr val="262424"/>
                    </a:solidFill>
                    <a:latin typeface="Verdana"/>
                    <a:cs typeface="Verdana"/>
                  </a:rPr>
                  <a:t>,</a:t>
                </a:r>
                <a:r>
                  <a:rPr sz="1350" spc="-90" dirty="0">
                    <a:solidFill>
                      <a:srgbClr val="262424"/>
                    </a:solidFill>
                    <a:latin typeface="Verdana"/>
                    <a:cs typeface="Verdana"/>
                  </a:rPr>
                  <a:t> </a:t>
                </a:r>
                <a:r>
                  <a:rPr lang="pt-BR" sz="1350" spc="-90" dirty="0">
                    <a:solidFill>
                      <a:srgbClr val="262424"/>
                    </a:solidFill>
                    <a:latin typeface="Verdana"/>
                    <a:cs typeface="Verdana"/>
                  </a:rPr>
                  <a:t>Q</a:t>
                </a:r>
                <a:r>
                  <a:rPr sz="1350" spc="-90" dirty="0" err="1">
                    <a:solidFill>
                      <a:srgbClr val="262424"/>
                    </a:solidFill>
                    <a:latin typeface="Verdana"/>
                    <a:cs typeface="Verdana"/>
                  </a:rPr>
                  <a:t>uatro</a:t>
                </a:r>
                <a:r>
                  <a:rPr sz="1350" spc="-95" dirty="0">
                    <a:solidFill>
                      <a:srgbClr val="262424"/>
                    </a:solidFill>
                    <a:latin typeface="Verdana"/>
                    <a:cs typeface="Verdana"/>
                  </a:rPr>
                  <a:t> </a:t>
                </a:r>
                <a:r>
                  <a:rPr lang="pt-BR" sz="1350" spc="-45" dirty="0">
                    <a:solidFill>
                      <a:srgbClr val="262424"/>
                    </a:solidFill>
                    <a:latin typeface="Verdana"/>
                    <a:cs typeface="Verdana"/>
                  </a:rPr>
                  <a:t>Q</a:t>
                </a:r>
                <a:r>
                  <a:rPr sz="1350" spc="-45" dirty="0" err="1">
                    <a:solidFill>
                      <a:srgbClr val="262424"/>
                    </a:solidFill>
                    <a:latin typeface="Verdana"/>
                    <a:cs typeface="Verdana"/>
                  </a:rPr>
                  <a:t>ueijos</a:t>
                </a:r>
                <a:endParaRPr sz="1350" dirty="0">
                  <a:latin typeface="Verdana"/>
                  <a:cs typeface="Verdana"/>
                </a:endParaRPr>
              </a:p>
            </p:txBody>
          </p:sp>
        </p:grpSp>
        <p:sp>
          <p:nvSpPr>
            <p:cNvPr id="42" name="object 10">
              <a:extLst>
                <a:ext uri="{FF2B5EF4-FFF2-40B4-BE49-F238E27FC236}">
                  <a16:creationId xmlns:a16="http://schemas.microsoft.com/office/drawing/2014/main" id="{4722371B-0D8D-64DB-0AC2-91784FC85372}"/>
                </a:ext>
              </a:extLst>
            </p:cNvPr>
            <p:cNvSpPr/>
            <p:nvPr/>
          </p:nvSpPr>
          <p:spPr>
            <a:xfrm>
              <a:off x="5003013" y="2095803"/>
              <a:ext cx="514350" cy="19050"/>
            </a:xfrm>
            <a:custGeom>
              <a:avLst/>
              <a:gdLst/>
              <a:ahLst/>
              <a:cxnLst/>
              <a:rect l="l" t="t" r="r" b="b"/>
              <a:pathLst>
                <a:path w="514350" h="19050">
                  <a:moveTo>
                    <a:pt x="507453" y="0"/>
                  </a:moveTo>
                  <a:lnTo>
                    <a:pt x="6883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7" y="14401"/>
                  </a:lnTo>
                  <a:lnTo>
                    <a:pt x="4648" y="18122"/>
                  </a:lnTo>
                  <a:lnTo>
                    <a:pt x="6883" y="19050"/>
                  </a:lnTo>
                  <a:lnTo>
                    <a:pt x="507453" y="19050"/>
                  </a:lnTo>
                  <a:lnTo>
                    <a:pt x="509689" y="18122"/>
                  </a:lnTo>
                  <a:lnTo>
                    <a:pt x="513410" y="14401"/>
                  </a:lnTo>
                  <a:lnTo>
                    <a:pt x="514350" y="12153"/>
                  </a:lnTo>
                  <a:lnTo>
                    <a:pt x="514350" y="6896"/>
                  </a:lnTo>
                  <a:lnTo>
                    <a:pt x="513410" y="4648"/>
                  </a:lnTo>
                  <a:lnTo>
                    <a:pt x="509689" y="927"/>
                  </a:lnTo>
                  <a:lnTo>
                    <a:pt x="507453" y="0"/>
                  </a:lnTo>
                  <a:close/>
                </a:path>
              </a:pathLst>
            </a:custGeom>
            <a:solidFill>
              <a:srgbClr val="D82C28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82C28">
            <a:alpha val="8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5800" y="784225"/>
            <a:ext cx="46875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95" dirty="0">
                <a:solidFill>
                  <a:schemeClr val="bg1"/>
                </a:solidFill>
              </a:rPr>
              <a:t>Promoções</a:t>
            </a:r>
            <a:r>
              <a:rPr spc="-305" dirty="0">
                <a:solidFill>
                  <a:schemeClr val="bg1"/>
                </a:solidFill>
              </a:rPr>
              <a:t> </a:t>
            </a:r>
            <a:r>
              <a:rPr spc="-165" dirty="0">
                <a:solidFill>
                  <a:schemeClr val="bg1"/>
                </a:solidFill>
              </a:rPr>
              <a:t>Imperdíveis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503102" y="1601152"/>
            <a:ext cx="868044" cy="1039494"/>
            <a:chOff x="4880927" y="1556702"/>
            <a:chExt cx="868044" cy="1039494"/>
          </a:xfrm>
          <a:solidFill>
            <a:schemeClr val="bg1"/>
          </a:solidFill>
        </p:grpSpPr>
        <p:sp>
          <p:nvSpPr>
            <p:cNvPr id="5" name="object 5"/>
            <p:cNvSpPr/>
            <p:nvPr/>
          </p:nvSpPr>
          <p:spPr>
            <a:xfrm>
              <a:off x="4886325" y="156209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86325" y="156209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grpFill/>
            <a:ln w="1071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72786" y="1936750"/>
            <a:ext cx="136525" cy="33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459" dirty="0">
                <a:solidFill>
                  <a:srgbClr val="262424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10230" y="1760537"/>
            <a:ext cx="3259454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40" dirty="0">
                <a:solidFill>
                  <a:schemeClr val="bg1"/>
                </a:solidFill>
                <a:latin typeface="Tahoma"/>
                <a:cs typeface="Tahoma"/>
              </a:rPr>
              <a:t>Terça</a:t>
            </a:r>
            <a:r>
              <a:rPr sz="1650" b="1" spc="-1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45" dirty="0">
                <a:solidFill>
                  <a:schemeClr val="bg1"/>
                </a:solidFill>
                <a:latin typeface="Tahoma"/>
                <a:cs typeface="Tahoma"/>
              </a:rPr>
              <a:t>em</a:t>
            </a:r>
            <a:r>
              <a:rPr sz="1650" b="1" spc="-15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chemeClr val="bg1"/>
                </a:solidFill>
                <a:latin typeface="Tahoma"/>
                <a:cs typeface="Tahoma"/>
              </a:rPr>
              <a:t>Dobro</a:t>
            </a:r>
            <a:endParaRPr sz="165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70" dirty="0">
                <a:solidFill>
                  <a:schemeClr val="bg1"/>
                </a:solidFill>
                <a:latin typeface="Verdana"/>
                <a:cs typeface="Verdana"/>
              </a:rPr>
              <a:t>Compre</a:t>
            </a:r>
            <a:r>
              <a:rPr sz="135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uma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chemeClr val="bg1"/>
                </a:solidFill>
                <a:latin typeface="Verdana"/>
                <a:cs typeface="Verdana"/>
              </a:rPr>
              <a:t>pizza</a:t>
            </a:r>
            <a:r>
              <a:rPr sz="135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chemeClr val="bg1"/>
                </a:solidFill>
                <a:latin typeface="Verdana"/>
                <a:cs typeface="Verdana"/>
              </a:rPr>
              <a:t>grande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350" spc="-114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chemeClr val="bg1"/>
                </a:solidFill>
                <a:latin typeface="Verdana"/>
                <a:cs typeface="Verdana"/>
              </a:rPr>
              <a:t>ganhe</a:t>
            </a:r>
            <a:r>
              <a:rPr sz="135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60" dirty="0">
                <a:solidFill>
                  <a:schemeClr val="bg1"/>
                </a:solidFill>
                <a:latin typeface="Verdana"/>
                <a:cs typeface="Verdana"/>
              </a:rPr>
              <a:t>outra.</a:t>
            </a:r>
            <a:endParaRPr sz="135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03102" y="2629852"/>
            <a:ext cx="868044" cy="1039494"/>
            <a:chOff x="4880927" y="2585402"/>
            <a:chExt cx="868044" cy="1039494"/>
          </a:xfrm>
          <a:solidFill>
            <a:schemeClr val="bg1"/>
          </a:solidFill>
        </p:grpSpPr>
        <p:sp>
          <p:nvSpPr>
            <p:cNvPr id="10" name="object 10"/>
            <p:cNvSpPr/>
            <p:nvPr/>
          </p:nvSpPr>
          <p:spPr>
            <a:xfrm>
              <a:off x="4886325" y="259079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86325" y="259079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grpFill/>
            <a:ln w="1071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47335" y="2965450"/>
            <a:ext cx="187325" cy="33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262424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0228" y="2789237"/>
            <a:ext cx="261366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60" dirty="0">
                <a:solidFill>
                  <a:schemeClr val="bg1"/>
                </a:solidFill>
                <a:latin typeface="Tahoma"/>
                <a:cs typeface="Tahoma"/>
              </a:rPr>
              <a:t>Quarta</a:t>
            </a:r>
            <a:r>
              <a:rPr sz="1650" b="1" spc="-17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do</a:t>
            </a:r>
            <a:r>
              <a:rPr sz="1650" b="1" spc="-16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Calzone</a:t>
            </a:r>
            <a:endParaRPr sz="165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50" dirty="0">
                <a:solidFill>
                  <a:schemeClr val="bg1"/>
                </a:solidFill>
                <a:latin typeface="Verdana"/>
                <a:cs typeface="Verdana"/>
              </a:rPr>
              <a:t>Calzones</a:t>
            </a:r>
            <a:r>
              <a:rPr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chemeClr val="bg1"/>
                </a:solidFill>
                <a:latin typeface="Verdana"/>
                <a:cs typeface="Verdana"/>
              </a:rPr>
              <a:t>com</a:t>
            </a:r>
            <a:r>
              <a:rPr sz="135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90" dirty="0">
                <a:solidFill>
                  <a:schemeClr val="bg1"/>
                </a:solidFill>
                <a:latin typeface="Verdana"/>
                <a:cs typeface="Verdana"/>
              </a:rPr>
              <a:t>20%</a:t>
            </a:r>
            <a:r>
              <a:rPr sz="135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de</a:t>
            </a:r>
            <a:r>
              <a:rPr sz="1350" spc="-12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desconto.</a:t>
            </a:r>
            <a:endParaRPr sz="135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503102" y="3658552"/>
            <a:ext cx="868044" cy="1039494"/>
            <a:chOff x="4880927" y="3614102"/>
            <a:chExt cx="868044" cy="1039494"/>
          </a:xfrm>
          <a:solidFill>
            <a:schemeClr val="bg1"/>
          </a:solidFill>
        </p:grpSpPr>
        <p:sp>
          <p:nvSpPr>
            <p:cNvPr id="15" name="object 15"/>
            <p:cNvSpPr/>
            <p:nvPr/>
          </p:nvSpPr>
          <p:spPr>
            <a:xfrm>
              <a:off x="4886325" y="361949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86325" y="361949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grpFill/>
            <a:ln w="1071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845253" y="3994150"/>
            <a:ext cx="191770" cy="33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50" dirty="0">
                <a:solidFill>
                  <a:srgbClr val="262424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0230" y="3817937"/>
            <a:ext cx="471741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20" dirty="0">
                <a:solidFill>
                  <a:schemeClr val="bg1"/>
                </a:solidFill>
                <a:latin typeface="Tahoma"/>
                <a:cs typeface="Tahoma"/>
              </a:rPr>
              <a:t>Combo</a:t>
            </a:r>
            <a:r>
              <a:rPr sz="1650" b="1" spc="-15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Família</a:t>
            </a:r>
            <a:endParaRPr sz="165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30" dirty="0">
                <a:solidFill>
                  <a:schemeClr val="bg1"/>
                </a:solidFill>
                <a:latin typeface="Verdana"/>
                <a:cs typeface="Verdana"/>
              </a:rPr>
              <a:t>Pizza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grande,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80" dirty="0">
                <a:solidFill>
                  <a:schemeClr val="bg1"/>
                </a:solidFill>
                <a:latin typeface="Verdana"/>
                <a:cs typeface="Verdana"/>
              </a:rPr>
              <a:t>refrigerante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70" dirty="0">
                <a:solidFill>
                  <a:schemeClr val="bg1"/>
                </a:solidFill>
                <a:latin typeface="Verdana"/>
                <a:cs typeface="Verdana"/>
              </a:rPr>
              <a:t>sobremesa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chemeClr val="bg1"/>
                </a:solidFill>
                <a:latin typeface="Verdana"/>
                <a:cs typeface="Verdana"/>
              </a:rPr>
              <a:t>com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5" dirty="0">
                <a:solidFill>
                  <a:schemeClr val="bg1"/>
                </a:solidFill>
                <a:latin typeface="Verdana"/>
                <a:cs typeface="Verdana"/>
              </a:rPr>
              <a:t>preço</a:t>
            </a:r>
            <a:r>
              <a:rPr sz="1350" spc="-10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Verdana"/>
                <a:cs typeface="Verdana"/>
              </a:rPr>
              <a:t>especial.</a:t>
            </a:r>
            <a:endParaRPr sz="135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03142" y="4687292"/>
            <a:ext cx="868044" cy="1039494"/>
            <a:chOff x="4880967" y="4642842"/>
            <a:chExt cx="868044" cy="1039494"/>
          </a:xfrm>
          <a:solidFill>
            <a:schemeClr val="bg1"/>
          </a:solidFill>
        </p:grpSpPr>
        <p:sp>
          <p:nvSpPr>
            <p:cNvPr id="20" name="object 20"/>
            <p:cNvSpPr/>
            <p:nvPr/>
          </p:nvSpPr>
          <p:spPr>
            <a:xfrm>
              <a:off x="4886325" y="4648200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1"/>
                  </a:lnTo>
                  <a:lnTo>
                    <a:pt x="428625" y="1028701"/>
                  </a:lnTo>
                  <a:lnTo>
                    <a:pt x="857250" y="857251"/>
                  </a:lnTo>
                  <a:lnTo>
                    <a:pt x="857250" y="0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86325" y="4648200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0" y="857251"/>
                  </a:moveTo>
                  <a:lnTo>
                    <a:pt x="428625" y="1028701"/>
                  </a:lnTo>
                  <a:lnTo>
                    <a:pt x="857250" y="85725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1"/>
                  </a:lnTo>
                  <a:close/>
                </a:path>
              </a:pathLst>
            </a:custGeom>
            <a:grpFill/>
            <a:ln w="1071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41227" y="5022851"/>
            <a:ext cx="199390" cy="3340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35" dirty="0">
                <a:solidFill>
                  <a:srgbClr val="262424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10222" y="4846638"/>
            <a:ext cx="281940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chemeClr val="bg1"/>
                </a:solidFill>
                <a:latin typeface="Tahoma"/>
                <a:cs typeface="Tahoma"/>
              </a:rPr>
              <a:t>Programa</a:t>
            </a:r>
            <a:r>
              <a:rPr sz="1650" b="1" spc="-145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de</a:t>
            </a:r>
            <a:r>
              <a:rPr sz="1650" b="1" spc="-140" dirty="0">
                <a:solidFill>
                  <a:schemeClr val="bg1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chemeClr val="bg1"/>
                </a:solidFill>
                <a:latin typeface="Tahoma"/>
                <a:cs typeface="Tahoma"/>
              </a:rPr>
              <a:t>Fidelidade</a:t>
            </a:r>
            <a:endParaRPr sz="165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dirty="0">
                <a:solidFill>
                  <a:schemeClr val="bg1"/>
                </a:solidFill>
                <a:latin typeface="Verdana"/>
                <a:cs typeface="Verdana"/>
              </a:rPr>
              <a:t>A</a:t>
            </a:r>
            <a:r>
              <a:rPr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40" dirty="0">
                <a:solidFill>
                  <a:schemeClr val="bg1"/>
                </a:solidFill>
                <a:latin typeface="Verdana"/>
                <a:cs typeface="Verdana"/>
              </a:rPr>
              <a:t>cada</a:t>
            </a:r>
            <a:r>
              <a:rPr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90" dirty="0">
                <a:solidFill>
                  <a:schemeClr val="bg1"/>
                </a:solidFill>
                <a:latin typeface="Verdana"/>
                <a:cs typeface="Verdana"/>
              </a:rPr>
              <a:t>10</a:t>
            </a:r>
            <a:r>
              <a:rPr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chemeClr val="bg1"/>
                </a:solidFill>
                <a:latin typeface="Verdana"/>
                <a:cs typeface="Verdana"/>
              </a:rPr>
              <a:t>pizzas,</a:t>
            </a:r>
            <a:r>
              <a:rPr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75" dirty="0">
                <a:solidFill>
                  <a:schemeClr val="bg1"/>
                </a:solidFill>
                <a:latin typeface="Verdana"/>
                <a:cs typeface="Verdana"/>
              </a:rPr>
              <a:t>ganhe</a:t>
            </a:r>
            <a:r>
              <a:rPr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110" dirty="0">
                <a:solidFill>
                  <a:schemeClr val="bg1"/>
                </a:solidFill>
                <a:latin typeface="Verdana"/>
                <a:cs typeface="Verdana"/>
              </a:rPr>
              <a:t>uma</a:t>
            </a:r>
            <a:r>
              <a:rPr sz="1350" spc="-12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350" spc="-55" dirty="0">
                <a:solidFill>
                  <a:schemeClr val="bg1"/>
                </a:solidFill>
                <a:latin typeface="Verdana"/>
                <a:cs typeface="Verdana"/>
              </a:rPr>
              <a:t>grátis.</a:t>
            </a:r>
            <a:endParaRPr sz="135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0" name="Imagem 29" descr="Pizza com massa assada e coberturas diversas&#10;&#10;O conteúdo gerado por IA pode estar incorreto.">
            <a:extLst>
              <a:ext uri="{FF2B5EF4-FFF2-40B4-BE49-F238E27FC236}">
                <a16:creationId xmlns:a16="http://schemas.microsoft.com/office/drawing/2014/main" id="{27C82F4C-0182-7E1B-09F2-CCBF65D1B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895014" y="1507138"/>
            <a:ext cx="7220999" cy="34309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82C28">
            <a:alpha val="86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2602" y="7275"/>
            <a:ext cx="3930922" cy="6437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7629" y="415333"/>
            <a:ext cx="2144395" cy="49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75" dirty="0">
                <a:solidFill>
                  <a:schemeClr val="bg1"/>
                </a:solidFill>
              </a:rPr>
              <a:t>Como</a:t>
            </a:r>
            <a:r>
              <a:rPr sz="3100" spc="-330" dirty="0">
                <a:solidFill>
                  <a:schemeClr val="bg1"/>
                </a:solidFill>
              </a:rPr>
              <a:t> </a:t>
            </a:r>
            <a:r>
              <a:rPr sz="3100" spc="-110" dirty="0">
                <a:solidFill>
                  <a:schemeClr val="bg1"/>
                </a:solidFill>
              </a:rPr>
              <a:t>Pedir</a:t>
            </a:r>
            <a:endParaRPr sz="3100">
              <a:solidFill>
                <a:schemeClr val="bg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50329" y="1161806"/>
            <a:ext cx="5451475" cy="917575"/>
            <a:chOff x="550329" y="1161806"/>
            <a:chExt cx="5451475" cy="91757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554696" y="1166173"/>
              <a:ext cx="5442585" cy="908685"/>
            </a:xfrm>
            <a:custGeom>
              <a:avLst/>
              <a:gdLst/>
              <a:ahLst/>
              <a:cxnLst/>
              <a:rect l="l" t="t" r="r" b="b"/>
              <a:pathLst>
                <a:path w="5442585" h="908685">
                  <a:moveTo>
                    <a:pt x="5394810" y="0"/>
                  </a:moveTo>
                  <a:lnTo>
                    <a:pt x="47339" y="0"/>
                  </a:lnTo>
                  <a:lnTo>
                    <a:pt x="44044" y="326"/>
                  </a:lnTo>
                  <a:lnTo>
                    <a:pt x="10386" y="19753"/>
                  </a:lnTo>
                  <a:lnTo>
                    <a:pt x="0" y="47334"/>
                  </a:lnTo>
                  <a:lnTo>
                    <a:pt x="0" y="857814"/>
                  </a:lnTo>
                  <a:lnTo>
                    <a:pt x="0" y="861145"/>
                  </a:lnTo>
                  <a:lnTo>
                    <a:pt x="17193" y="895994"/>
                  </a:lnTo>
                  <a:lnTo>
                    <a:pt x="47339" y="908479"/>
                  </a:lnTo>
                  <a:lnTo>
                    <a:pt x="5394810" y="908479"/>
                  </a:lnTo>
                  <a:lnTo>
                    <a:pt x="5429658" y="891288"/>
                  </a:lnTo>
                  <a:lnTo>
                    <a:pt x="5442144" y="861145"/>
                  </a:lnTo>
                  <a:lnTo>
                    <a:pt x="5442144" y="47334"/>
                  </a:lnTo>
                  <a:lnTo>
                    <a:pt x="5424952" y="12485"/>
                  </a:lnTo>
                  <a:lnTo>
                    <a:pt x="5398094" y="326"/>
                  </a:lnTo>
                  <a:lnTo>
                    <a:pt x="539481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54696" y="1166173"/>
              <a:ext cx="5442585" cy="908685"/>
            </a:xfrm>
            <a:custGeom>
              <a:avLst/>
              <a:gdLst/>
              <a:ahLst/>
              <a:cxnLst/>
              <a:rect l="l" t="t" r="r" b="b"/>
              <a:pathLst>
                <a:path w="5442585" h="908685">
                  <a:moveTo>
                    <a:pt x="0" y="857814"/>
                  </a:moveTo>
                  <a:lnTo>
                    <a:pt x="0" y="50665"/>
                  </a:lnTo>
                  <a:lnTo>
                    <a:pt x="0" y="47334"/>
                  </a:lnTo>
                  <a:lnTo>
                    <a:pt x="322" y="44037"/>
                  </a:lnTo>
                  <a:lnTo>
                    <a:pt x="973" y="40776"/>
                  </a:lnTo>
                  <a:lnTo>
                    <a:pt x="1624" y="37515"/>
                  </a:lnTo>
                  <a:lnTo>
                    <a:pt x="2584" y="34347"/>
                  </a:lnTo>
                  <a:lnTo>
                    <a:pt x="3858" y="31272"/>
                  </a:lnTo>
                  <a:lnTo>
                    <a:pt x="5127" y="28197"/>
                  </a:lnTo>
                  <a:lnTo>
                    <a:pt x="6687" y="25286"/>
                  </a:lnTo>
                  <a:lnTo>
                    <a:pt x="37516" y="1618"/>
                  </a:lnTo>
                  <a:lnTo>
                    <a:pt x="47339" y="0"/>
                  </a:lnTo>
                  <a:lnTo>
                    <a:pt x="50665" y="0"/>
                  </a:lnTo>
                  <a:lnTo>
                    <a:pt x="5391479" y="0"/>
                  </a:lnTo>
                  <a:lnTo>
                    <a:pt x="5394810" y="0"/>
                  </a:lnTo>
                  <a:lnTo>
                    <a:pt x="5398094" y="326"/>
                  </a:lnTo>
                  <a:lnTo>
                    <a:pt x="5401355" y="966"/>
                  </a:lnTo>
                  <a:lnTo>
                    <a:pt x="5404628" y="1618"/>
                  </a:lnTo>
                  <a:lnTo>
                    <a:pt x="5407796" y="2585"/>
                  </a:lnTo>
                  <a:lnTo>
                    <a:pt x="5410859" y="3855"/>
                  </a:lnTo>
                  <a:lnTo>
                    <a:pt x="5413946" y="5124"/>
                  </a:lnTo>
                  <a:lnTo>
                    <a:pt x="5439558" y="34347"/>
                  </a:lnTo>
                  <a:lnTo>
                    <a:pt x="5441165" y="40776"/>
                  </a:lnTo>
                  <a:lnTo>
                    <a:pt x="5441818" y="44037"/>
                  </a:lnTo>
                  <a:lnTo>
                    <a:pt x="5442144" y="47334"/>
                  </a:lnTo>
                  <a:lnTo>
                    <a:pt x="5442144" y="50665"/>
                  </a:lnTo>
                  <a:lnTo>
                    <a:pt x="5442144" y="857814"/>
                  </a:lnTo>
                  <a:lnTo>
                    <a:pt x="5442144" y="861145"/>
                  </a:lnTo>
                  <a:lnTo>
                    <a:pt x="5441818" y="864441"/>
                  </a:lnTo>
                  <a:lnTo>
                    <a:pt x="5441165" y="867703"/>
                  </a:lnTo>
                  <a:lnTo>
                    <a:pt x="5440525" y="870964"/>
                  </a:lnTo>
                  <a:lnTo>
                    <a:pt x="5416858" y="901794"/>
                  </a:lnTo>
                  <a:lnTo>
                    <a:pt x="5410859" y="904624"/>
                  </a:lnTo>
                  <a:lnTo>
                    <a:pt x="5407796" y="905894"/>
                  </a:lnTo>
                  <a:lnTo>
                    <a:pt x="5404628" y="906860"/>
                  </a:lnTo>
                  <a:lnTo>
                    <a:pt x="5401355" y="907501"/>
                  </a:lnTo>
                  <a:lnTo>
                    <a:pt x="5398094" y="908153"/>
                  </a:lnTo>
                  <a:lnTo>
                    <a:pt x="5394810" y="908479"/>
                  </a:lnTo>
                  <a:lnTo>
                    <a:pt x="5391479" y="908479"/>
                  </a:lnTo>
                  <a:lnTo>
                    <a:pt x="50665" y="908479"/>
                  </a:lnTo>
                  <a:lnTo>
                    <a:pt x="47339" y="908479"/>
                  </a:lnTo>
                  <a:lnTo>
                    <a:pt x="44044" y="908153"/>
                  </a:lnTo>
                  <a:lnTo>
                    <a:pt x="40779" y="907501"/>
                  </a:lnTo>
                  <a:lnTo>
                    <a:pt x="37516" y="906860"/>
                  </a:lnTo>
                  <a:lnTo>
                    <a:pt x="22516" y="899942"/>
                  </a:lnTo>
                  <a:lnTo>
                    <a:pt x="19750" y="898090"/>
                  </a:lnTo>
                  <a:lnTo>
                    <a:pt x="3858" y="877207"/>
                  </a:lnTo>
                  <a:lnTo>
                    <a:pt x="2584" y="874132"/>
                  </a:lnTo>
                  <a:lnTo>
                    <a:pt x="1624" y="870964"/>
                  </a:lnTo>
                  <a:lnTo>
                    <a:pt x="973" y="867703"/>
                  </a:lnTo>
                  <a:lnTo>
                    <a:pt x="322" y="864441"/>
                  </a:lnTo>
                  <a:lnTo>
                    <a:pt x="0" y="861145"/>
                  </a:lnTo>
                  <a:lnTo>
                    <a:pt x="0" y="857814"/>
                  </a:lnTo>
                  <a:close/>
                </a:path>
              </a:pathLst>
            </a:custGeom>
            <a:grpFill/>
            <a:ln w="873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3601" y="1310710"/>
            <a:ext cx="1525270" cy="57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10" dirty="0">
                <a:solidFill>
                  <a:schemeClr val="bg1"/>
                </a:solidFill>
                <a:latin typeface="Tahoma"/>
                <a:cs typeface="Tahoma"/>
              </a:rPr>
              <a:t>Telefone</a:t>
            </a:r>
            <a:endParaRPr sz="15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pt-BR" sz="1200" spc="-70" dirty="0">
                <a:solidFill>
                  <a:schemeClr val="bg1"/>
                </a:solidFill>
                <a:latin typeface="Verdana"/>
                <a:cs typeface="Verdana"/>
              </a:rPr>
              <a:t>(11) 2118-4615</a:t>
            </a:r>
            <a:endParaRPr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0329" y="2236258"/>
            <a:ext cx="5451475" cy="926465"/>
            <a:chOff x="550329" y="2236258"/>
            <a:chExt cx="5451475" cy="9264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1" name="object 11"/>
            <p:cNvSpPr/>
            <p:nvPr/>
          </p:nvSpPr>
          <p:spPr>
            <a:xfrm>
              <a:off x="554696" y="2240625"/>
              <a:ext cx="5442585" cy="917575"/>
            </a:xfrm>
            <a:custGeom>
              <a:avLst/>
              <a:gdLst/>
              <a:ahLst/>
              <a:cxnLst/>
              <a:rect l="l" t="t" r="r" b="b"/>
              <a:pathLst>
                <a:path w="5442585" h="917575">
                  <a:moveTo>
                    <a:pt x="5394810" y="0"/>
                  </a:moveTo>
                  <a:lnTo>
                    <a:pt x="47339" y="0"/>
                  </a:lnTo>
                  <a:lnTo>
                    <a:pt x="44044" y="326"/>
                  </a:lnTo>
                  <a:lnTo>
                    <a:pt x="10386" y="19753"/>
                  </a:lnTo>
                  <a:lnTo>
                    <a:pt x="0" y="47334"/>
                  </a:lnTo>
                  <a:lnTo>
                    <a:pt x="0" y="866550"/>
                  </a:lnTo>
                  <a:lnTo>
                    <a:pt x="0" y="869881"/>
                  </a:lnTo>
                  <a:lnTo>
                    <a:pt x="17193" y="904729"/>
                  </a:lnTo>
                  <a:lnTo>
                    <a:pt x="47339" y="917215"/>
                  </a:lnTo>
                  <a:lnTo>
                    <a:pt x="5394810" y="917215"/>
                  </a:lnTo>
                  <a:lnTo>
                    <a:pt x="5429658" y="900024"/>
                  </a:lnTo>
                  <a:lnTo>
                    <a:pt x="5442144" y="869881"/>
                  </a:lnTo>
                  <a:lnTo>
                    <a:pt x="5442144" y="47334"/>
                  </a:lnTo>
                  <a:lnTo>
                    <a:pt x="5424952" y="12485"/>
                  </a:lnTo>
                  <a:lnTo>
                    <a:pt x="5398094" y="326"/>
                  </a:lnTo>
                  <a:lnTo>
                    <a:pt x="539481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54696" y="2240625"/>
              <a:ext cx="5442585" cy="917575"/>
            </a:xfrm>
            <a:custGeom>
              <a:avLst/>
              <a:gdLst/>
              <a:ahLst/>
              <a:cxnLst/>
              <a:rect l="l" t="t" r="r" b="b"/>
              <a:pathLst>
                <a:path w="5442585" h="917575">
                  <a:moveTo>
                    <a:pt x="0" y="866550"/>
                  </a:moveTo>
                  <a:lnTo>
                    <a:pt x="0" y="50665"/>
                  </a:lnTo>
                  <a:lnTo>
                    <a:pt x="0" y="47334"/>
                  </a:lnTo>
                  <a:lnTo>
                    <a:pt x="322" y="44037"/>
                  </a:lnTo>
                  <a:lnTo>
                    <a:pt x="973" y="40776"/>
                  </a:lnTo>
                  <a:lnTo>
                    <a:pt x="1624" y="37515"/>
                  </a:lnTo>
                  <a:lnTo>
                    <a:pt x="2584" y="34347"/>
                  </a:lnTo>
                  <a:lnTo>
                    <a:pt x="3858" y="31272"/>
                  </a:lnTo>
                  <a:lnTo>
                    <a:pt x="5127" y="28197"/>
                  </a:lnTo>
                  <a:lnTo>
                    <a:pt x="6687" y="25286"/>
                  </a:lnTo>
                  <a:lnTo>
                    <a:pt x="22516" y="8537"/>
                  </a:lnTo>
                  <a:lnTo>
                    <a:pt x="25282" y="6685"/>
                  </a:lnTo>
                  <a:lnTo>
                    <a:pt x="47339" y="0"/>
                  </a:lnTo>
                  <a:lnTo>
                    <a:pt x="50665" y="0"/>
                  </a:lnTo>
                  <a:lnTo>
                    <a:pt x="5391479" y="0"/>
                  </a:lnTo>
                  <a:lnTo>
                    <a:pt x="5394810" y="0"/>
                  </a:lnTo>
                  <a:lnTo>
                    <a:pt x="5398094" y="326"/>
                  </a:lnTo>
                  <a:lnTo>
                    <a:pt x="5401355" y="966"/>
                  </a:lnTo>
                  <a:lnTo>
                    <a:pt x="5404628" y="1618"/>
                  </a:lnTo>
                  <a:lnTo>
                    <a:pt x="5407796" y="2585"/>
                  </a:lnTo>
                  <a:lnTo>
                    <a:pt x="5410859" y="3855"/>
                  </a:lnTo>
                  <a:lnTo>
                    <a:pt x="5413946" y="5124"/>
                  </a:lnTo>
                  <a:lnTo>
                    <a:pt x="5439558" y="34347"/>
                  </a:lnTo>
                  <a:lnTo>
                    <a:pt x="5441165" y="40776"/>
                  </a:lnTo>
                  <a:lnTo>
                    <a:pt x="5441818" y="44037"/>
                  </a:lnTo>
                  <a:lnTo>
                    <a:pt x="5442144" y="47334"/>
                  </a:lnTo>
                  <a:lnTo>
                    <a:pt x="5442144" y="50665"/>
                  </a:lnTo>
                  <a:lnTo>
                    <a:pt x="5442144" y="866550"/>
                  </a:lnTo>
                  <a:lnTo>
                    <a:pt x="5442144" y="869881"/>
                  </a:lnTo>
                  <a:lnTo>
                    <a:pt x="5441818" y="873177"/>
                  </a:lnTo>
                  <a:lnTo>
                    <a:pt x="5441165" y="876438"/>
                  </a:lnTo>
                  <a:lnTo>
                    <a:pt x="5440525" y="879699"/>
                  </a:lnTo>
                  <a:lnTo>
                    <a:pt x="5416858" y="910529"/>
                  </a:lnTo>
                  <a:lnTo>
                    <a:pt x="5410859" y="913360"/>
                  </a:lnTo>
                  <a:lnTo>
                    <a:pt x="5407796" y="914629"/>
                  </a:lnTo>
                  <a:lnTo>
                    <a:pt x="5404628" y="915596"/>
                  </a:lnTo>
                  <a:lnTo>
                    <a:pt x="5401355" y="916236"/>
                  </a:lnTo>
                  <a:lnTo>
                    <a:pt x="5398094" y="916889"/>
                  </a:lnTo>
                  <a:lnTo>
                    <a:pt x="5394810" y="917215"/>
                  </a:lnTo>
                  <a:lnTo>
                    <a:pt x="5391479" y="917215"/>
                  </a:lnTo>
                  <a:lnTo>
                    <a:pt x="50665" y="917215"/>
                  </a:lnTo>
                  <a:lnTo>
                    <a:pt x="47339" y="917215"/>
                  </a:lnTo>
                  <a:lnTo>
                    <a:pt x="44044" y="916889"/>
                  </a:lnTo>
                  <a:lnTo>
                    <a:pt x="40779" y="916236"/>
                  </a:lnTo>
                  <a:lnTo>
                    <a:pt x="37516" y="915596"/>
                  </a:lnTo>
                  <a:lnTo>
                    <a:pt x="22516" y="908677"/>
                  </a:lnTo>
                  <a:lnTo>
                    <a:pt x="19750" y="906826"/>
                  </a:lnTo>
                  <a:lnTo>
                    <a:pt x="3858" y="885942"/>
                  </a:lnTo>
                  <a:lnTo>
                    <a:pt x="2584" y="882867"/>
                  </a:lnTo>
                  <a:lnTo>
                    <a:pt x="1624" y="879699"/>
                  </a:lnTo>
                  <a:lnTo>
                    <a:pt x="973" y="876438"/>
                  </a:lnTo>
                  <a:lnTo>
                    <a:pt x="322" y="873177"/>
                  </a:lnTo>
                  <a:lnTo>
                    <a:pt x="0" y="869881"/>
                  </a:lnTo>
                  <a:lnTo>
                    <a:pt x="0" y="866550"/>
                  </a:lnTo>
                  <a:close/>
                </a:path>
              </a:pathLst>
            </a:custGeom>
            <a:grpFill/>
            <a:ln w="873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3601" y="2385162"/>
            <a:ext cx="1691639" cy="57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10" dirty="0">
                <a:solidFill>
                  <a:schemeClr val="bg1"/>
                </a:solidFill>
                <a:latin typeface="Tahoma"/>
                <a:cs typeface="Tahoma"/>
              </a:rPr>
              <a:t>WhatsApp</a:t>
            </a:r>
            <a:endParaRPr sz="15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lang="pt-BR" sz="1200" spc="-70" dirty="0">
                <a:solidFill>
                  <a:schemeClr val="bg1"/>
                </a:solidFill>
                <a:latin typeface="Verdana"/>
                <a:cs typeface="Verdana"/>
              </a:rPr>
              <a:t>(11) 96100-7525</a:t>
            </a:r>
            <a:endParaRPr lang="pt-BR"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50329" y="3319445"/>
            <a:ext cx="5451475" cy="926465"/>
            <a:chOff x="550329" y="3319445"/>
            <a:chExt cx="5451475" cy="9264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" name="object 15"/>
            <p:cNvSpPr/>
            <p:nvPr/>
          </p:nvSpPr>
          <p:spPr>
            <a:xfrm>
              <a:off x="554696" y="3323813"/>
              <a:ext cx="5442585" cy="917575"/>
            </a:xfrm>
            <a:custGeom>
              <a:avLst/>
              <a:gdLst/>
              <a:ahLst/>
              <a:cxnLst/>
              <a:rect l="l" t="t" r="r" b="b"/>
              <a:pathLst>
                <a:path w="5442585" h="917575">
                  <a:moveTo>
                    <a:pt x="5394810" y="0"/>
                  </a:moveTo>
                  <a:lnTo>
                    <a:pt x="47339" y="0"/>
                  </a:lnTo>
                  <a:lnTo>
                    <a:pt x="44044" y="326"/>
                  </a:lnTo>
                  <a:lnTo>
                    <a:pt x="10386" y="19753"/>
                  </a:lnTo>
                  <a:lnTo>
                    <a:pt x="0" y="47334"/>
                  </a:lnTo>
                  <a:lnTo>
                    <a:pt x="0" y="866550"/>
                  </a:lnTo>
                  <a:lnTo>
                    <a:pt x="0" y="869881"/>
                  </a:lnTo>
                  <a:lnTo>
                    <a:pt x="17193" y="904729"/>
                  </a:lnTo>
                  <a:lnTo>
                    <a:pt x="47339" y="917215"/>
                  </a:lnTo>
                  <a:lnTo>
                    <a:pt x="5394810" y="917215"/>
                  </a:lnTo>
                  <a:lnTo>
                    <a:pt x="5429658" y="900024"/>
                  </a:lnTo>
                  <a:lnTo>
                    <a:pt x="5442144" y="869881"/>
                  </a:lnTo>
                  <a:lnTo>
                    <a:pt x="5442144" y="47334"/>
                  </a:lnTo>
                  <a:lnTo>
                    <a:pt x="5424952" y="12485"/>
                  </a:lnTo>
                  <a:lnTo>
                    <a:pt x="5398094" y="326"/>
                  </a:lnTo>
                  <a:lnTo>
                    <a:pt x="539481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54696" y="3323813"/>
              <a:ext cx="5442585" cy="917575"/>
            </a:xfrm>
            <a:custGeom>
              <a:avLst/>
              <a:gdLst/>
              <a:ahLst/>
              <a:cxnLst/>
              <a:rect l="l" t="t" r="r" b="b"/>
              <a:pathLst>
                <a:path w="5442585" h="917575">
                  <a:moveTo>
                    <a:pt x="0" y="866550"/>
                  </a:moveTo>
                  <a:lnTo>
                    <a:pt x="0" y="50665"/>
                  </a:lnTo>
                  <a:lnTo>
                    <a:pt x="0" y="47334"/>
                  </a:lnTo>
                  <a:lnTo>
                    <a:pt x="322" y="44037"/>
                  </a:lnTo>
                  <a:lnTo>
                    <a:pt x="973" y="40776"/>
                  </a:lnTo>
                  <a:lnTo>
                    <a:pt x="1624" y="37515"/>
                  </a:lnTo>
                  <a:lnTo>
                    <a:pt x="2584" y="34347"/>
                  </a:lnTo>
                  <a:lnTo>
                    <a:pt x="3858" y="31272"/>
                  </a:lnTo>
                  <a:lnTo>
                    <a:pt x="5127" y="28197"/>
                  </a:lnTo>
                  <a:lnTo>
                    <a:pt x="22516" y="8537"/>
                  </a:lnTo>
                  <a:lnTo>
                    <a:pt x="25282" y="6685"/>
                  </a:lnTo>
                  <a:lnTo>
                    <a:pt x="47339" y="0"/>
                  </a:lnTo>
                  <a:lnTo>
                    <a:pt x="50665" y="0"/>
                  </a:lnTo>
                  <a:lnTo>
                    <a:pt x="5391479" y="0"/>
                  </a:lnTo>
                  <a:lnTo>
                    <a:pt x="5394810" y="0"/>
                  </a:lnTo>
                  <a:lnTo>
                    <a:pt x="5398094" y="326"/>
                  </a:lnTo>
                  <a:lnTo>
                    <a:pt x="5401355" y="966"/>
                  </a:lnTo>
                  <a:lnTo>
                    <a:pt x="5404628" y="1618"/>
                  </a:lnTo>
                  <a:lnTo>
                    <a:pt x="5407796" y="2585"/>
                  </a:lnTo>
                  <a:lnTo>
                    <a:pt x="5410859" y="3855"/>
                  </a:lnTo>
                  <a:lnTo>
                    <a:pt x="5413946" y="5124"/>
                  </a:lnTo>
                  <a:lnTo>
                    <a:pt x="5439558" y="34347"/>
                  </a:lnTo>
                  <a:lnTo>
                    <a:pt x="5441165" y="40776"/>
                  </a:lnTo>
                  <a:lnTo>
                    <a:pt x="5441818" y="44037"/>
                  </a:lnTo>
                  <a:lnTo>
                    <a:pt x="5442144" y="47334"/>
                  </a:lnTo>
                  <a:lnTo>
                    <a:pt x="5442144" y="50665"/>
                  </a:lnTo>
                  <a:lnTo>
                    <a:pt x="5442144" y="866550"/>
                  </a:lnTo>
                  <a:lnTo>
                    <a:pt x="5442144" y="869881"/>
                  </a:lnTo>
                  <a:lnTo>
                    <a:pt x="5441818" y="873177"/>
                  </a:lnTo>
                  <a:lnTo>
                    <a:pt x="5441165" y="876438"/>
                  </a:lnTo>
                  <a:lnTo>
                    <a:pt x="5440525" y="879699"/>
                  </a:lnTo>
                  <a:lnTo>
                    <a:pt x="5416858" y="910529"/>
                  </a:lnTo>
                  <a:lnTo>
                    <a:pt x="5410859" y="913360"/>
                  </a:lnTo>
                  <a:lnTo>
                    <a:pt x="5407796" y="914629"/>
                  </a:lnTo>
                  <a:lnTo>
                    <a:pt x="5404628" y="915596"/>
                  </a:lnTo>
                  <a:lnTo>
                    <a:pt x="5401355" y="916236"/>
                  </a:lnTo>
                  <a:lnTo>
                    <a:pt x="5398094" y="916889"/>
                  </a:lnTo>
                  <a:lnTo>
                    <a:pt x="5394810" y="917215"/>
                  </a:lnTo>
                  <a:lnTo>
                    <a:pt x="5391479" y="917215"/>
                  </a:lnTo>
                  <a:lnTo>
                    <a:pt x="50665" y="917215"/>
                  </a:lnTo>
                  <a:lnTo>
                    <a:pt x="47339" y="917215"/>
                  </a:lnTo>
                  <a:lnTo>
                    <a:pt x="44044" y="916889"/>
                  </a:lnTo>
                  <a:lnTo>
                    <a:pt x="40779" y="916236"/>
                  </a:lnTo>
                  <a:lnTo>
                    <a:pt x="37516" y="915596"/>
                  </a:lnTo>
                  <a:lnTo>
                    <a:pt x="22516" y="908677"/>
                  </a:lnTo>
                  <a:lnTo>
                    <a:pt x="19750" y="906826"/>
                  </a:lnTo>
                  <a:lnTo>
                    <a:pt x="3858" y="885942"/>
                  </a:lnTo>
                  <a:lnTo>
                    <a:pt x="2584" y="882867"/>
                  </a:lnTo>
                  <a:lnTo>
                    <a:pt x="1624" y="879699"/>
                  </a:lnTo>
                  <a:lnTo>
                    <a:pt x="973" y="876438"/>
                  </a:lnTo>
                  <a:lnTo>
                    <a:pt x="322" y="873177"/>
                  </a:lnTo>
                  <a:lnTo>
                    <a:pt x="0" y="869881"/>
                  </a:lnTo>
                  <a:lnTo>
                    <a:pt x="0" y="866550"/>
                  </a:lnTo>
                  <a:close/>
                </a:path>
              </a:pathLst>
            </a:custGeom>
            <a:grpFill/>
            <a:ln w="873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3601" y="3468350"/>
            <a:ext cx="1485900" cy="57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b="1" spc="-10" dirty="0">
                <a:solidFill>
                  <a:schemeClr val="bg1"/>
                </a:solidFill>
                <a:latin typeface="Tahoma"/>
                <a:cs typeface="Tahoma"/>
              </a:rPr>
              <a:t>Aplicativo</a:t>
            </a:r>
            <a:endParaRPr sz="1550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00" spc="-70" dirty="0">
                <a:solidFill>
                  <a:schemeClr val="bg1"/>
                </a:solidFill>
                <a:latin typeface="Verdana"/>
                <a:cs typeface="Verdana"/>
              </a:rPr>
              <a:t>[link</a:t>
            </a:r>
            <a:r>
              <a:rPr sz="120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Verdana"/>
                <a:cs typeface="Verdana"/>
              </a:rPr>
              <a:t>para</a:t>
            </a:r>
            <a:r>
              <a:rPr sz="1200" spc="-9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chemeClr val="bg1"/>
                </a:solidFill>
                <a:latin typeface="Verdana"/>
                <a:cs typeface="Verdana"/>
              </a:rPr>
              <a:t>download]</a:t>
            </a:r>
            <a:endParaRPr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50329" y="4402633"/>
            <a:ext cx="5451475" cy="926465"/>
            <a:chOff x="550329" y="4402633"/>
            <a:chExt cx="5451475" cy="926465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9" name="object 19"/>
            <p:cNvSpPr/>
            <p:nvPr/>
          </p:nvSpPr>
          <p:spPr>
            <a:xfrm>
              <a:off x="554696" y="4407001"/>
              <a:ext cx="5442585" cy="917575"/>
            </a:xfrm>
            <a:custGeom>
              <a:avLst/>
              <a:gdLst/>
              <a:ahLst/>
              <a:cxnLst/>
              <a:rect l="l" t="t" r="r" b="b"/>
              <a:pathLst>
                <a:path w="5442585" h="917575">
                  <a:moveTo>
                    <a:pt x="5394810" y="0"/>
                  </a:moveTo>
                  <a:lnTo>
                    <a:pt x="47339" y="0"/>
                  </a:lnTo>
                  <a:lnTo>
                    <a:pt x="44044" y="326"/>
                  </a:lnTo>
                  <a:lnTo>
                    <a:pt x="10386" y="19753"/>
                  </a:lnTo>
                  <a:lnTo>
                    <a:pt x="0" y="47334"/>
                  </a:lnTo>
                  <a:lnTo>
                    <a:pt x="0" y="866550"/>
                  </a:lnTo>
                  <a:lnTo>
                    <a:pt x="0" y="869878"/>
                  </a:lnTo>
                  <a:lnTo>
                    <a:pt x="17193" y="904729"/>
                  </a:lnTo>
                  <a:lnTo>
                    <a:pt x="47339" y="917212"/>
                  </a:lnTo>
                  <a:lnTo>
                    <a:pt x="5394810" y="917212"/>
                  </a:lnTo>
                  <a:lnTo>
                    <a:pt x="5429658" y="900025"/>
                  </a:lnTo>
                  <a:lnTo>
                    <a:pt x="5442144" y="869878"/>
                  </a:lnTo>
                  <a:lnTo>
                    <a:pt x="5442144" y="47334"/>
                  </a:lnTo>
                  <a:lnTo>
                    <a:pt x="5424952" y="12485"/>
                  </a:lnTo>
                  <a:lnTo>
                    <a:pt x="5398094" y="326"/>
                  </a:lnTo>
                  <a:lnTo>
                    <a:pt x="539481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54696" y="4407001"/>
              <a:ext cx="5442585" cy="917575"/>
            </a:xfrm>
            <a:custGeom>
              <a:avLst/>
              <a:gdLst/>
              <a:ahLst/>
              <a:cxnLst/>
              <a:rect l="l" t="t" r="r" b="b"/>
              <a:pathLst>
                <a:path w="5442585" h="917575">
                  <a:moveTo>
                    <a:pt x="0" y="866550"/>
                  </a:moveTo>
                  <a:lnTo>
                    <a:pt x="0" y="50665"/>
                  </a:lnTo>
                  <a:lnTo>
                    <a:pt x="0" y="47334"/>
                  </a:lnTo>
                  <a:lnTo>
                    <a:pt x="322" y="44037"/>
                  </a:lnTo>
                  <a:lnTo>
                    <a:pt x="973" y="40776"/>
                  </a:lnTo>
                  <a:lnTo>
                    <a:pt x="1624" y="37515"/>
                  </a:lnTo>
                  <a:lnTo>
                    <a:pt x="2584" y="34347"/>
                  </a:lnTo>
                  <a:lnTo>
                    <a:pt x="3858" y="31272"/>
                  </a:lnTo>
                  <a:lnTo>
                    <a:pt x="5127" y="28197"/>
                  </a:lnTo>
                  <a:lnTo>
                    <a:pt x="6687" y="25286"/>
                  </a:lnTo>
                  <a:lnTo>
                    <a:pt x="22516" y="8537"/>
                  </a:lnTo>
                  <a:lnTo>
                    <a:pt x="25282" y="6685"/>
                  </a:lnTo>
                  <a:lnTo>
                    <a:pt x="47339" y="0"/>
                  </a:lnTo>
                  <a:lnTo>
                    <a:pt x="50665" y="0"/>
                  </a:lnTo>
                  <a:lnTo>
                    <a:pt x="5391479" y="0"/>
                  </a:lnTo>
                  <a:lnTo>
                    <a:pt x="5394810" y="0"/>
                  </a:lnTo>
                  <a:lnTo>
                    <a:pt x="5398094" y="326"/>
                  </a:lnTo>
                  <a:lnTo>
                    <a:pt x="5401355" y="966"/>
                  </a:lnTo>
                  <a:lnTo>
                    <a:pt x="5404628" y="1618"/>
                  </a:lnTo>
                  <a:lnTo>
                    <a:pt x="5407796" y="2585"/>
                  </a:lnTo>
                  <a:lnTo>
                    <a:pt x="5410859" y="3855"/>
                  </a:lnTo>
                  <a:lnTo>
                    <a:pt x="5413946" y="5124"/>
                  </a:lnTo>
                  <a:lnTo>
                    <a:pt x="5439558" y="34347"/>
                  </a:lnTo>
                  <a:lnTo>
                    <a:pt x="5441165" y="40776"/>
                  </a:lnTo>
                  <a:lnTo>
                    <a:pt x="5441818" y="44037"/>
                  </a:lnTo>
                  <a:lnTo>
                    <a:pt x="5442144" y="47334"/>
                  </a:lnTo>
                  <a:lnTo>
                    <a:pt x="5442144" y="50665"/>
                  </a:lnTo>
                  <a:lnTo>
                    <a:pt x="5442144" y="866550"/>
                  </a:lnTo>
                  <a:lnTo>
                    <a:pt x="5442144" y="869878"/>
                  </a:lnTo>
                  <a:lnTo>
                    <a:pt x="5441818" y="873172"/>
                  </a:lnTo>
                  <a:lnTo>
                    <a:pt x="5441165" y="876435"/>
                  </a:lnTo>
                  <a:lnTo>
                    <a:pt x="5440525" y="879696"/>
                  </a:lnTo>
                  <a:lnTo>
                    <a:pt x="5427305" y="902376"/>
                  </a:lnTo>
                  <a:lnTo>
                    <a:pt x="5424952" y="904729"/>
                  </a:lnTo>
                  <a:lnTo>
                    <a:pt x="5410859" y="913360"/>
                  </a:lnTo>
                  <a:lnTo>
                    <a:pt x="5407796" y="914629"/>
                  </a:lnTo>
                  <a:lnTo>
                    <a:pt x="5404628" y="915594"/>
                  </a:lnTo>
                  <a:lnTo>
                    <a:pt x="5401355" y="916239"/>
                  </a:lnTo>
                  <a:lnTo>
                    <a:pt x="5398094" y="916890"/>
                  </a:lnTo>
                  <a:lnTo>
                    <a:pt x="5394810" y="917212"/>
                  </a:lnTo>
                  <a:lnTo>
                    <a:pt x="5391479" y="917212"/>
                  </a:lnTo>
                  <a:lnTo>
                    <a:pt x="50665" y="917212"/>
                  </a:lnTo>
                  <a:lnTo>
                    <a:pt x="47339" y="917212"/>
                  </a:lnTo>
                  <a:lnTo>
                    <a:pt x="44044" y="916890"/>
                  </a:lnTo>
                  <a:lnTo>
                    <a:pt x="40779" y="916239"/>
                  </a:lnTo>
                  <a:lnTo>
                    <a:pt x="37516" y="915594"/>
                  </a:lnTo>
                  <a:lnTo>
                    <a:pt x="22516" y="908673"/>
                  </a:lnTo>
                  <a:lnTo>
                    <a:pt x="19750" y="906826"/>
                  </a:lnTo>
                  <a:lnTo>
                    <a:pt x="17193" y="904729"/>
                  </a:lnTo>
                  <a:lnTo>
                    <a:pt x="14840" y="902376"/>
                  </a:lnTo>
                  <a:lnTo>
                    <a:pt x="12489" y="900025"/>
                  </a:lnTo>
                  <a:lnTo>
                    <a:pt x="10386" y="897462"/>
                  </a:lnTo>
                  <a:lnTo>
                    <a:pt x="8539" y="894696"/>
                  </a:lnTo>
                  <a:lnTo>
                    <a:pt x="6687" y="891930"/>
                  </a:lnTo>
                  <a:lnTo>
                    <a:pt x="5127" y="889010"/>
                  </a:lnTo>
                  <a:lnTo>
                    <a:pt x="3858" y="885939"/>
                  </a:lnTo>
                  <a:lnTo>
                    <a:pt x="2584" y="882863"/>
                  </a:lnTo>
                  <a:lnTo>
                    <a:pt x="1624" y="879696"/>
                  </a:lnTo>
                  <a:lnTo>
                    <a:pt x="973" y="876435"/>
                  </a:lnTo>
                  <a:lnTo>
                    <a:pt x="322" y="873172"/>
                  </a:lnTo>
                  <a:lnTo>
                    <a:pt x="0" y="869878"/>
                  </a:lnTo>
                  <a:lnTo>
                    <a:pt x="0" y="866550"/>
                  </a:lnTo>
                  <a:close/>
                </a:path>
              </a:pathLst>
            </a:custGeom>
            <a:grpFill/>
            <a:ln w="8735">
              <a:solidFill>
                <a:srgbClr val="BFC1D7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3601" y="4572517"/>
            <a:ext cx="4348480" cy="5682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500"/>
              </a:lnSpc>
            </a:pPr>
            <a:r>
              <a:rPr sz="1550" b="1" spc="-45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Horário</a:t>
            </a:r>
            <a:r>
              <a:rPr lang="pt-BR" sz="1550" b="1" spc="-4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sz="1550" b="1" spc="-8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550" b="1" spc="-25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</a:t>
            </a:r>
            <a:r>
              <a:rPr lang="pt-BR" sz="1550" b="1" spc="-6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sz="1550" b="1" spc="-6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uncionamento</a:t>
            </a:r>
            <a:r>
              <a:rPr sz="1550" spc="-8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br>
              <a:rPr lang="pt-BR" sz="1200" spc="-85" dirty="0">
                <a:solidFill>
                  <a:schemeClr val="bg1"/>
                </a:solidFill>
                <a:latin typeface="Verdana"/>
                <a:cs typeface="Verdana"/>
              </a:rPr>
            </a:br>
            <a:r>
              <a:rPr lang="pt-BR" sz="1200" spc="-55" dirty="0">
                <a:solidFill>
                  <a:schemeClr val="bg1"/>
                </a:solidFill>
                <a:latin typeface="Verdana"/>
                <a:cs typeface="Verdana"/>
              </a:rPr>
              <a:t>Terças a Domingos, das 18h até 01h</a:t>
            </a:r>
            <a:endParaRPr sz="12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82C28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2063750"/>
            <a:ext cx="46297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5" dirty="0">
                <a:solidFill>
                  <a:schemeClr val="bg1"/>
                </a:solidFill>
              </a:rPr>
              <a:t>Contatos</a:t>
            </a:r>
            <a:r>
              <a:rPr spc="-34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e</a:t>
            </a:r>
            <a:r>
              <a:rPr spc="-340" dirty="0">
                <a:solidFill>
                  <a:schemeClr val="bg1"/>
                </a:solidFill>
              </a:rPr>
              <a:t> </a:t>
            </a:r>
            <a:r>
              <a:rPr spc="-55" dirty="0">
                <a:solidFill>
                  <a:schemeClr val="bg1"/>
                </a:solidFill>
              </a:rPr>
              <a:t>Localização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87375" y="2812414"/>
            <a:ext cx="5821045" cy="143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pc="-55" dirty="0">
                <a:solidFill>
                  <a:schemeClr val="bg1"/>
                </a:solidFill>
              </a:rPr>
              <a:t>Endereço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da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pizzaria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55" dirty="0">
                <a:solidFill>
                  <a:schemeClr val="bg1"/>
                </a:solidFill>
              </a:rPr>
              <a:t>com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100" dirty="0">
                <a:solidFill>
                  <a:schemeClr val="bg1"/>
                </a:solidFill>
              </a:rPr>
              <a:t>mapa.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Informações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de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95" dirty="0">
                <a:solidFill>
                  <a:schemeClr val="bg1"/>
                </a:solidFill>
              </a:rPr>
              <a:t>contato: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telefone,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e-</a:t>
            </a:r>
            <a:r>
              <a:rPr spc="-50" dirty="0">
                <a:solidFill>
                  <a:schemeClr val="bg1"/>
                </a:solidFill>
              </a:rPr>
              <a:t>mail, </a:t>
            </a:r>
            <a:r>
              <a:rPr spc="-60" dirty="0">
                <a:solidFill>
                  <a:schemeClr val="bg1"/>
                </a:solidFill>
              </a:rPr>
              <a:t>redes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sociais.</a:t>
            </a:r>
          </a:p>
          <a:p>
            <a:pPr marL="12700" marR="841375">
              <a:lnSpc>
                <a:spcPct val="226900"/>
              </a:lnSpc>
            </a:pPr>
            <a:r>
              <a:rPr spc="-60" dirty="0">
                <a:solidFill>
                  <a:schemeClr val="bg1"/>
                </a:solidFill>
              </a:rPr>
              <a:t>Agradecemos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a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preferência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25" dirty="0">
                <a:solidFill>
                  <a:schemeClr val="bg1"/>
                </a:solidFill>
              </a:rPr>
              <a:t>e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70" dirty="0">
                <a:solidFill>
                  <a:schemeClr val="bg1"/>
                </a:solidFill>
              </a:rPr>
              <a:t>convidamos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40" dirty="0">
                <a:solidFill>
                  <a:schemeClr val="bg1"/>
                </a:solidFill>
              </a:rPr>
              <a:t>você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a</a:t>
            </a:r>
            <a:r>
              <a:rPr spc="-105" dirty="0">
                <a:solidFill>
                  <a:schemeClr val="bg1"/>
                </a:solidFill>
              </a:rPr>
              <a:t> </a:t>
            </a:r>
            <a:r>
              <a:rPr spc="-10" dirty="0">
                <a:solidFill>
                  <a:schemeClr val="bg1"/>
                </a:solidFill>
              </a:rPr>
              <a:t>retornar! </a:t>
            </a:r>
            <a:r>
              <a:rPr spc="-75" dirty="0">
                <a:solidFill>
                  <a:schemeClr val="bg1"/>
                </a:solidFill>
              </a:rPr>
              <a:t>Siga-</a:t>
            </a:r>
            <a:r>
              <a:rPr spc="-50" dirty="0">
                <a:solidFill>
                  <a:schemeClr val="bg1"/>
                </a:solidFill>
              </a:rPr>
              <a:t>nos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spc="-65" dirty="0">
                <a:solidFill>
                  <a:schemeClr val="bg1"/>
                </a:solidFill>
              </a:rPr>
              <a:t>nas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redes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spc="-45" dirty="0">
                <a:solidFill>
                  <a:schemeClr val="bg1"/>
                </a:solidFill>
              </a:rPr>
              <a:t>sociais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-75" dirty="0">
                <a:solidFill>
                  <a:schemeClr val="bg1"/>
                </a:solidFill>
              </a:rPr>
              <a:t>para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spc="-45" dirty="0">
                <a:solidFill>
                  <a:schemeClr val="bg1"/>
                </a:solidFill>
              </a:rPr>
              <a:t>ficar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spc="-60" dirty="0">
                <a:solidFill>
                  <a:schemeClr val="bg1"/>
                </a:solidFill>
              </a:rPr>
              <a:t>por</a:t>
            </a:r>
            <a:r>
              <a:rPr spc="-110" dirty="0">
                <a:solidFill>
                  <a:schemeClr val="bg1"/>
                </a:solidFill>
              </a:rPr>
              <a:t> </a:t>
            </a:r>
            <a:r>
              <a:rPr spc="-80" dirty="0">
                <a:solidFill>
                  <a:schemeClr val="bg1"/>
                </a:solidFill>
              </a:rPr>
              <a:t>dentro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das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spc="-50" dirty="0">
                <a:solidFill>
                  <a:schemeClr val="bg1"/>
                </a:solidFill>
              </a:rPr>
              <a:t>novidades!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410</Words>
  <Application>Microsoft Office PowerPoint</Application>
  <PresentationFormat>Personalizar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Tahoma</vt:lpstr>
      <vt:lpstr>Verdana</vt:lpstr>
      <vt:lpstr>Office Theme</vt:lpstr>
      <vt:lpstr>Bem-vindos à Delícias da Itália!</vt:lpstr>
      <vt:lpstr>Nossas Pizzas Clássicas</vt:lpstr>
      <vt:lpstr>Sabores Especiais da Casa</vt:lpstr>
      <vt:lpstr>Pizzas Vegetarianas e Veganas</vt:lpstr>
      <vt:lpstr>Extras e Acompanhamentos</vt:lpstr>
      <vt:lpstr>Promoções Imperdíveis</vt:lpstr>
      <vt:lpstr>Como Pedir</vt:lpstr>
      <vt:lpstr>Contatos e Localização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JULIA APARECIDA SILVA RUFINO</cp:lastModifiedBy>
  <cp:revision>1</cp:revision>
  <dcterms:created xsi:type="dcterms:W3CDTF">2025-03-21T19:52:45Z</dcterms:created>
  <dcterms:modified xsi:type="dcterms:W3CDTF">2025-03-24T19:44:13Z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2025-03-21T00:00:00Z</vt:filetime>
  </property>
  <property fmtid="{D5CDD505-2E9C-101B-9397-08002B2CF9AE}" pid="5" name="Producer">
    <vt:lpwstr>GPL Ghostscript 9.56.1</vt:lpwstr>
  </property>
</Properties>
</file>