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lay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Play-bold.fntdata"/><Relationship Id="rId10" Type="http://schemas.openxmlformats.org/officeDocument/2006/relationships/font" Target="fonts/Play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55f6395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55f639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55f6395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55f639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5f63957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55f63957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325" y="1539840"/>
            <a:ext cx="7009500" cy="20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4300" y="213513"/>
            <a:ext cx="2304525" cy="471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18541" l="25932" r="24869" t="16307"/>
          <a:stretch/>
        </p:blipFill>
        <p:spPr>
          <a:xfrm>
            <a:off x="7057925" y="114425"/>
            <a:ext cx="1879600" cy="7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788400" y="1509750"/>
            <a:ext cx="7567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036BB4"/>
                </a:solidFill>
                <a:latin typeface="Play"/>
                <a:ea typeface="Play"/>
                <a:cs typeface="Play"/>
                <a:sym typeface="Play"/>
              </a:rPr>
              <a:t>→ 	</a:t>
            </a:r>
            <a:r>
              <a:rPr lang="es" sz="2200">
                <a:solidFill>
                  <a:srgbClr val="036BB4"/>
                </a:solidFill>
                <a:latin typeface="Play"/>
                <a:ea typeface="Play"/>
                <a:cs typeface="Play"/>
                <a:sym typeface="Play"/>
              </a:rPr>
              <a:t>Sistema de mensajería instantánea</a:t>
            </a:r>
            <a:endParaRPr sz="2200">
              <a:solidFill>
                <a:srgbClr val="036BB4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36BB4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36BB4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036BB4"/>
                </a:solidFill>
                <a:latin typeface="Play"/>
                <a:ea typeface="Play"/>
                <a:cs typeface="Play"/>
                <a:sym typeface="Play"/>
              </a:rPr>
              <a:t>→ 	Publicaciones</a:t>
            </a:r>
            <a:endParaRPr sz="2200">
              <a:solidFill>
                <a:srgbClr val="036BB4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36BB4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36BB4"/>
              </a:solidFill>
              <a:latin typeface="Play"/>
              <a:ea typeface="Play"/>
              <a:cs typeface="Play"/>
              <a:sym typeface="Pl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036BB4"/>
                </a:solidFill>
                <a:latin typeface="Play"/>
                <a:ea typeface="Play"/>
                <a:cs typeface="Play"/>
                <a:sym typeface="Play"/>
              </a:rPr>
              <a:t>→ 	Buscador</a:t>
            </a:r>
            <a:endParaRPr sz="2200">
              <a:solidFill>
                <a:srgbClr val="036BB4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649925" y="573900"/>
            <a:ext cx="498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036BB4"/>
                </a:solidFill>
                <a:latin typeface="Play"/>
                <a:ea typeface="Play"/>
                <a:cs typeface="Play"/>
                <a:sym typeface="Play"/>
              </a:rPr>
              <a:t>Funcionalidades</a:t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1968900" y="2217750"/>
            <a:ext cx="5206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solidFill>
                  <a:srgbClr val="036BB4"/>
                </a:solidFill>
                <a:latin typeface="Play"/>
                <a:ea typeface="Play"/>
                <a:cs typeface="Play"/>
                <a:sym typeface="Play"/>
              </a:rPr>
              <a:t>¡Gracias por su atención!</a:t>
            </a:r>
            <a:endParaRPr b="1" sz="3400"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18541" l="25932" r="24869" t="16307"/>
          <a:stretch/>
        </p:blipFill>
        <p:spPr>
          <a:xfrm>
            <a:off x="7057925" y="114425"/>
            <a:ext cx="1879600" cy="7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