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B08F1-E9EA-494A-8A55-7924F9D6F776}" v="19" dt="2020-12-06T12:48:11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86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Alcalde" userId="03b6574776c4d6dd" providerId="LiveId" clId="{4FDB08F1-E9EA-494A-8A55-7924F9D6F776}"/>
    <pc:docChg chg="undo custSel addSld modSld">
      <pc:chgData name="Enrique Alcalde" userId="03b6574776c4d6dd" providerId="LiveId" clId="{4FDB08F1-E9EA-494A-8A55-7924F9D6F776}" dt="2020-12-06T12:48:15.833" v="184" actId="1076"/>
      <pc:docMkLst>
        <pc:docMk/>
      </pc:docMkLst>
      <pc:sldChg chg="addSp delSp modSp new mod">
        <pc:chgData name="Enrique Alcalde" userId="03b6574776c4d6dd" providerId="LiveId" clId="{4FDB08F1-E9EA-494A-8A55-7924F9D6F776}" dt="2020-12-06T12:43:14.017" v="137" actId="113"/>
        <pc:sldMkLst>
          <pc:docMk/>
          <pc:sldMk cId="804001860" sldId="256"/>
        </pc:sldMkLst>
        <pc:spChg chg="del">
          <ac:chgData name="Enrique Alcalde" userId="03b6574776c4d6dd" providerId="LiveId" clId="{4FDB08F1-E9EA-494A-8A55-7924F9D6F776}" dt="2020-12-06T12:36:25.546" v="2" actId="478"/>
          <ac:spMkLst>
            <pc:docMk/>
            <pc:sldMk cId="804001860" sldId="256"/>
            <ac:spMk id="2" creationId="{27497A8E-8C71-4328-A2CD-260CE979F0DA}"/>
          </ac:spMkLst>
        </pc:spChg>
        <pc:spChg chg="del">
          <ac:chgData name="Enrique Alcalde" userId="03b6574776c4d6dd" providerId="LiveId" clId="{4FDB08F1-E9EA-494A-8A55-7924F9D6F776}" dt="2020-12-06T12:36:24.421" v="1" actId="478"/>
          <ac:spMkLst>
            <pc:docMk/>
            <pc:sldMk cId="804001860" sldId="256"/>
            <ac:spMk id="3" creationId="{4E4AEBFB-0EED-434B-9CB6-1AB914530B93}"/>
          </ac:spMkLst>
        </pc:spChg>
        <pc:spChg chg="add mod">
          <ac:chgData name="Enrique Alcalde" userId="03b6574776c4d6dd" providerId="LiveId" clId="{4FDB08F1-E9EA-494A-8A55-7924F9D6F776}" dt="2020-12-06T12:43:11.353" v="136" actId="113"/>
          <ac:spMkLst>
            <pc:docMk/>
            <pc:sldMk cId="804001860" sldId="256"/>
            <ac:spMk id="8" creationId="{33EC40A1-6FA8-4B6C-A27E-4C8E62D81D11}"/>
          </ac:spMkLst>
        </pc:spChg>
        <pc:spChg chg="add mod">
          <ac:chgData name="Enrique Alcalde" userId="03b6574776c4d6dd" providerId="LiveId" clId="{4FDB08F1-E9EA-494A-8A55-7924F9D6F776}" dt="2020-12-06T12:43:09.166" v="135" actId="113"/>
          <ac:spMkLst>
            <pc:docMk/>
            <pc:sldMk cId="804001860" sldId="256"/>
            <ac:spMk id="11" creationId="{E78279CE-3BA2-4DF9-8792-BF66734EF150}"/>
          </ac:spMkLst>
        </pc:spChg>
        <pc:spChg chg="add mod">
          <ac:chgData name="Enrique Alcalde" userId="03b6574776c4d6dd" providerId="LiveId" clId="{4FDB08F1-E9EA-494A-8A55-7924F9D6F776}" dt="2020-12-06T12:43:06.618" v="134" actId="113"/>
          <ac:spMkLst>
            <pc:docMk/>
            <pc:sldMk cId="804001860" sldId="256"/>
            <ac:spMk id="14" creationId="{B6FCA67E-6E60-4A8F-8F7A-EB55E968B98D}"/>
          </ac:spMkLst>
        </pc:spChg>
        <pc:spChg chg="add mod">
          <ac:chgData name="Enrique Alcalde" userId="03b6574776c4d6dd" providerId="LiveId" clId="{4FDB08F1-E9EA-494A-8A55-7924F9D6F776}" dt="2020-12-06T12:43:14.017" v="137" actId="113"/>
          <ac:spMkLst>
            <pc:docMk/>
            <pc:sldMk cId="804001860" sldId="256"/>
            <ac:spMk id="18" creationId="{5087181C-70CF-4896-81D5-E024CB66C63B}"/>
          </ac:spMkLst>
        </pc:spChg>
        <pc:grpChg chg="add mod">
          <ac:chgData name="Enrique Alcalde" userId="03b6574776c4d6dd" providerId="LiveId" clId="{4FDB08F1-E9EA-494A-8A55-7924F9D6F776}" dt="2020-12-06T12:42:56.709" v="132" actId="1076"/>
          <ac:grpSpMkLst>
            <pc:docMk/>
            <pc:sldMk cId="804001860" sldId="256"/>
            <ac:grpSpMk id="15" creationId="{963FF834-B6CF-4CB4-9F62-ED466E3F4FF1}"/>
          </ac:grpSpMkLst>
        </pc:grpChg>
        <pc:picChg chg="add del mod">
          <ac:chgData name="Enrique Alcalde" userId="03b6574776c4d6dd" providerId="LiveId" clId="{4FDB08F1-E9EA-494A-8A55-7924F9D6F776}" dt="2020-12-06T12:36:52.551" v="9" actId="478"/>
          <ac:picMkLst>
            <pc:docMk/>
            <pc:sldMk cId="804001860" sldId="256"/>
            <ac:picMk id="5" creationId="{6C1612A1-6EBE-4B47-94FB-E1BED7665C2B}"/>
          </ac:picMkLst>
        </pc:picChg>
        <pc:picChg chg="add mod">
          <ac:chgData name="Enrique Alcalde" userId="03b6574776c4d6dd" providerId="LiveId" clId="{4FDB08F1-E9EA-494A-8A55-7924F9D6F776}" dt="2020-12-06T12:41:22.273" v="109" actId="164"/>
          <ac:picMkLst>
            <pc:docMk/>
            <pc:sldMk cId="804001860" sldId="256"/>
            <ac:picMk id="7" creationId="{517679A0-8512-4B81-AB3D-164DE21DA826}"/>
          </ac:picMkLst>
        </pc:picChg>
        <pc:picChg chg="add mod">
          <ac:chgData name="Enrique Alcalde" userId="03b6574776c4d6dd" providerId="LiveId" clId="{4FDB08F1-E9EA-494A-8A55-7924F9D6F776}" dt="2020-12-06T12:41:22.273" v="109" actId="164"/>
          <ac:picMkLst>
            <pc:docMk/>
            <pc:sldMk cId="804001860" sldId="256"/>
            <ac:picMk id="10" creationId="{09AD93B8-CCF9-422D-B698-8DAB80E9D6A9}"/>
          </ac:picMkLst>
        </pc:picChg>
        <pc:picChg chg="add mod">
          <ac:chgData name="Enrique Alcalde" userId="03b6574776c4d6dd" providerId="LiveId" clId="{4FDB08F1-E9EA-494A-8A55-7924F9D6F776}" dt="2020-12-06T12:41:22.273" v="109" actId="164"/>
          <ac:picMkLst>
            <pc:docMk/>
            <pc:sldMk cId="804001860" sldId="256"/>
            <ac:picMk id="13" creationId="{C1A2A629-4C60-4AC8-9238-8A40D376E227}"/>
          </ac:picMkLst>
        </pc:picChg>
        <pc:picChg chg="add mod">
          <ac:chgData name="Enrique Alcalde" userId="03b6574776c4d6dd" providerId="LiveId" clId="{4FDB08F1-E9EA-494A-8A55-7924F9D6F776}" dt="2020-12-06T12:42:56.709" v="132" actId="1076"/>
          <ac:picMkLst>
            <pc:docMk/>
            <pc:sldMk cId="804001860" sldId="256"/>
            <ac:picMk id="17" creationId="{76591B8F-43D4-4F85-9D55-D8782A264C9B}"/>
          </ac:picMkLst>
        </pc:picChg>
      </pc:sldChg>
      <pc:sldChg chg="addSp delSp modSp new mod">
        <pc:chgData name="Enrique Alcalde" userId="03b6574776c4d6dd" providerId="LiveId" clId="{4FDB08F1-E9EA-494A-8A55-7924F9D6F776}" dt="2020-12-06T12:48:15.833" v="184" actId="1076"/>
        <pc:sldMkLst>
          <pc:docMk/>
          <pc:sldMk cId="3841726655" sldId="257"/>
        </pc:sldMkLst>
        <pc:spChg chg="del">
          <ac:chgData name="Enrique Alcalde" userId="03b6574776c4d6dd" providerId="LiveId" clId="{4FDB08F1-E9EA-494A-8A55-7924F9D6F776}" dt="2020-12-06T12:46:21.192" v="139" actId="478"/>
          <ac:spMkLst>
            <pc:docMk/>
            <pc:sldMk cId="3841726655" sldId="257"/>
            <ac:spMk id="2" creationId="{C361CBC0-A307-4FC9-BFB9-F81E06B7F76C}"/>
          </ac:spMkLst>
        </pc:spChg>
        <pc:spChg chg="del">
          <ac:chgData name="Enrique Alcalde" userId="03b6574776c4d6dd" providerId="LiveId" clId="{4FDB08F1-E9EA-494A-8A55-7924F9D6F776}" dt="2020-12-06T12:46:22.473" v="140" actId="478"/>
          <ac:spMkLst>
            <pc:docMk/>
            <pc:sldMk cId="3841726655" sldId="257"/>
            <ac:spMk id="3" creationId="{617E4E81-123F-4469-AA62-F2A538A16965}"/>
          </ac:spMkLst>
        </pc:spChg>
        <pc:grpChg chg="add mod">
          <ac:chgData name="Enrique Alcalde" userId="03b6574776c4d6dd" providerId="LiveId" clId="{4FDB08F1-E9EA-494A-8A55-7924F9D6F776}" dt="2020-12-06T12:48:15.833" v="184" actId="1076"/>
          <ac:grpSpMkLst>
            <pc:docMk/>
            <pc:sldMk cId="3841726655" sldId="257"/>
            <ac:grpSpMk id="16" creationId="{0F4BD225-ABB8-40E2-A477-71DCB685EF4F}"/>
          </ac:grpSpMkLst>
        </pc:grpChg>
        <pc:picChg chg="add del mod">
          <ac:chgData name="Enrique Alcalde" userId="03b6574776c4d6dd" providerId="LiveId" clId="{4FDB08F1-E9EA-494A-8A55-7924F9D6F776}" dt="2020-12-06T12:46:57.856" v="163" actId="478"/>
          <ac:picMkLst>
            <pc:docMk/>
            <pc:sldMk cId="3841726655" sldId="257"/>
            <ac:picMk id="5" creationId="{F9C69666-AAE5-4DE1-8775-E992E9BDBB2B}"/>
          </ac:picMkLst>
        </pc:picChg>
        <pc:picChg chg="add del mod">
          <ac:chgData name="Enrique Alcalde" userId="03b6574776c4d6dd" providerId="LiveId" clId="{4FDB08F1-E9EA-494A-8A55-7924F9D6F776}" dt="2020-12-06T12:46:56.981" v="162" actId="478"/>
          <ac:picMkLst>
            <pc:docMk/>
            <pc:sldMk cId="3841726655" sldId="257"/>
            <ac:picMk id="7" creationId="{E5410487-F686-40FB-8D6C-76F187AC1321}"/>
          </ac:picMkLst>
        </pc:picChg>
        <pc:picChg chg="add del mod">
          <ac:chgData name="Enrique Alcalde" userId="03b6574776c4d6dd" providerId="LiveId" clId="{4FDB08F1-E9EA-494A-8A55-7924F9D6F776}" dt="2020-12-06T12:46:54.780" v="160" actId="478"/>
          <ac:picMkLst>
            <pc:docMk/>
            <pc:sldMk cId="3841726655" sldId="257"/>
            <ac:picMk id="9" creationId="{1F948373-0C73-475B-AA55-FD12CA7A03C6}"/>
          </ac:picMkLst>
        </pc:picChg>
        <pc:picChg chg="add mod">
          <ac:chgData name="Enrique Alcalde" userId="03b6574776c4d6dd" providerId="LiveId" clId="{4FDB08F1-E9EA-494A-8A55-7924F9D6F776}" dt="2020-12-06T12:48:11.564" v="183" actId="164"/>
          <ac:picMkLst>
            <pc:docMk/>
            <pc:sldMk cId="3841726655" sldId="257"/>
            <ac:picMk id="11" creationId="{824D3BDC-980F-4A5C-98DA-C2927C757099}"/>
          </ac:picMkLst>
        </pc:picChg>
        <pc:picChg chg="add mod">
          <ac:chgData name="Enrique Alcalde" userId="03b6574776c4d6dd" providerId="LiveId" clId="{4FDB08F1-E9EA-494A-8A55-7924F9D6F776}" dt="2020-12-06T12:48:11.564" v="183" actId="164"/>
          <ac:picMkLst>
            <pc:docMk/>
            <pc:sldMk cId="3841726655" sldId="257"/>
            <ac:picMk id="13" creationId="{A628931E-0A96-4A13-B860-56CF7FC69FDA}"/>
          </ac:picMkLst>
        </pc:picChg>
        <pc:picChg chg="add mod">
          <ac:chgData name="Enrique Alcalde" userId="03b6574776c4d6dd" providerId="LiveId" clId="{4FDB08F1-E9EA-494A-8A55-7924F9D6F776}" dt="2020-12-06T12:48:11.564" v="183" actId="164"/>
          <ac:picMkLst>
            <pc:docMk/>
            <pc:sldMk cId="3841726655" sldId="257"/>
            <ac:picMk id="15" creationId="{3FFE8A4D-5D9C-45C7-B4AA-749D8C8FD5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3FB2-90AE-477B-B127-71903CD69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2ADEC-ECBD-4E2B-957D-4E8848165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40135-3D25-4F55-A254-23FFBD10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FC50-5ED9-4450-9040-74DE7C26A336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7617B-14FE-4830-8C09-5776C9CE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598F2-5132-412F-AE74-30B63E6A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71F7-C323-4F38-B775-340AD450A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16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94A2-2E25-4E6F-A8AD-5C4517CA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F463B-FA96-49AD-BE62-297B6E4AC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3CF3-FBD8-445F-BD6E-60A8978A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FC50-5ED9-4450-9040-74DE7C26A336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BBAAF-493D-4A41-8498-88FA980B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7062A-79FE-48ED-8D24-A9DB0998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71F7-C323-4F38-B775-340AD450A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2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AAB13-98D3-45C5-A84A-0EE48E609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30205-D0E6-471F-B1AC-7245C6314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A9C72-DF8E-4553-9229-0CB3F4F4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FC50-5ED9-4450-9040-74DE7C26A336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5CD77-9442-4B39-84BB-E4BF912D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B478-A844-42F3-ADE8-2A018DD4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71F7-C323-4F38-B775-340AD450A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4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A9EE-D630-48C6-95D5-B4ABDED9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83DB-C143-427C-901D-03D69C7C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6F51-B8C9-4111-B9A0-98880C00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FC50-5ED9-4450-9040-74DE7C26A336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4B38B-CF26-4238-A1A7-1CF50CDD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B744-D45C-430B-99AB-77334CA6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71F7-C323-4F38-B775-340AD450A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8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D0AE-A51B-4B3D-A91B-A1F21FE9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AD0F3-DBE7-4C63-99B9-961AF2B2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E2D8F-179C-45C7-B33C-C508E741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FC50-5ED9-4450-9040-74DE7C26A336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E0B40-5726-42B6-907F-72A7B574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70FF5-9AF9-4692-B00B-9BE719B7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71F7-C323-4F38-B775-340AD450A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6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7E9C-461C-4AE2-95CA-BA5188C5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293E-7D57-4639-B073-3C6F3275D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D8175-6041-4822-85BA-02F3B973F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80A1A-62BA-4D13-A0CC-C365ADB0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FC50-5ED9-4450-9040-74DE7C26A336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80C53-5A76-42BE-A912-85CA7DCF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2E2C9-EB34-4B1C-A26B-62737BE6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71F7-C323-4F38-B775-340AD450A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82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37B7-0276-4681-8220-2DE1165B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0B844-489C-4B89-89EA-51768028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93BB3-FD7D-4458-8F4B-51B118919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4CED8-08C2-47D4-9C64-6228F8A5B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68344-BCC2-4EC8-B2F1-28AA06DEA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840A6-F95F-431A-99C2-952A46AA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FC50-5ED9-4450-9040-74DE7C26A336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B8F74-06C1-412C-AA1B-232B2B2A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82D18-E92C-45BC-91DC-E6CC11F9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71F7-C323-4F38-B775-340AD450A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06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AEFF-D1F1-40A0-9A85-3D583FD7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892EE-C560-41D3-A72F-946E1FA9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FC50-5ED9-4450-9040-74DE7C26A336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08D09-3B09-47C9-807A-C503521E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4BCC8-E691-4950-A11D-AD8C0D56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71F7-C323-4F38-B775-340AD450A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48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07D18-32F4-4EC8-ADA2-28559FB3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FC50-5ED9-4450-9040-74DE7C26A336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EBACD-73F6-41E1-A999-11BBF5E8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54583-A7C6-46C5-B340-4E19914F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71F7-C323-4F38-B775-340AD450A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7443-C363-4242-A2C8-62C553FC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136A-5D14-43D2-91B7-A4E7754E8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62E05-5C6C-42D8-879E-17B265006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0FAC2-EAAB-4057-8FC5-5F51EA8B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FC50-5ED9-4450-9040-74DE7C26A336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AC550-B2DA-4523-A4D3-6365E884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48291-F15A-4DDF-9EDE-8FF5008C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71F7-C323-4F38-B775-340AD450A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97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73E0-D787-40A8-851C-680043AF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AAFF4-3D32-401D-9971-7905C0491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9EC9B-B284-4217-BFCB-47B76AE12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6204D-FA43-4D85-BEEE-84A23FE7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FC50-5ED9-4450-9040-74DE7C26A336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E8BAB-690B-411B-A686-DBA71B1E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ADFE6-BB79-4F34-AFA5-C1B63F5E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71F7-C323-4F38-B775-340AD450A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63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E3AFA-1DC4-4415-872D-087F7C6A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6200D-F0A9-4DD5-8890-637A891B6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B6638-9562-4D77-8974-1ED86DA26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7FC50-5ED9-4450-9040-74DE7C26A336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10B9A-7ED0-4BA7-9349-FDD4225E4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6B62-5919-4CA6-9A91-EC37CEBC8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371F7-C323-4F38-B775-340AD450A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22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AA3242-A2E5-458D-B4B0-55DBC69AA50B}"/>
              </a:ext>
            </a:extLst>
          </p:cNvPr>
          <p:cNvGrpSpPr/>
          <p:nvPr/>
        </p:nvGrpSpPr>
        <p:grpSpPr>
          <a:xfrm>
            <a:off x="428625" y="1191812"/>
            <a:ext cx="11469461" cy="2754295"/>
            <a:chOff x="428625" y="1191812"/>
            <a:chExt cx="11469461" cy="275429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63FF834-B6CF-4CB4-9F62-ED466E3F4FF1}"/>
                </a:ext>
              </a:extLst>
            </p:cNvPr>
            <p:cNvGrpSpPr/>
            <p:nvPr/>
          </p:nvGrpSpPr>
          <p:grpSpPr>
            <a:xfrm>
              <a:off x="428625" y="1191812"/>
              <a:ext cx="8460978" cy="2754295"/>
              <a:chOff x="443548" y="744137"/>
              <a:chExt cx="8460978" cy="2754295"/>
            </a:xfrm>
          </p:grpSpPr>
          <p:pic>
            <p:nvPicPr>
              <p:cNvPr id="7" name="Picture 6" descr="Chart&#10;&#10;Description automatically generated">
                <a:extLst>
                  <a:ext uri="{FF2B5EF4-FFF2-40B4-BE49-F238E27FC236}">
                    <a16:creationId xmlns:a16="http://schemas.microsoft.com/office/drawing/2014/main" id="{517679A0-8512-4B81-AB3D-164DE21DA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548" y="749717"/>
                <a:ext cx="3418204" cy="2748715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EC40A1-6FA8-4B6C-A27E-4C8E62D81D11}"/>
                  </a:ext>
                </a:extLst>
              </p:cNvPr>
              <p:cNvSpPr txBox="1"/>
              <p:nvPr/>
            </p:nvSpPr>
            <p:spPr>
              <a:xfrm>
                <a:off x="1371277" y="749717"/>
                <a:ext cx="1441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FFFF00"/>
                    </a:solidFill>
                  </a:rPr>
                  <a:t>CNN nucleotide seq</a:t>
                </a:r>
              </a:p>
            </p:txBody>
          </p:sp>
          <p:pic>
            <p:nvPicPr>
              <p:cNvPr id="10" name="Picture 9" descr="A picture containing text, light, dark&#10;&#10;Description automatically generated">
                <a:extLst>
                  <a:ext uri="{FF2B5EF4-FFF2-40B4-BE49-F238E27FC236}">
                    <a16:creationId xmlns:a16="http://schemas.microsoft.com/office/drawing/2014/main" id="{09AD93B8-CCF9-422D-B698-8DAB80E9D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671" y="766009"/>
                <a:ext cx="3547162" cy="2732423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8279CE-3BA2-4DF9-8792-BF66734EF150}"/>
                  </a:ext>
                </a:extLst>
              </p:cNvPr>
              <p:cNvSpPr txBox="1"/>
              <p:nvPr/>
            </p:nvSpPr>
            <p:spPr>
              <a:xfrm>
                <a:off x="4062216" y="766009"/>
                <a:ext cx="11569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FFFF00"/>
                    </a:solidFill>
                  </a:rPr>
                  <a:t>CNN codon seq</a:t>
                </a:r>
              </a:p>
            </p:txBody>
          </p:sp>
          <p:pic>
            <p:nvPicPr>
              <p:cNvPr id="13" name="Picture 12" descr="A picture containing chart&#10;&#10;Description automatically generated">
                <a:extLst>
                  <a:ext uri="{FF2B5EF4-FFF2-40B4-BE49-F238E27FC236}">
                    <a16:creationId xmlns:a16="http://schemas.microsoft.com/office/drawing/2014/main" id="{C1A2A629-4C60-4AC8-9238-8A40D376E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322" y="749717"/>
                <a:ext cx="3418204" cy="2743135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FCA67E-6E60-4A8F-8F7A-EB55E968B98D}"/>
                  </a:ext>
                </a:extLst>
              </p:cNvPr>
              <p:cNvSpPr txBox="1"/>
              <p:nvPr/>
            </p:nvSpPr>
            <p:spPr>
              <a:xfrm>
                <a:off x="6613851" y="744137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FFFF00"/>
                    </a:solidFill>
                  </a:rPr>
                  <a:t>CNN aa seq</a:t>
                </a:r>
              </a:p>
            </p:txBody>
          </p:sp>
        </p:grpSp>
        <p:pic>
          <p:nvPicPr>
            <p:cNvPr id="17" name="Picture 16" descr="Chart&#10;&#10;Description automatically generated">
              <a:extLst>
                <a:ext uri="{FF2B5EF4-FFF2-40B4-BE49-F238E27FC236}">
                  <a16:creationId xmlns:a16="http://schemas.microsoft.com/office/drawing/2014/main" id="{76591B8F-43D4-4F85-9D55-D8782A264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9140" y="1202748"/>
              <a:ext cx="3988946" cy="273242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87181C-70CF-4896-81D5-E024CB66C63B}"/>
                </a:ext>
              </a:extLst>
            </p:cNvPr>
            <p:cNvSpPr txBox="1"/>
            <p:nvPr/>
          </p:nvSpPr>
          <p:spPr>
            <a:xfrm>
              <a:off x="9487062" y="121368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FFFF00"/>
                  </a:solidFill>
                </a:rPr>
                <a:t>ETR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00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F4BD225-ABB8-40E2-A477-71DCB685EF4F}"/>
              </a:ext>
            </a:extLst>
          </p:cNvPr>
          <p:cNvGrpSpPr/>
          <p:nvPr/>
        </p:nvGrpSpPr>
        <p:grpSpPr>
          <a:xfrm>
            <a:off x="142872" y="1390650"/>
            <a:ext cx="12049128" cy="2562746"/>
            <a:chOff x="0" y="1933575"/>
            <a:chExt cx="12049128" cy="2562746"/>
          </a:xfrm>
        </p:grpSpPr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824D3BDC-980F-4A5C-98DA-C2927C757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33575"/>
              <a:ext cx="4100393" cy="2562746"/>
            </a:xfrm>
            <a:prstGeom prst="rect">
              <a:avLst/>
            </a:prstGeom>
          </p:spPr>
        </p:pic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A628931E-0A96-4A13-B860-56CF7FC69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393" y="1933575"/>
              <a:ext cx="4100394" cy="2562746"/>
            </a:xfrm>
            <a:prstGeom prst="rect">
              <a:avLst/>
            </a:prstGeom>
          </p:spPr>
        </p:pic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3FFE8A4D-5D9C-45C7-B4AA-749D8C8FD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8734" y="1933575"/>
              <a:ext cx="4100394" cy="2562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172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 Alcalde</dc:creator>
  <cp:lastModifiedBy>Enrique Alcalde</cp:lastModifiedBy>
  <cp:revision>3</cp:revision>
  <dcterms:created xsi:type="dcterms:W3CDTF">2020-12-06T12:36:20Z</dcterms:created>
  <dcterms:modified xsi:type="dcterms:W3CDTF">2020-12-07T22:44:35Z</dcterms:modified>
</cp:coreProperties>
</file>