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645025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301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628" y="464014"/>
            <a:ext cx="3483769" cy="987096"/>
          </a:xfrm>
        </p:spPr>
        <p:txBody>
          <a:bodyPr anchor="b"/>
          <a:lstStyle>
            <a:lvl1pPr algn="ctr">
              <a:defRPr sz="22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628" y="1489176"/>
            <a:ext cx="3483769" cy="684535"/>
          </a:xfrm>
        </p:spPr>
        <p:txBody>
          <a:bodyPr/>
          <a:lstStyle>
            <a:lvl1pPr marL="0" indent="0" algn="ctr">
              <a:buNone/>
              <a:defRPr sz="914"/>
            </a:lvl1pPr>
            <a:lvl2pPr marL="174193" indent="0" algn="ctr">
              <a:buNone/>
              <a:defRPr sz="762"/>
            </a:lvl2pPr>
            <a:lvl3pPr marL="348386" indent="0" algn="ctr">
              <a:buNone/>
              <a:defRPr sz="686"/>
            </a:lvl3pPr>
            <a:lvl4pPr marL="522580" indent="0" algn="ctr">
              <a:buNone/>
              <a:defRPr sz="610"/>
            </a:lvl4pPr>
            <a:lvl5pPr marL="696773" indent="0" algn="ctr">
              <a:buNone/>
              <a:defRPr sz="610"/>
            </a:lvl5pPr>
            <a:lvl6pPr marL="870966" indent="0" algn="ctr">
              <a:buNone/>
              <a:defRPr sz="610"/>
            </a:lvl6pPr>
            <a:lvl7pPr marL="1045159" indent="0" algn="ctr">
              <a:buNone/>
              <a:defRPr sz="610"/>
            </a:lvl7pPr>
            <a:lvl8pPr marL="1219352" indent="0" algn="ctr">
              <a:buNone/>
              <a:defRPr sz="610"/>
            </a:lvl8pPr>
            <a:lvl9pPr marL="1393546" indent="0" algn="ctr">
              <a:buNone/>
              <a:defRPr sz="6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24096" y="150952"/>
            <a:ext cx="1001584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9345" y="150952"/>
            <a:ext cx="2946688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26" y="706850"/>
            <a:ext cx="4006334" cy="1179395"/>
          </a:xfrm>
        </p:spPr>
        <p:txBody>
          <a:bodyPr anchor="b"/>
          <a:lstStyle>
            <a:lvl1pPr>
              <a:defRPr sz="22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926" y="1897403"/>
            <a:ext cx="4006334" cy="620216"/>
          </a:xfrm>
        </p:spPr>
        <p:txBody>
          <a:bodyPr/>
          <a:lstStyle>
            <a:lvl1pPr marL="0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1pPr>
            <a:lvl2pPr marL="174193" indent="0">
              <a:buNone/>
              <a:defRPr sz="762">
                <a:solidFill>
                  <a:schemeClr val="tx1">
                    <a:tint val="75000"/>
                  </a:schemeClr>
                </a:solidFill>
              </a:defRPr>
            </a:lvl2pPr>
            <a:lvl3pPr marL="348386" indent="0">
              <a:buNone/>
              <a:defRPr sz="686">
                <a:solidFill>
                  <a:schemeClr val="tx1">
                    <a:tint val="75000"/>
                  </a:schemeClr>
                </a:solidFill>
              </a:defRPr>
            </a:lvl3pPr>
            <a:lvl4pPr marL="522580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4pPr>
            <a:lvl5pPr marL="696773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5pPr>
            <a:lvl6pPr marL="870966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6pPr>
            <a:lvl7pPr marL="1045159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7pPr>
            <a:lvl8pPr marL="1219352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8pPr>
            <a:lvl9pPr marL="1393546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6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9345" y="754761"/>
            <a:ext cx="1974136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544" y="754761"/>
            <a:ext cx="1974136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7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51" y="150952"/>
            <a:ext cx="4006334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951" y="695036"/>
            <a:ext cx="1965063" cy="340627"/>
          </a:xfrm>
        </p:spPr>
        <p:txBody>
          <a:bodyPr anchor="b"/>
          <a:lstStyle>
            <a:lvl1pPr marL="0" indent="0">
              <a:buNone/>
              <a:defRPr sz="914" b="1"/>
            </a:lvl1pPr>
            <a:lvl2pPr marL="174193" indent="0">
              <a:buNone/>
              <a:defRPr sz="762" b="1"/>
            </a:lvl2pPr>
            <a:lvl3pPr marL="348386" indent="0">
              <a:buNone/>
              <a:defRPr sz="686" b="1"/>
            </a:lvl3pPr>
            <a:lvl4pPr marL="522580" indent="0">
              <a:buNone/>
              <a:defRPr sz="610" b="1"/>
            </a:lvl4pPr>
            <a:lvl5pPr marL="696773" indent="0">
              <a:buNone/>
              <a:defRPr sz="610" b="1"/>
            </a:lvl5pPr>
            <a:lvl6pPr marL="870966" indent="0">
              <a:buNone/>
              <a:defRPr sz="610" b="1"/>
            </a:lvl6pPr>
            <a:lvl7pPr marL="1045159" indent="0">
              <a:buNone/>
              <a:defRPr sz="610" b="1"/>
            </a:lvl7pPr>
            <a:lvl8pPr marL="1219352" indent="0">
              <a:buNone/>
              <a:defRPr sz="610" b="1"/>
            </a:lvl8pPr>
            <a:lvl9pPr marL="1393546" indent="0">
              <a:buNone/>
              <a:defRPr sz="6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951" y="1035663"/>
            <a:ext cx="1965063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544" y="695036"/>
            <a:ext cx="1974741" cy="340627"/>
          </a:xfrm>
        </p:spPr>
        <p:txBody>
          <a:bodyPr anchor="b"/>
          <a:lstStyle>
            <a:lvl1pPr marL="0" indent="0">
              <a:buNone/>
              <a:defRPr sz="914" b="1"/>
            </a:lvl1pPr>
            <a:lvl2pPr marL="174193" indent="0">
              <a:buNone/>
              <a:defRPr sz="762" b="1"/>
            </a:lvl2pPr>
            <a:lvl3pPr marL="348386" indent="0">
              <a:buNone/>
              <a:defRPr sz="686" b="1"/>
            </a:lvl3pPr>
            <a:lvl4pPr marL="522580" indent="0">
              <a:buNone/>
              <a:defRPr sz="610" b="1"/>
            </a:lvl4pPr>
            <a:lvl5pPr marL="696773" indent="0">
              <a:buNone/>
              <a:defRPr sz="610" b="1"/>
            </a:lvl5pPr>
            <a:lvl6pPr marL="870966" indent="0">
              <a:buNone/>
              <a:defRPr sz="610" b="1"/>
            </a:lvl6pPr>
            <a:lvl7pPr marL="1045159" indent="0">
              <a:buNone/>
              <a:defRPr sz="610" b="1"/>
            </a:lvl7pPr>
            <a:lvl8pPr marL="1219352" indent="0">
              <a:buNone/>
              <a:defRPr sz="610" b="1"/>
            </a:lvl8pPr>
            <a:lvl9pPr marL="1393546" indent="0">
              <a:buNone/>
              <a:defRPr sz="61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544" y="1035663"/>
            <a:ext cx="1974741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9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51" y="189018"/>
            <a:ext cx="1498141" cy="661564"/>
          </a:xfrm>
        </p:spPr>
        <p:txBody>
          <a:bodyPr anchor="b"/>
          <a:lstStyle>
            <a:lvl1pPr>
              <a:defRPr sz="1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741" y="408227"/>
            <a:ext cx="2351544" cy="2014883"/>
          </a:xfrm>
        </p:spPr>
        <p:txBody>
          <a:bodyPr/>
          <a:lstStyle>
            <a:lvl1pPr>
              <a:defRPr sz="1219"/>
            </a:lvl1pPr>
            <a:lvl2pPr>
              <a:defRPr sz="1067"/>
            </a:lvl2pPr>
            <a:lvl3pPr>
              <a:defRPr sz="914"/>
            </a:lvl3pPr>
            <a:lvl4pPr>
              <a:defRPr sz="762"/>
            </a:lvl4pPr>
            <a:lvl5pPr>
              <a:defRPr sz="762"/>
            </a:lvl5pPr>
            <a:lvl6pPr>
              <a:defRPr sz="762"/>
            </a:lvl6pPr>
            <a:lvl7pPr>
              <a:defRPr sz="762"/>
            </a:lvl7pPr>
            <a:lvl8pPr>
              <a:defRPr sz="762"/>
            </a:lvl8pPr>
            <a:lvl9pPr>
              <a:defRPr sz="7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951" y="850583"/>
            <a:ext cx="1498141" cy="1575809"/>
          </a:xfrm>
        </p:spPr>
        <p:txBody>
          <a:bodyPr/>
          <a:lstStyle>
            <a:lvl1pPr marL="0" indent="0">
              <a:buNone/>
              <a:defRPr sz="610"/>
            </a:lvl1pPr>
            <a:lvl2pPr marL="174193" indent="0">
              <a:buNone/>
              <a:defRPr sz="533"/>
            </a:lvl2pPr>
            <a:lvl3pPr marL="348386" indent="0">
              <a:buNone/>
              <a:defRPr sz="457"/>
            </a:lvl3pPr>
            <a:lvl4pPr marL="522580" indent="0">
              <a:buNone/>
              <a:defRPr sz="381"/>
            </a:lvl4pPr>
            <a:lvl5pPr marL="696773" indent="0">
              <a:buNone/>
              <a:defRPr sz="381"/>
            </a:lvl5pPr>
            <a:lvl6pPr marL="870966" indent="0">
              <a:buNone/>
              <a:defRPr sz="381"/>
            </a:lvl6pPr>
            <a:lvl7pPr marL="1045159" indent="0">
              <a:buNone/>
              <a:defRPr sz="381"/>
            </a:lvl7pPr>
            <a:lvl8pPr marL="1219352" indent="0">
              <a:buNone/>
              <a:defRPr sz="381"/>
            </a:lvl8pPr>
            <a:lvl9pPr marL="1393546" indent="0">
              <a:buNone/>
              <a:defRPr sz="3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951" y="189018"/>
            <a:ext cx="1498141" cy="661564"/>
          </a:xfrm>
        </p:spPr>
        <p:txBody>
          <a:bodyPr anchor="b"/>
          <a:lstStyle>
            <a:lvl1pPr>
              <a:defRPr sz="1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4741" y="408227"/>
            <a:ext cx="2351544" cy="2014883"/>
          </a:xfrm>
        </p:spPr>
        <p:txBody>
          <a:bodyPr anchor="t"/>
          <a:lstStyle>
            <a:lvl1pPr marL="0" indent="0">
              <a:buNone/>
              <a:defRPr sz="1219"/>
            </a:lvl1pPr>
            <a:lvl2pPr marL="174193" indent="0">
              <a:buNone/>
              <a:defRPr sz="1067"/>
            </a:lvl2pPr>
            <a:lvl3pPr marL="348386" indent="0">
              <a:buNone/>
              <a:defRPr sz="914"/>
            </a:lvl3pPr>
            <a:lvl4pPr marL="522580" indent="0">
              <a:buNone/>
              <a:defRPr sz="762"/>
            </a:lvl4pPr>
            <a:lvl5pPr marL="696773" indent="0">
              <a:buNone/>
              <a:defRPr sz="762"/>
            </a:lvl5pPr>
            <a:lvl6pPr marL="870966" indent="0">
              <a:buNone/>
              <a:defRPr sz="762"/>
            </a:lvl6pPr>
            <a:lvl7pPr marL="1045159" indent="0">
              <a:buNone/>
              <a:defRPr sz="762"/>
            </a:lvl7pPr>
            <a:lvl8pPr marL="1219352" indent="0">
              <a:buNone/>
              <a:defRPr sz="762"/>
            </a:lvl8pPr>
            <a:lvl9pPr marL="1393546" indent="0">
              <a:buNone/>
              <a:defRPr sz="7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951" y="850583"/>
            <a:ext cx="1498141" cy="1575809"/>
          </a:xfrm>
        </p:spPr>
        <p:txBody>
          <a:bodyPr/>
          <a:lstStyle>
            <a:lvl1pPr marL="0" indent="0">
              <a:buNone/>
              <a:defRPr sz="610"/>
            </a:lvl1pPr>
            <a:lvl2pPr marL="174193" indent="0">
              <a:buNone/>
              <a:defRPr sz="533"/>
            </a:lvl2pPr>
            <a:lvl3pPr marL="348386" indent="0">
              <a:buNone/>
              <a:defRPr sz="457"/>
            </a:lvl3pPr>
            <a:lvl4pPr marL="522580" indent="0">
              <a:buNone/>
              <a:defRPr sz="381"/>
            </a:lvl4pPr>
            <a:lvl5pPr marL="696773" indent="0">
              <a:buNone/>
              <a:defRPr sz="381"/>
            </a:lvl5pPr>
            <a:lvl6pPr marL="870966" indent="0">
              <a:buNone/>
              <a:defRPr sz="381"/>
            </a:lvl6pPr>
            <a:lvl7pPr marL="1045159" indent="0">
              <a:buNone/>
              <a:defRPr sz="381"/>
            </a:lvl7pPr>
            <a:lvl8pPr marL="1219352" indent="0">
              <a:buNone/>
              <a:defRPr sz="381"/>
            </a:lvl8pPr>
            <a:lvl9pPr marL="1393546" indent="0">
              <a:buNone/>
              <a:defRPr sz="3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9346" y="150952"/>
            <a:ext cx="4006334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46" y="754761"/>
            <a:ext cx="4006334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9345" y="2627880"/>
            <a:ext cx="1045131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90DEF-CD67-4DFC-8406-9A92176C79A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8665" y="2627880"/>
            <a:ext cx="1567696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0549" y="2627880"/>
            <a:ext cx="1045131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7EEBE-4CFA-42B3-A07D-A7D8D6222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48386" rtl="0" eaLnBrk="1" latinLnBrk="0" hangingPunct="1">
        <a:lnSpc>
          <a:spcPct val="90000"/>
        </a:lnSpc>
        <a:spcBef>
          <a:spcPct val="0"/>
        </a:spcBef>
        <a:buNone/>
        <a:defRPr sz="16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7097" indent="-87097" algn="l" defTabSz="348386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1pPr>
      <a:lvl2pPr marL="261290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914" kern="1200">
          <a:solidFill>
            <a:schemeClr val="tx1"/>
          </a:solidFill>
          <a:latin typeface="+mn-lt"/>
          <a:ea typeface="+mn-ea"/>
          <a:cs typeface="+mn-cs"/>
        </a:defRPr>
      </a:lvl2pPr>
      <a:lvl3pPr marL="435483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762" kern="1200">
          <a:solidFill>
            <a:schemeClr val="tx1"/>
          </a:solidFill>
          <a:latin typeface="+mn-lt"/>
          <a:ea typeface="+mn-ea"/>
          <a:cs typeface="+mn-cs"/>
        </a:defRPr>
      </a:lvl3pPr>
      <a:lvl4pPr marL="609676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4pPr>
      <a:lvl5pPr marL="783869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5pPr>
      <a:lvl6pPr marL="958063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6pPr>
      <a:lvl7pPr marL="1132256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7pPr>
      <a:lvl8pPr marL="1306449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8pPr>
      <a:lvl9pPr marL="1480642" indent="-87097" algn="l" defTabSz="348386" rtl="0" eaLnBrk="1" latinLnBrk="0" hangingPunct="1">
        <a:lnSpc>
          <a:spcPct val="90000"/>
        </a:lnSpc>
        <a:spcBef>
          <a:spcPts val="191"/>
        </a:spcBef>
        <a:buFont typeface="Arial" panose="020B0604020202020204" pitchFamily="34" charset="0"/>
        <a:buChar char="•"/>
        <a:defRPr sz="6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1pPr>
      <a:lvl2pPr marL="174193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2pPr>
      <a:lvl3pPr marL="348386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3pPr>
      <a:lvl4pPr marL="522580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4pPr>
      <a:lvl5pPr marL="696773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5pPr>
      <a:lvl6pPr marL="870966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6pPr>
      <a:lvl7pPr marL="1045159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7pPr>
      <a:lvl8pPr marL="1219352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8pPr>
      <a:lvl9pPr marL="1393546" algn="l" defTabSz="348386" rtl="0" eaLnBrk="1" latinLnBrk="0" hangingPunct="1">
        <a:defRPr sz="6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CE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8968FA-5525-4609-9B2E-BF2B85D6F42A}"/>
              </a:ext>
            </a:extLst>
          </p:cNvPr>
          <p:cNvSpPr txBox="1"/>
          <p:nvPr/>
        </p:nvSpPr>
        <p:spPr>
          <a:xfrm>
            <a:off x="1154338" y="1877852"/>
            <a:ext cx="2336347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IOMA</a:t>
            </a:r>
          </a:p>
        </p:txBody>
      </p:sp>
      <p:pic>
        <p:nvPicPr>
          <p:cNvPr id="20" name="Graphic 19" descr="Chat">
            <a:extLst>
              <a:ext uri="{FF2B5EF4-FFF2-40B4-BE49-F238E27FC236}">
                <a16:creationId xmlns:a16="http://schemas.microsoft.com/office/drawing/2014/main" id="{41FA39EE-9A95-4B48-A2D5-0B809D88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924" y="0"/>
            <a:ext cx="2217176" cy="221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6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Ebrima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Sanchez</dc:creator>
  <cp:lastModifiedBy>Cristian Sanchez</cp:lastModifiedBy>
  <cp:revision>2</cp:revision>
  <dcterms:created xsi:type="dcterms:W3CDTF">2019-07-24T01:58:06Z</dcterms:created>
  <dcterms:modified xsi:type="dcterms:W3CDTF">2019-07-24T02:17:58Z</dcterms:modified>
</cp:coreProperties>
</file>