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5535" autoAdjust="0"/>
  </p:normalViewPr>
  <p:slideViewPr>
    <p:cSldViewPr snapToGrid="0" snapToObjects="1">
      <p:cViewPr varScale="1">
        <p:scale>
          <a:sx n="84" d="100"/>
          <a:sy n="8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ález Diego Iván" userId="aa6911a4-26d5-4d17-bb1b-389faa5bfbb7" providerId="ADAL" clId="{790AB1E7-39A1-4BB5-A2F2-82C81F1A7E5D}"/>
    <pc:docChg chg="undo custSel addSld modSld">
      <pc:chgData name="González Diego Iván" userId="aa6911a4-26d5-4d17-bb1b-389faa5bfbb7" providerId="ADAL" clId="{790AB1E7-39A1-4BB5-A2F2-82C81F1A7E5D}" dt="2021-03-23T17:42:37.644" v="1077" actId="207"/>
      <pc:docMkLst>
        <pc:docMk/>
      </pc:docMkLst>
      <pc:sldChg chg="addSp delSp modSp mod">
        <pc:chgData name="González Diego Iván" userId="aa6911a4-26d5-4d17-bb1b-389faa5bfbb7" providerId="ADAL" clId="{790AB1E7-39A1-4BB5-A2F2-82C81F1A7E5D}" dt="2021-03-23T17:34:16.075" v="980" actId="1076"/>
        <pc:sldMkLst>
          <pc:docMk/>
          <pc:sldMk cId="1439536848" sldId="256"/>
        </pc:sldMkLst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3" creationId="{4B2A4812-9E6A-4EA5-BFC4-171E21DBBEEB}"/>
          </ac:spMkLst>
        </pc:spChg>
        <pc:spChg chg="mod">
          <ac:chgData name="González Diego Iván" userId="aa6911a4-26d5-4d17-bb1b-389faa5bfbb7" providerId="ADAL" clId="{790AB1E7-39A1-4BB5-A2F2-82C81F1A7E5D}" dt="2021-03-23T17:33:45.598" v="947" actId="20577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5" creationId="{40C26CAE-5DF6-4BBE-95BC-600BC8C39AC9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6" creationId="{84970176-405E-485E-9745-87E921D9C5EC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7" creationId="{A65F642B-C0D4-4F34-A6EE-A1C7B300C2BE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8" creationId="{FC301444-6FF2-421A-8F54-A2472CA82504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10" creationId="{91EED227-5A8D-42E7-96E9-E1EF50A904DA}"/>
          </ac:spMkLst>
        </pc:spChg>
        <pc:spChg chg="add mod">
          <ac:chgData name="González Diego Iván" userId="aa6911a4-26d5-4d17-bb1b-389faa5bfbb7" providerId="ADAL" clId="{790AB1E7-39A1-4BB5-A2F2-82C81F1A7E5D}" dt="2021-03-23T17:28:30.001" v="806" actId="1076"/>
          <ac:spMkLst>
            <pc:docMk/>
            <pc:sldMk cId="1439536848" sldId="256"/>
            <ac:spMk id="17" creationId="{429A53A5-C7D9-4811-B2C6-ECD0D75D5D59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26" creationId="{2C18750C-4509-47D5-9354-7CEFB8BFC439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27" creationId="{7A3811B3-0B11-49B3-8F86-18E60010947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29" creationId="{63D3280C-D83B-47BE-95D9-E3D7BA424579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0" creationId="{A6282681-5DC6-43CB-82C1-2FF2748B0BB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3" creationId="{15C530F9-54C4-4113-A079-C95E63EBA95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5" creationId="{6EB965A7-EDE3-40FC-A247-1A37E5BC3D21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6" creationId="{69825A35-6A68-41CA-8B13-2F62F74B83D1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38" creationId="{DFEB63BC-18AD-4BE6-900F-48216519D2B4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42" creationId="{E731A0CB-0A66-4A84-B05D-F10127DE666C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46" creationId="{7E375CF3-294A-420E-BEF7-B8B6F5AE401A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46" creationId="{A01F51BE-E14F-491D-8EB1-F1E2D62B19D2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50" creationId="{E04C5D73-5700-472F-8D9C-2D1D5E878037}"/>
          </ac:spMkLst>
        </pc:spChg>
        <pc:spChg chg="add mod">
          <ac:chgData name="González Diego Iván" userId="aa6911a4-26d5-4d17-bb1b-389faa5bfbb7" providerId="ADAL" clId="{790AB1E7-39A1-4BB5-A2F2-82C81F1A7E5D}" dt="2021-03-23T17:28:24.089" v="804" actId="1076"/>
          <ac:spMkLst>
            <pc:docMk/>
            <pc:sldMk cId="1439536848" sldId="256"/>
            <ac:spMk id="53" creationId="{65E57193-01AD-479E-932C-F74A4EEEC5D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56" creationId="{422CFC3B-19D7-49ED-9872-984C850277A1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57" creationId="{1E236BAA-53DE-4D74-9B31-56DF2FAAC8E6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61" creationId="{3648B1D4-E12D-4DEC-BB5E-A10D07672B45}"/>
          </ac:spMkLst>
        </pc:spChg>
        <pc:spChg chg="add mod">
          <ac:chgData name="González Diego Iván" userId="aa6911a4-26d5-4d17-bb1b-389faa5bfbb7" providerId="ADAL" clId="{790AB1E7-39A1-4BB5-A2F2-82C81F1A7E5D}" dt="2021-03-23T17:27:38.418" v="765" actId="20577"/>
          <ac:spMkLst>
            <pc:docMk/>
            <pc:sldMk cId="1439536848" sldId="256"/>
            <ac:spMk id="62" creationId="{20D58F9D-909D-48F0-B5E1-61407618C100}"/>
          </ac:spMkLst>
        </pc:spChg>
        <pc:spChg chg="add mod">
          <ac:chgData name="González Diego Iván" userId="aa6911a4-26d5-4d17-bb1b-389faa5bfbb7" providerId="ADAL" clId="{790AB1E7-39A1-4BB5-A2F2-82C81F1A7E5D}" dt="2021-03-23T17:13:46.811" v="338" actId="1076"/>
          <ac:spMkLst>
            <pc:docMk/>
            <pc:sldMk cId="1439536848" sldId="256"/>
            <ac:spMk id="63" creationId="{E6A07ED0-4DA4-4A2D-A5FC-AC0927E159D8}"/>
          </ac:spMkLst>
        </pc:spChg>
        <pc:spChg chg="add mod">
          <ac:chgData name="González Diego Iván" userId="aa6911a4-26d5-4d17-bb1b-389faa5bfbb7" providerId="ADAL" clId="{790AB1E7-39A1-4BB5-A2F2-82C81F1A7E5D}" dt="2021-03-23T17:14:18.442" v="341" actId="1076"/>
          <ac:spMkLst>
            <pc:docMk/>
            <pc:sldMk cId="1439536848" sldId="256"/>
            <ac:spMk id="64" creationId="{01C69B89-0D62-4756-AAA3-3D66117C4EB6}"/>
          </ac:spMkLst>
        </pc:spChg>
        <pc:spChg chg="add mod">
          <ac:chgData name="González Diego Iván" userId="aa6911a4-26d5-4d17-bb1b-389faa5bfbb7" providerId="ADAL" clId="{790AB1E7-39A1-4BB5-A2F2-82C81F1A7E5D}" dt="2021-03-23T17:15:40.367" v="387" actId="20577"/>
          <ac:spMkLst>
            <pc:docMk/>
            <pc:sldMk cId="1439536848" sldId="256"/>
            <ac:spMk id="65" creationId="{5D1DA138-729B-4F75-BD27-90731BC8208A}"/>
          </ac:spMkLst>
        </pc:spChg>
        <pc:spChg chg="add mod">
          <ac:chgData name="González Diego Iván" userId="aa6911a4-26d5-4d17-bb1b-389faa5bfbb7" providerId="ADAL" clId="{790AB1E7-39A1-4BB5-A2F2-82C81F1A7E5D}" dt="2021-03-23T17:25:59.599" v="760" actId="20577"/>
          <ac:spMkLst>
            <pc:docMk/>
            <pc:sldMk cId="1439536848" sldId="256"/>
            <ac:spMk id="66" creationId="{9620D118-E406-4E0F-8E93-21A8F2EA314B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66" creationId="{B9A6B9B2-0378-486E-A6D4-5C64C109B04A}"/>
          </ac:spMkLst>
        </pc:spChg>
        <pc:spChg chg="add mod">
          <ac:chgData name="González Diego Iván" userId="aa6911a4-26d5-4d17-bb1b-389faa5bfbb7" providerId="ADAL" clId="{790AB1E7-39A1-4BB5-A2F2-82C81F1A7E5D}" dt="2021-03-23T17:20:04.729" v="486" actId="20577"/>
          <ac:spMkLst>
            <pc:docMk/>
            <pc:sldMk cId="1439536848" sldId="256"/>
            <ac:spMk id="67" creationId="{8BA7C001-0365-474B-908B-36513D508E75}"/>
          </ac:spMkLst>
        </pc:spChg>
        <pc:spChg chg="add mod">
          <ac:chgData name="González Diego Iván" userId="aa6911a4-26d5-4d17-bb1b-389faa5bfbb7" providerId="ADAL" clId="{790AB1E7-39A1-4BB5-A2F2-82C81F1A7E5D}" dt="2021-03-23T17:19:23.714" v="470" actId="1076"/>
          <ac:spMkLst>
            <pc:docMk/>
            <pc:sldMk cId="1439536848" sldId="256"/>
            <ac:spMk id="68" creationId="{2212DB7A-44F5-4B24-8CA4-89EC2BDF227E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68" creationId="{61B9A6CD-A0C3-4A2D-BDDD-5F02DF05B602}"/>
          </ac:spMkLst>
        </pc:spChg>
        <pc:spChg chg="add mod">
          <ac:chgData name="González Diego Iván" userId="aa6911a4-26d5-4d17-bb1b-389faa5bfbb7" providerId="ADAL" clId="{790AB1E7-39A1-4BB5-A2F2-82C81F1A7E5D}" dt="2021-03-23T17:19:28.970" v="472" actId="1076"/>
          <ac:spMkLst>
            <pc:docMk/>
            <pc:sldMk cId="1439536848" sldId="256"/>
            <ac:spMk id="69" creationId="{9ACAC89D-E1A8-4C78-B6AC-AE39C9B02D7E}"/>
          </ac:spMkLst>
        </pc:spChg>
        <pc:spChg chg="add mod">
          <ac:chgData name="González Diego Iván" userId="aa6911a4-26d5-4d17-bb1b-389faa5bfbb7" providerId="ADAL" clId="{790AB1E7-39A1-4BB5-A2F2-82C81F1A7E5D}" dt="2021-03-23T17:21:10.993" v="568" actId="1076"/>
          <ac:spMkLst>
            <pc:docMk/>
            <pc:sldMk cId="1439536848" sldId="256"/>
            <ac:spMk id="70" creationId="{F133492D-8676-4719-AC32-9444530EB485}"/>
          </ac:spMkLst>
        </pc:spChg>
        <pc:spChg chg="add mod">
          <ac:chgData name="González Diego Iván" userId="aa6911a4-26d5-4d17-bb1b-389faa5bfbb7" providerId="ADAL" clId="{790AB1E7-39A1-4BB5-A2F2-82C81F1A7E5D}" dt="2021-03-23T17:28:51.668" v="842" actId="20577"/>
          <ac:spMkLst>
            <pc:docMk/>
            <pc:sldMk cId="1439536848" sldId="256"/>
            <ac:spMk id="71" creationId="{E32BD791-2122-4A9D-BF06-2CBADC623488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72" creationId="{084355BD-FE41-48AB-87D5-528CE05EF52D}"/>
          </ac:spMkLst>
        </pc:spChg>
        <pc:spChg chg="add mod">
          <ac:chgData name="González Diego Iván" userId="aa6911a4-26d5-4d17-bb1b-389faa5bfbb7" providerId="ADAL" clId="{790AB1E7-39A1-4BB5-A2F2-82C81F1A7E5D}" dt="2021-03-23T17:29:43.321" v="870" actId="1076"/>
          <ac:spMkLst>
            <pc:docMk/>
            <pc:sldMk cId="1439536848" sldId="256"/>
            <ac:spMk id="73" creationId="{0C74725D-2637-4BA3-8AEF-42A2F9D05A19}"/>
          </ac:spMkLst>
        </pc:spChg>
        <pc:spChg chg="add mod">
          <ac:chgData name="González Diego Iván" userId="aa6911a4-26d5-4d17-bb1b-389faa5bfbb7" providerId="ADAL" clId="{790AB1E7-39A1-4BB5-A2F2-82C81F1A7E5D}" dt="2021-03-23T17:33:01.578" v="915" actId="14100"/>
          <ac:spMkLst>
            <pc:docMk/>
            <pc:sldMk cId="1439536848" sldId="256"/>
            <ac:spMk id="74" creationId="{A7A402D6-7E73-472E-B713-623967607CCF}"/>
          </ac:spMkLst>
        </pc:spChg>
        <pc:spChg chg="add mod">
          <ac:chgData name="González Diego Iván" userId="aa6911a4-26d5-4d17-bb1b-389faa5bfbb7" providerId="ADAL" clId="{790AB1E7-39A1-4BB5-A2F2-82C81F1A7E5D}" dt="2021-03-23T17:31:00.782" v="875" actId="6549"/>
          <ac:spMkLst>
            <pc:docMk/>
            <pc:sldMk cId="1439536848" sldId="256"/>
            <ac:spMk id="75" creationId="{12E419C9-0896-4D0B-8D5B-A9FA87AFB175}"/>
          </ac:spMkLst>
        </pc:spChg>
        <pc:spChg chg="add del mod">
          <ac:chgData name="González Diego Iván" userId="aa6911a4-26d5-4d17-bb1b-389faa5bfbb7" providerId="ADAL" clId="{790AB1E7-39A1-4BB5-A2F2-82C81F1A7E5D}" dt="2021-03-23T17:31:25.038" v="878" actId="478"/>
          <ac:spMkLst>
            <pc:docMk/>
            <pc:sldMk cId="1439536848" sldId="256"/>
            <ac:spMk id="76" creationId="{10D6A2D8-7495-4680-9A71-32137897EE89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76" creationId="{A52D05D7-E5A7-4E1C-A9F0-D369FCA2B552}"/>
          </ac:spMkLst>
        </pc:spChg>
        <pc:spChg chg="add mod">
          <ac:chgData name="González Diego Iván" userId="aa6911a4-26d5-4d17-bb1b-389faa5bfbb7" providerId="ADAL" clId="{790AB1E7-39A1-4BB5-A2F2-82C81F1A7E5D}" dt="2021-03-23T17:31:33.043" v="880" actId="1076"/>
          <ac:spMkLst>
            <pc:docMk/>
            <pc:sldMk cId="1439536848" sldId="256"/>
            <ac:spMk id="77" creationId="{476D5F9A-72D9-436C-A9EC-6C2AE5AFA7B9}"/>
          </ac:spMkLst>
        </pc:spChg>
        <pc:spChg chg="add mod">
          <ac:chgData name="González Diego Iván" userId="aa6911a4-26d5-4d17-bb1b-389faa5bfbb7" providerId="ADAL" clId="{790AB1E7-39A1-4BB5-A2F2-82C81F1A7E5D}" dt="2021-03-23T17:34:07.020" v="978" actId="6549"/>
          <ac:spMkLst>
            <pc:docMk/>
            <pc:sldMk cId="1439536848" sldId="256"/>
            <ac:spMk id="78" creationId="{C9D04544-7EAA-44C9-A1B1-9EB782C7EC7A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79" creationId="{7979AE91-533A-4E58-A4A9-9A96DB959900}"/>
          </ac:spMkLst>
        </pc:spChg>
        <pc:spChg chg="add mod">
          <ac:chgData name="González Diego Iván" userId="aa6911a4-26d5-4d17-bb1b-389faa5bfbb7" providerId="ADAL" clId="{790AB1E7-39A1-4BB5-A2F2-82C81F1A7E5D}" dt="2021-03-23T17:34:16.075" v="980" actId="1076"/>
          <ac:spMkLst>
            <pc:docMk/>
            <pc:sldMk cId="1439536848" sldId="256"/>
            <ac:spMk id="79" creationId="{934F8D3A-224A-45ED-AD4A-1DD231D0AAB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3" creationId="{E57D9DF9-40B5-461E-AD21-9F7550A601F2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7" creationId="{C7543F38-FA33-40F7-9EB3-29058CA9583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8" creationId="{602854AB-C9FC-43EA-A6D0-9454EA309BAA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9" creationId="{BEFD35AC-F136-48F1-AE6E-4B60EABFDC0E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0" creationId="{3BEEB17D-5555-4DFE-AB84-B59ADFD0A3D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1" creationId="{4E2DE7D1-A1BB-4ED8-9D2A-1E1A588BCB98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2" creationId="{A1557953-B594-46D8-A8E3-50A16231145C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3" creationId="{B36578D5-3E87-4FBE-B913-5252E974F2E8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5" creationId="{7C7B17EB-F298-4A76-B780-79C5E8C583AD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6" creationId="{F3F58096-6C80-4BE7-85AC-217D32C4212F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7" creationId="{792DCC2C-2C4F-4431-AD82-D02FF128A565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8" creationId="{F19C9A35-1EE4-41C7-81A6-2226A6028BE1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9" creationId="{80B15511-F8A0-46D1-B9E1-AD3B10F74D4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0" creationId="{81C78925-A25A-4E1B-848B-B59C99B25F07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1" creationId="{8E1A71DC-24BB-48DD-9143-975E7A02A8EB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2" creationId="{F005CD15-836A-4D4E-89FC-B9EAD2652B3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3" creationId="{E6173C7C-6739-4E50-BF39-1BE5E4359DE1}"/>
          </ac:spMkLst>
        </pc:sp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11" creationId="{985C7C7E-3B16-4D1C-A09C-4C8E5A2401DE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13" creationId="{0E0B2332-3B57-40DF-ADD7-B2B2715ACFEB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18" creationId="{7CE11FB0-ECB4-4336-8C5D-F6E7892709FA}"/>
          </ac:cxnSpMkLst>
        </pc:cxnChg>
        <pc:cxnChg chg="add mod">
          <ac:chgData name="González Diego Iván" userId="aa6911a4-26d5-4d17-bb1b-389faa5bfbb7" providerId="ADAL" clId="{790AB1E7-39A1-4BB5-A2F2-82C81F1A7E5D}" dt="2021-03-23T17:28:22.242" v="803" actId="14100"/>
          <ac:cxnSpMkLst>
            <pc:docMk/>
            <pc:sldMk cId="1439536848" sldId="256"/>
            <ac:cxnSpMk id="20" creationId="{70D486C4-FD16-446E-AE33-1CB314EEC499}"/>
          </ac:cxnSpMkLst>
        </pc:cxnChg>
        <pc:cxnChg chg="add del mod">
          <ac:chgData name="González Diego Iván" userId="aa6911a4-26d5-4d17-bb1b-389faa5bfbb7" providerId="ADAL" clId="{790AB1E7-39A1-4BB5-A2F2-82C81F1A7E5D}" dt="2021-03-23T17:02:11.135" v="104" actId="478"/>
          <ac:cxnSpMkLst>
            <pc:docMk/>
            <pc:sldMk cId="1439536848" sldId="256"/>
            <ac:cxnSpMk id="23" creationId="{43D208A0-62A7-47FF-AF7B-6ED57C7850C3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24" creationId="{4B50D1A6-5B4C-4E83-BB23-172A8B3462EF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25" creationId="{F1E751A9-5FC1-4D27-BEDE-0944FBAE2D48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28" creationId="{7AE96D61-EC2D-4E85-B79A-1E41923D865C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31" creationId="{718C9992-B5FB-4132-8754-CD590611BE1D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1" creationId="{1C2DE9AF-D587-4C31-BB56-65DC2B073ED8}"/>
          </ac:cxnSpMkLst>
        </pc:cxnChg>
        <pc:cxnChg chg="del mod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2" creationId="{A6EF189A-70CD-4B24-9864-4AD3E55B3C5F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3" creationId="{788FBD84-7B4E-4956-B0CC-CA3E3C0BBA39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3" creationId="{930E56EA-2680-4FB9-8963-0F2BE88A17DD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7" creationId="{2A9E8572-6196-47A2-9FE6-230748BC9730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8" creationId="{6237B683-466A-41DC-9522-6E396752AF0E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9" creationId="{B16D4CFA-6D4D-4859-954D-8760B746F54F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9" creationId="{F0A7E3B6-209D-49FF-B18F-880519FE27CE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2" creationId="{4D1F2759-5BE6-448C-818A-EC3232D4731F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5" creationId="{52C1C6E9-209A-48D3-9DEC-6993176FC71C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8" creationId="{9A5D3126-C05B-4497-AFC3-FACF0311DAB5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58" creationId="{D189BE96-4844-4F81-B270-782405B69B15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9" creationId="{1EF0E190-113E-4830-9B9B-BEFA8523E7B8}"/>
          </ac:cxnSpMkLst>
        </pc:cxnChg>
        <pc:cxnChg chg="add mod">
          <ac:chgData name="González Diego Iván" userId="aa6911a4-26d5-4d17-bb1b-389faa5bfbb7" providerId="ADAL" clId="{790AB1E7-39A1-4BB5-A2F2-82C81F1A7E5D}" dt="2021-03-23T17:28:28.225" v="805" actId="1076"/>
          <ac:cxnSpMkLst>
            <pc:docMk/>
            <pc:sldMk cId="1439536848" sldId="256"/>
            <ac:cxnSpMk id="60" creationId="{1D5466B3-DD4C-4CF7-AA9E-3F73CAFC75B3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65" creationId="{E47FA36A-5155-425D-9F84-2E7D75A42EE5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67" creationId="{CACD4F6F-CC35-4B57-BAA1-9197C497B4F8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71" creationId="{6E2346B5-DAB1-4962-A4CB-8D088141C889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75" creationId="{818F090F-53F5-4AD5-97D6-34EB1E690FCE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77" creationId="{2D5DCC7B-DD12-434D-8477-1B779A329380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81" creationId="{95F1AEC3-0943-4608-B3D9-A968D2B23470}"/>
          </ac:cxnSpMkLst>
        </pc:cxnChg>
      </pc:sldChg>
      <pc:sldChg chg="modSp add mod">
        <pc:chgData name="González Diego Iván" userId="aa6911a4-26d5-4d17-bb1b-389faa5bfbb7" providerId="ADAL" clId="{790AB1E7-39A1-4BB5-A2F2-82C81F1A7E5D}" dt="2021-03-23T17:42:37.644" v="1077" actId="207"/>
        <pc:sldMkLst>
          <pc:docMk/>
          <pc:sldMk cId="3519405568" sldId="258"/>
        </pc:sldMkLst>
        <pc:spChg chg="mod">
          <ac:chgData name="González Diego Iván" userId="aa6911a4-26d5-4d17-bb1b-389faa5bfbb7" providerId="ADAL" clId="{790AB1E7-39A1-4BB5-A2F2-82C81F1A7E5D}" dt="2021-03-23T17:42:37.644" v="1077" actId="207"/>
          <ac:spMkLst>
            <pc:docMk/>
            <pc:sldMk cId="3519405568" sldId="258"/>
            <ac:spMk id="4" creationId="{8BE5744F-3423-5449-ABB0-D4FE8DEF6482}"/>
          </ac:spMkLst>
        </pc:spChg>
        <pc:spChg chg="mod">
          <ac:chgData name="González Diego Iván" userId="aa6911a4-26d5-4d17-bb1b-389faa5bfbb7" providerId="ADAL" clId="{790AB1E7-39A1-4BB5-A2F2-82C81F1A7E5D}" dt="2021-03-23T17:37:23.841" v="986" actId="1076"/>
          <ac:spMkLst>
            <pc:docMk/>
            <pc:sldMk cId="3519405568" sldId="258"/>
            <ac:spMk id="6" creationId="{84970176-405E-485E-9745-87E921D9C5EC}"/>
          </ac:spMkLst>
        </pc:spChg>
        <pc:spChg chg="mod">
          <ac:chgData name="González Diego Iván" userId="aa6911a4-26d5-4d17-bb1b-389faa5bfbb7" providerId="ADAL" clId="{790AB1E7-39A1-4BB5-A2F2-82C81F1A7E5D}" dt="2021-03-23T17:37:52.825" v="993" actId="1076"/>
          <ac:spMkLst>
            <pc:docMk/>
            <pc:sldMk cId="3519405568" sldId="258"/>
            <ac:spMk id="66" creationId="{9620D118-E406-4E0F-8E93-21A8F2EA314B}"/>
          </ac:spMkLst>
        </pc:spChg>
        <pc:spChg chg="mod">
          <ac:chgData name="González Diego Iván" userId="aa6911a4-26d5-4d17-bb1b-389faa5bfbb7" providerId="ADAL" clId="{790AB1E7-39A1-4BB5-A2F2-82C81F1A7E5D}" dt="2021-03-23T17:38:34.094" v="1037" actId="20577"/>
          <ac:spMkLst>
            <pc:docMk/>
            <pc:sldMk cId="3519405568" sldId="258"/>
            <ac:spMk id="71" creationId="{E32BD791-2122-4A9D-BF06-2CBADC623488}"/>
          </ac:spMkLst>
        </pc:spChg>
        <pc:spChg chg="mod">
          <ac:chgData name="González Diego Iván" userId="aa6911a4-26d5-4d17-bb1b-389faa5bfbb7" providerId="ADAL" clId="{790AB1E7-39A1-4BB5-A2F2-82C81F1A7E5D}" dt="2021-03-23T17:38:40.592" v="1038" actId="1076"/>
          <ac:spMkLst>
            <pc:docMk/>
            <pc:sldMk cId="3519405568" sldId="258"/>
            <ac:spMk id="77" creationId="{476D5F9A-72D9-436C-A9EC-6C2AE5AFA7B9}"/>
          </ac:spMkLst>
        </pc:spChg>
        <pc:cxnChg chg="mod">
          <ac:chgData name="González Diego Iván" userId="aa6911a4-26d5-4d17-bb1b-389faa5bfbb7" providerId="ADAL" clId="{790AB1E7-39A1-4BB5-A2F2-82C81F1A7E5D}" dt="2021-03-23T17:37:35.137" v="990" actId="1076"/>
          <ac:cxnSpMkLst>
            <pc:docMk/>
            <pc:sldMk cId="3519405568" sldId="258"/>
            <ac:cxnSpMk id="13" creationId="{0E0B2332-3B57-40DF-ADD7-B2B2715ACFEB}"/>
          </ac:cxnSpMkLst>
        </pc:cxnChg>
        <pc:cxnChg chg="mod">
          <ac:chgData name="González Diego Iván" userId="aa6911a4-26d5-4d17-bb1b-389faa5bfbb7" providerId="ADAL" clId="{790AB1E7-39A1-4BB5-A2F2-82C81F1A7E5D}" dt="2021-03-23T17:37:20.449" v="985" actId="14100"/>
          <ac:cxnSpMkLst>
            <pc:docMk/>
            <pc:sldMk cId="3519405568" sldId="258"/>
            <ac:cxnSpMk id="18" creationId="{7CE11FB0-ECB4-4336-8C5D-F6E7892709FA}"/>
          </ac:cxnSpMkLst>
        </pc:cxnChg>
        <pc:cxnChg chg="mod">
          <ac:chgData name="González Diego Iván" userId="aa6911a4-26d5-4d17-bb1b-389faa5bfbb7" providerId="ADAL" clId="{790AB1E7-39A1-4BB5-A2F2-82C81F1A7E5D}" dt="2021-03-23T17:37:26.593" v="987" actId="14100"/>
          <ac:cxnSpMkLst>
            <pc:docMk/>
            <pc:sldMk cId="3519405568" sldId="258"/>
            <ac:cxnSpMk id="20" creationId="{70D486C4-FD16-446E-AE33-1CB314EEC499}"/>
          </ac:cxnSpMkLst>
        </pc:cxnChg>
        <pc:cxnChg chg="mod">
          <ac:chgData name="González Diego Iván" userId="aa6911a4-26d5-4d17-bb1b-389faa5bfbb7" providerId="ADAL" clId="{790AB1E7-39A1-4BB5-A2F2-82C81F1A7E5D}" dt="2021-03-23T17:37:37.969" v="991" actId="1076"/>
          <ac:cxnSpMkLst>
            <pc:docMk/>
            <pc:sldMk cId="3519405568" sldId="258"/>
            <ac:cxnSpMk id="24" creationId="{4B50D1A6-5B4C-4E83-BB23-172A8B3462EF}"/>
          </ac:cxnSpMkLst>
        </pc:cxnChg>
      </pc:sldChg>
    </pc:docChg>
  </pc:docChgLst>
  <pc:docChgLst>
    <pc:chgData name="González Diego Iván" userId="aa6911a4-26d5-4d17-bb1b-389faa5bfbb7" providerId="ADAL" clId="{F5B21455-4F3C-471B-A3BF-D4DB3B9643FE}"/>
    <pc:docChg chg="custSel modSld">
      <pc:chgData name="González Diego Iván" userId="aa6911a4-26d5-4d17-bb1b-389faa5bfbb7" providerId="ADAL" clId="{F5B21455-4F3C-471B-A3BF-D4DB3B9643FE}" dt="2023-03-13T23:05:03.157" v="2" actId="33524"/>
      <pc:docMkLst>
        <pc:docMk/>
      </pc:docMkLst>
      <pc:sldChg chg="modSp mod">
        <pc:chgData name="González Diego Iván" userId="aa6911a4-26d5-4d17-bb1b-389faa5bfbb7" providerId="ADAL" clId="{F5B21455-4F3C-471B-A3BF-D4DB3B9643FE}" dt="2023-03-13T23:02:11.367" v="0" actId="313"/>
        <pc:sldMkLst>
          <pc:docMk/>
          <pc:sldMk cId="811018435" sldId="257"/>
        </pc:sldMkLst>
        <pc:spChg chg="mod">
          <ac:chgData name="González Diego Iván" userId="aa6911a4-26d5-4d17-bb1b-389faa5bfbb7" providerId="ADAL" clId="{F5B21455-4F3C-471B-A3BF-D4DB3B9643FE}" dt="2023-03-13T23:02:11.367" v="0" actId="313"/>
          <ac:spMkLst>
            <pc:docMk/>
            <pc:sldMk cId="811018435" sldId="257"/>
            <ac:spMk id="3" creationId="{DC8BEC6A-9D8D-43C2-992C-0BF4F1BD4C7F}"/>
          </ac:spMkLst>
        </pc:spChg>
      </pc:sldChg>
      <pc:sldChg chg="modSp mod">
        <pc:chgData name="González Diego Iván" userId="aa6911a4-26d5-4d17-bb1b-389faa5bfbb7" providerId="ADAL" clId="{F5B21455-4F3C-471B-A3BF-D4DB3B9643FE}" dt="2023-03-13T23:03:55.647" v="1" actId="313"/>
        <pc:sldMkLst>
          <pc:docMk/>
          <pc:sldMk cId="2180479628" sldId="260"/>
        </pc:sldMkLst>
        <pc:spChg chg="mod">
          <ac:chgData name="González Diego Iván" userId="aa6911a4-26d5-4d17-bb1b-389faa5bfbb7" providerId="ADAL" clId="{F5B21455-4F3C-471B-A3BF-D4DB3B9643FE}" dt="2023-03-13T23:03:55.647" v="1" actId="313"/>
          <ac:spMkLst>
            <pc:docMk/>
            <pc:sldMk cId="2180479628" sldId="260"/>
            <ac:spMk id="25" creationId="{14A5BCEA-C9F9-476E-8904-364962085729}"/>
          </ac:spMkLst>
        </pc:spChg>
      </pc:sldChg>
      <pc:sldChg chg="modSp mod">
        <pc:chgData name="González Diego Iván" userId="aa6911a4-26d5-4d17-bb1b-389faa5bfbb7" providerId="ADAL" clId="{F5B21455-4F3C-471B-A3BF-D4DB3B9643FE}" dt="2023-03-13T23:05:03.157" v="2" actId="33524"/>
        <pc:sldMkLst>
          <pc:docMk/>
          <pc:sldMk cId="2405248685" sldId="262"/>
        </pc:sldMkLst>
        <pc:spChg chg="mod">
          <ac:chgData name="González Diego Iván" userId="aa6911a4-26d5-4d17-bb1b-389faa5bfbb7" providerId="ADAL" clId="{F5B21455-4F3C-471B-A3BF-D4DB3B9643FE}" dt="2023-03-13T23:05:03.157" v="2" actId="33524"/>
          <ac:spMkLst>
            <pc:docMk/>
            <pc:sldMk cId="2405248685" sldId="262"/>
            <ac:spMk id="25" creationId="{14A5BCEA-C9F9-476E-8904-364962085729}"/>
          </ac:spMkLst>
        </pc:spChg>
      </pc:sldChg>
    </pc:docChg>
  </pc:docChgLst>
  <pc:docChgLst>
    <pc:chgData name="González Diego Iván" userId="aa6911a4-26d5-4d17-bb1b-389faa5bfbb7" providerId="ADAL" clId="{11162618-17EB-4FB2-917A-29FF187480FC}"/>
    <pc:docChg chg="undo custSel addSld modSld sldOrd">
      <pc:chgData name="González Diego Iván" userId="aa6911a4-26d5-4d17-bb1b-389faa5bfbb7" providerId="ADAL" clId="{11162618-17EB-4FB2-917A-29FF187480FC}" dt="2021-04-15T09:04:23.739" v="3995" actId="20577"/>
      <pc:docMkLst>
        <pc:docMk/>
      </pc:docMkLst>
      <pc:sldChg chg="addSp delSp modSp mod">
        <pc:chgData name="González Diego Iván" userId="aa6911a4-26d5-4d17-bb1b-389faa5bfbb7" providerId="ADAL" clId="{11162618-17EB-4FB2-917A-29FF187480FC}" dt="2021-04-15T08:23:29.985" v="2769" actId="1076"/>
        <pc:sldMkLst>
          <pc:docMk/>
          <pc:sldMk cId="1439536848" sldId="256"/>
        </pc:sldMkLst>
        <pc:spChg chg="del">
          <ac:chgData name="González Diego Iván" userId="aa6911a4-26d5-4d17-bb1b-389faa5bfbb7" providerId="ADAL" clId="{11162618-17EB-4FB2-917A-29FF187480FC}" dt="2021-04-08T05:45:17.770" v="14" actId="478"/>
          <ac:spMkLst>
            <pc:docMk/>
            <pc:sldMk cId="1439536848" sldId="256"/>
            <ac:spMk id="2" creationId="{FE9772CC-561A-4742-AEBC-64D1DE126CB4}"/>
          </ac:spMkLst>
        </pc:spChg>
        <pc:spChg chg="mod">
          <ac:chgData name="González Diego Iván" userId="aa6911a4-26d5-4d17-bb1b-389faa5bfbb7" providerId="ADAL" clId="{11162618-17EB-4FB2-917A-29FF187480FC}" dt="2021-04-08T08:10:47.738" v="21" actId="20577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11162618-17EB-4FB2-917A-29FF187480FC}" dt="2021-04-08T08:37:28.575" v="1428"/>
          <ac:spMkLst>
            <pc:docMk/>
            <pc:sldMk cId="1439536848" sldId="256"/>
            <ac:spMk id="49" creationId="{C63D0940-3516-4343-B377-F2AA4BF1DD6E}"/>
          </ac:spMkLst>
        </pc:spChg>
        <pc:spChg chg="add mod">
          <ac:chgData name="González Diego Iván" userId="aa6911a4-26d5-4d17-bb1b-389faa5bfbb7" providerId="ADAL" clId="{11162618-17EB-4FB2-917A-29FF187480FC}" dt="2021-04-08T08:37:37.576" v="1430" actId="1076"/>
          <ac:spMkLst>
            <pc:docMk/>
            <pc:sldMk cId="1439536848" sldId="256"/>
            <ac:spMk id="50" creationId="{3373E683-669D-4B02-A765-13ADC2A58609}"/>
          </ac:spMkLst>
        </pc:spChg>
        <pc:spChg chg="del">
          <ac:chgData name="González Diego Iván" userId="aa6911a4-26d5-4d17-bb1b-389faa5bfbb7" providerId="ADAL" clId="{11162618-17EB-4FB2-917A-29FF187480FC}" dt="2021-04-08T05:45:20.432" v="15" actId="478"/>
          <ac:spMkLst>
            <pc:docMk/>
            <pc:sldMk cId="1439536848" sldId="256"/>
            <ac:spMk id="51" creationId="{306C96B5-264B-4E25-BC8A-338FBD85A1C5}"/>
          </ac:spMkLst>
        </pc:spChg>
        <pc:spChg chg="mod">
          <ac:chgData name="González Diego Iván" userId="aa6911a4-26d5-4d17-bb1b-389faa5bfbb7" providerId="ADAL" clId="{11162618-17EB-4FB2-917A-29FF187480FC}" dt="2021-04-15T08:23:29.985" v="2769" actId="1076"/>
          <ac:spMkLst>
            <pc:docMk/>
            <pc:sldMk cId="1439536848" sldId="256"/>
            <ac:spMk id="95" creationId="{EF55A45D-0252-4273-AFA5-88C613BD3278}"/>
          </ac:spMkLst>
        </pc:spChg>
        <pc:spChg chg="mod">
          <ac:chgData name="González Diego Iván" userId="aa6911a4-26d5-4d17-bb1b-389faa5bfbb7" providerId="ADAL" clId="{11162618-17EB-4FB2-917A-29FF187480FC}" dt="2021-04-15T08:23:18.480" v="2765" actId="113"/>
          <ac:spMkLst>
            <pc:docMk/>
            <pc:sldMk cId="1439536848" sldId="256"/>
            <ac:spMk id="97" creationId="{00A65907-5E95-424A-869F-91705F7C6EFE}"/>
          </ac:spMkLst>
        </pc:spChg>
        <pc:spChg chg="mod">
          <ac:chgData name="González Diego Iván" userId="aa6911a4-26d5-4d17-bb1b-389faa5bfbb7" providerId="ADAL" clId="{11162618-17EB-4FB2-917A-29FF187480FC}" dt="2021-04-08T08:26:40.118" v="929" actId="1076"/>
          <ac:spMkLst>
            <pc:docMk/>
            <pc:sldMk cId="1439536848" sldId="256"/>
            <ac:spMk id="100" creationId="{C8E87DB8-3A9A-46BE-BE93-05D6A9B62A6D}"/>
          </ac:spMkLst>
        </pc:spChg>
        <pc:spChg chg="mod">
          <ac:chgData name="González Diego Iván" userId="aa6911a4-26d5-4d17-bb1b-389faa5bfbb7" providerId="ADAL" clId="{11162618-17EB-4FB2-917A-29FF187480FC}" dt="2021-04-15T08:23:26.481" v="2768" actId="1076"/>
          <ac:spMkLst>
            <pc:docMk/>
            <pc:sldMk cId="1439536848" sldId="256"/>
            <ac:spMk id="108" creationId="{7377649F-9690-4430-9A60-A176403831AF}"/>
          </ac:spMkLst>
        </pc:spChg>
        <pc:spChg chg="mod">
          <ac:chgData name="González Diego Iván" userId="aa6911a4-26d5-4d17-bb1b-389faa5bfbb7" providerId="ADAL" clId="{11162618-17EB-4FB2-917A-29FF187480FC}" dt="2021-04-15T08:23:23.529" v="2767" actId="1076"/>
          <ac:spMkLst>
            <pc:docMk/>
            <pc:sldMk cId="1439536848" sldId="256"/>
            <ac:spMk id="113" creationId="{F7CF04A4-B3E7-41F0-BB7D-EFF859F52C21}"/>
          </ac:spMkLst>
        </pc:spChg>
        <pc:cxnChg chg="mod">
          <ac:chgData name="González Diego Iván" userId="aa6911a4-26d5-4d17-bb1b-389faa5bfbb7" providerId="ADAL" clId="{11162618-17EB-4FB2-917A-29FF187480FC}" dt="2021-04-15T08:16:25.572" v="2735" actId="14100"/>
          <ac:cxnSpMkLst>
            <pc:docMk/>
            <pc:sldMk cId="1439536848" sldId="256"/>
            <ac:cxnSpMk id="81" creationId="{B94F9286-BB1E-4563-9C5A-ECDE9067FC26}"/>
          </ac:cxnSpMkLst>
        </pc:cxnChg>
      </pc:sldChg>
      <pc:sldChg chg="modSp mod">
        <pc:chgData name="González Diego Iván" userId="aa6911a4-26d5-4d17-bb1b-389faa5bfbb7" providerId="ADAL" clId="{11162618-17EB-4FB2-917A-29FF187480FC}" dt="2021-04-08T08:29:51.754" v="1290" actId="14100"/>
        <pc:sldMkLst>
          <pc:docMk/>
          <pc:sldMk cId="811018435" sldId="257"/>
        </pc:sldMkLst>
        <pc:spChg chg="mod">
          <ac:chgData name="González Diego Iván" userId="aa6911a4-26d5-4d17-bb1b-389faa5bfbb7" providerId="ADAL" clId="{11162618-17EB-4FB2-917A-29FF187480FC}" dt="2021-04-08T08:29:51.754" v="1290" actId="14100"/>
          <ac:spMkLst>
            <pc:docMk/>
            <pc:sldMk cId="811018435" sldId="257"/>
            <ac:spMk id="3" creationId="{DC8BEC6A-9D8D-43C2-992C-0BF4F1BD4C7F}"/>
          </ac:spMkLst>
        </pc:spChg>
      </pc:sldChg>
      <pc:sldChg chg="addSp delSp modSp mod">
        <pc:chgData name="González Diego Iván" userId="aa6911a4-26d5-4d17-bb1b-389faa5bfbb7" providerId="ADAL" clId="{11162618-17EB-4FB2-917A-29FF187480FC}" dt="2021-04-08T08:59:21.300" v="2404" actId="20577"/>
        <pc:sldMkLst>
          <pc:docMk/>
          <pc:sldMk cId="2098418140" sldId="258"/>
        </pc:sldMkLst>
        <pc:spChg chg="mod">
          <ac:chgData name="González Diego Iván" userId="aa6911a4-26d5-4d17-bb1b-389faa5bfbb7" providerId="ADAL" clId="{11162618-17EB-4FB2-917A-29FF187480FC}" dt="2021-04-08T08:59:21.300" v="2404" actId="20577"/>
          <ac:spMkLst>
            <pc:docMk/>
            <pc:sldMk cId="2098418140" sldId="258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11162618-17EB-4FB2-917A-29FF187480FC}" dt="2021-04-08T05:44:23.115" v="2" actId="478"/>
          <ac:spMkLst>
            <pc:docMk/>
            <pc:sldMk cId="2098418140" sldId="258"/>
            <ac:spMk id="4" creationId="{832EBC3B-C104-416C-AFFD-A5F6FBAFF45E}"/>
          </ac:spMkLst>
        </pc:spChg>
        <pc:spChg chg="del">
          <ac:chgData name="González Diego Iván" userId="aa6911a4-26d5-4d17-bb1b-389faa5bfbb7" providerId="ADAL" clId="{11162618-17EB-4FB2-917A-29FF187480FC}" dt="2021-04-08T05:44:23.115" v="2" actId="478"/>
          <ac:spMkLst>
            <pc:docMk/>
            <pc:sldMk cId="2098418140" sldId="258"/>
            <ac:spMk id="5" creationId="{85266AF8-C2C2-46AB-8450-D66EB26EE099}"/>
          </ac:spMkLst>
        </pc:spChg>
        <pc:spChg chg="del">
          <ac:chgData name="González Diego Iván" userId="aa6911a4-26d5-4d17-bb1b-389faa5bfbb7" providerId="ADAL" clId="{11162618-17EB-4FB2-917A-29FF187480FC}" dt="2021-04-08T05:44:27.111" v="5" actId="478"/>
          <ac:spMkLst>
            <pc:docMk/>
            <pc:sldMk cId="2098418140" sldId="258"/>
            <ac:spMk id="9" creationId="{C72F9A3C-80B0-46A7-9573-00C9E99EADD5}"/>
          </ac:spMkLst>
        </pc:spChg>
        <pc:spChg chg="del mod">
          <ac:chgData name="González Diego Iván" userId="aa6911a4-26d5-4d17-bb1b-389faa5bfbb7" providerId="ADAL" clId="{11162618-17EB-4FB2-917A-29FF187480FC}" dt="2021-04-08T05:44:25.551" v="4" actId="478"/>
          <ac:spMkLst>
            <pc:docMk/>
            <pc:sldMk cId="2098418140" sldId="258"/>
            <ac:spMk id="10" creationId="{DE1F999D-4354-438F-95ED-B5D16EDEDA6F}"/>
          </ac:spMkLst>
        </pc:spChg>
        <pc:spChg chg="add mod">
          <ac:chgData name="González Diego Iván" userId="aa6911a4-26d5-4d17-bb1b-389faa5bfbb7" providerId="ADAL" clId="{11162618-17EB-4FB2-917A-29FF187480FC}" dt="2021-04-08T08:38:10.042" v="1431"/>
          <ac:spMkLst>
            <pc:docMk/>
            <pc:sldMk cId="2098418140" sldId="258"/>
            <ac:spMk id="12" creationId="{3CF7CC3D-4F3A-45F6-A5C7-DD7089E19590}"/>
          </ac:spMkLst>
        </pc:spChg>
        <pc:spChg chg="add mod">
          <ac:chgData name="González Diego Iván" userId="aa6911a4-26d5-4d17-bb1b-389faa5bfbb7" providerId="ADAL" clId="{11162618-17EB-4FB2-917A-29FF187480FC}" dt="2021-04-08T08:38:10.042" v="1431"/>
          <ac:spMkLst>
            <pc:docMk/>
            <pc:sldMk cId="2098418140" sldId="258"/>
            <ac:spMk id="14" creationId="{5E4CF4D8-BA43-4733-96F0-71DA0BD155DC}"/>
          </ac:spMkLst>
        </pc:spChg>
        <pc:spChg chg="add mod">
          <ac:chgData name="González Diego Iván" userId="aa6911a4-26d5-4d17-bb1b-389faa5bfbb7" providerId="ADAL" clId="{11162618-17EB-4FB2-917A-29FF187480FC}" dt="2021-04-08T08:38:10.042" v="1431"/>
          <ac:spMkLst>
            <pc:docMk/>
            <pc:sldMk cId="2098418140" sldId="258"/>
            <ac:spMk id="18" creationId="{BF6139D6-8124-47C6-BEE9-EAA9A89CDDFB}"/>
          </ac:spMkLst>
        </pc:spChg>
        <pc:spChg chg="add mod">
          <ac:chgData name="González Diego Iván" userId="aa6911a4-26d5-4d17-bb1b-389faa5bfbb7" providerId="ADAL" clId="{11162618-17EB-4FB2-917A-29FF187480FC}" dt="2021-04-08T08:38:10.042" v="1431"/>
          <ac:spMkLst>
            <pc:docMk/>
            <pc:sldMk cId="2098418140" sldId="258"/>
            <ac:spMk id="19" creationId="{45FF066C-B21B-417F-A014-B58ED979A882}"/>
          </ac:spMkLst>
        </pc:spChg>
        <pc:cxnChg chg="del">
          <ac:chgData name="González Diego Iván" userId="aa6911a4-26d5-4d17-bb1b-389faa5bfbb7" providerId="ADAL" clId="{11162618-17EB-4FB2-917A-29FF187480FC}" dt="2021-04-08T05:44:23.115" v="2" actId="478"/>
          <ac:cxnSpMkLst>
            <pc:docMk/>
            <pc:sldMk cId="2098418140" sldId="258"/>
            <ac:cxnSpMk id="6" creationId="{CA2058F8-F70A-47C8-9A12-34D9FAD6E7FE}"/>
          </ac:cxnSpMkLst>
        </pc:cxnChg>
        <pc:cxnChg chg="del">
          <ac:chgData name="González Diego Iván" userId="aa6911a4-26d5-4d17-bb1b-389faa5bfbb7" providerId="ADAL" clId="{11162618-17EB-4FB2-917A-29FF187480FC}" dt="2021-04-08T05:44:23.115" v="2" actId="478"/>
          <ac:cxnSpMkLst>
            <pc:docMk/>
            <pc:sldMk cId="2098418140" sldId="258"/>
            <ac:cxnSpMk id="7" creationId="{3ECF0297-02C9-4657-BD6B-3179A6FE3B58}"/>
          </ac:cxnSpMkLst>
        </pc:cxnChg>
        <pc:cxnChg chg="del">
          <ac:chgData name="González Diego Iván" userId="aa6911a4-26d5-4d17-bb1b-389faa5bfbb7" providerId="ADAL" clId="{11162618-17EB-4FB2-917A-29FF187480FC}" dt="2021-04-08T05:44:23.115" v="2" actId="478"/>
          <ac:cxnSpMkLst>
            <pc:docMk/>
            <pc:sldMk cId="2098418140" sldId="258"/>
            <ac:cxnSpMk id="8" creationId="{501D6ED5-282B-4242-8B81-518BEA19FDB0}"/>
          </ac:cxnSpMkLst>
        </pc:cxnChg>
        <pc:cxnChg chg="del">
          <ac:chgData name="González Diego Iván" userId="aa6911a4-26d5-4d17-bb1b-389faa5bfbb7" providerId="ADAL" clId="{11162618-17EB-4FB2-917A-29FF187480FC}" dt="2021-04-08T05:44:23.115" v="2" actId="478"/>
          <ac:cxnSpMkLst>
            <pc:docMk/>
            <pc:sldMk cId="2098418140" sldId="258"/>
            <ac:cxnSpMk id="11" creationId="{084CD70E-F179-4E18-BC98-0ECF6E51DE8B}"/>
          </ac:cxnSpMkLst>
        </pc:cxnChg>
        <pc:cxnChg chg="del">
          <ac:chgData name="González Diego Iván" userId="aa6911a4-26d5-4d17-bb1b-389faa5bfbb7" providerId="ADAL" clId="{11162618-17EB-4FB2-917A-29FF187480FC}" dt="2021-04-08T05:44:23.115" v="2" actId="478"/>
          <ac:cxnSpMkLst>
            <pc:docMk/>
            <pc:sldMk cId="2098418140" sldId="258"/>
            <ac:cxnSpMk id="13" creationId="{26BDB287-8548-47FC-A767-6A7BE921BE92}"/>
          </ac:cxnSpMkLst>
        </pc:cxnChg>
        <pc:cxnChg chg="add mod">
          <ac:chgData name="González Diego Iván" userId="aa6911a4-26d5-4d17-bb1b-389faa5bfbb7" providerId="ADAL" clId="{11162618-17EB-4FB2-917A-29FF187480FC}" dt="2021-04-08T08:38:10.042" v="1431"/>
          <ac:cxnSpMkLst>
            <pc:docMk/>
            <pc:sldMk cId="2098418140" sldId="258"/>
            <ac:cxnSpMk id="15" creationId="{2F13C241-4C2E-45B2-93F6-349BBD960E41}"/>
          </ac:cxnSpMkLst>
        </pc:cxnChg>
        <pc:cxnChg chg="add mod">
          <ac:chgData name="González Diego Iván" userId="aa6911a4-26d5-4d17-bb1b-389faa5bfbb7" providerId="ADAL" clId="{11162618-17EB-4FB2-917A-29FF187480FC}" dt="2021-04-08T08:38:10.042" v="1431"/>
          <ac:cxnSpMkLst>
            <pc:docMk/>
            <pc:sldMk cId="2098418140" sldId="258"/>
            <ac:cxnSpMk id="16" creationId="{3AD4825F-7A10-4F35-8994-8D685FAEB0E3}"/>
          </ac:cxnSpMkLst>
        </pc:cxnChg>
        <pc:cxnChg chg="add mod">
          <ac:chgData name="González Diego Iván" userId="aa6911a4-26d5-4d17-bb1b-389faa5bfbb7" providerId="ADAL" clId="{11162618-17EB-4FB2-917A-29FF187480FC}" dt="2021-04-08T08:38:10.042" v="1431"/>
          <ac:cxnSpMkLst>
            <pc:docMk/>
            <pc:sldMk cId="2098418140" sldId="258"/>
            <ac:cxnSpMk id="17" creationId="{D0A608E1-D786-48CB-9F35-FBCDD089BC45}"/>
          </ac:cxnSpMkLst>
        </pc:cxnChg>
        <pc:cxnChg chg="add del mod">
          <ac:chgData name="González Diego Iván" userId="aa6911a4-26d5-4d17-bb1b-389faa5bfbb7" providerId="ADAL" clId="{11162618-17EB-4FB2-917A-29FF187480FC}" dt="2021-04-08T08:38:15.810" v="1433" actId="478"/>
          <ac:cxnSpMkLst>
            <pc:docMk/>
            <pc:sldMk cId="2098418140" sldId="258"/>
            <ac:cxnSpMk id="20" creationId="{F5B18B22-C123-49C9-93C8-DD53DDA4CF0F}"/>
          </ac:cxnSpMkLst>
        </pc:cxnChg>
        <pc:cxnChg chg="add del mod">
          <ac:chgData name="González Diego Iván" userId="aa6911a4-26d5-4d17-bb1b-389faa5bfbb7" providerId="ADAL" clId="{11162618-17EB-4FB2-917A-29FF187480FC}" dt="2021-04-08T08:38:14.811" v="1432" actId="478"/>
          <ac:cxnSpMkLst>
            <pc:docMk/>
            <pc:sldMk cId="2098418140" sldId="258"/>
            <ac:cxnSpMk id="21" creationId="{752E93B2-BC64-4F8F-8FA4-A781B3ACC33E}"/>
          </ac:cxnSpMkLst>
        </pc:cxnChg>
        <pc:cxnChg chg="add mod">
          <ac:chgData name="González Diego Iván" userId="aa6911a4-26d5-4d17-bb1b-389faa5bfbb7" providerId="ADAL" clId="{11162618-17EB-4FB2-917A-29FF187480FC}" dt="2021-04-08T08:50:45.757" v="1899"/>
          <ac:cxnSpMkLst>
            <pc:docMk/>
            <pc:sldMk cId="2098418140" sldId="258"/>
            <ac:cxnSpMk id="22" creationId="{A49D4FC1-5284-453B-BCFC-E98B258DFD13}"/>
          </ac:cxnSpMkLst>
        </pc:cxnChg>
        <pc:cxnChg chg="add mod">
          <ac:chgData name="González Diego Iván" userId="aa6911a4-26d5-4d17-bb1b-389faa5bfbb7" providerId="ADAL" clId="{11162618-17EB-4FB2-917A-29FF187480FC}" dt="2021-04-08T08:50:45.757" v="1899"/>
          <ac:cxnSpMkLst>
            <pc:docMk/>
            <pc:sldMk cId="2098418140" sldId="258"/>
            <ac:cxnSpMk id="23" creationId="{87E53CDC-45C3-469E-81BF-92F88BE9C686}"/>
          </ac:cxnSpMkLst>
        </pc:cxnChg>
      </pc:sldChg>
      <pc:sldChg chg="addSp delSp modSp mod">
        <pc:chgData name="González Diego Iván" userId="aa6911a4-26d5-4d17-bb1b-389faa5bfbb7" providerId="ADAL" clId="{11162618-17EB-4FB2-917A-29FF187480FC}" dt="2021-04-08T09:07:41.988" v="2464" actId="20577"/>
        <pc:sldMkLst>
          <pc:docMk/>
          <pc:sldMk cId="3244950879" sldId="259"/>
        </pc:sldMkLst>
        <pc:spChg chg="mod">
          <ac:chgData name="González Diego Iván" userId="aa6911a4-26d5-4d17-bb1b-389faa5bfbb7" providerId="ADAL" clId="{11162618-17EB-4FB2-917A-29FF187480FC}" dt="2021-04-08T09:07:41.988" v="2464" actId="20577"/>
          <ac:spMkLst>
            <pc:docMk/>
            <pc:sldMk cId="3244950879" sldId="259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11162618-17EB-4FB2-917A-29FF187480FC}" dt="2021-04-08T09:06:00.863" v="2436" actId="1076"/>
          <ac:spMkLst>
            <pc:docMk/>
            <pc:sldMk cId="3244950879" sldId="259"/>
            <ac:spMk id="10" creationId="{E7196383-D16B-4392-954F-3BC67FA7F877}"/>
          </ac:spMkLst>
        </pc:spChg>
        <pc:spChg chg="del">
          <ac:chgData name="González Diego Iván" userId="aa6911a4-26d5-4d17-bb1b-389faa5bfbb7" providerId="ADAL" clId="{11162618-17EB-4FB2-917A-29FF187480FC}" dt="2021-04-08T05:44:36.601" v="7" actId="478"/>
          <ac:spMkLst>
            <pc:docMk/>
            <pc:sldMk cId="3244950879" sldId="259"/>
            <ac:spMk id="12" creationId="{864DB22E-C97A-4A19-A5E2-12397099107E}"/>
          </ac:spMkLst>
        </pc:spChg>
        <pc:spChg chg="add mod">
          <ac:chgData name="González Diego Iván" userId="aa6911a4-26d5-4d17-bb1b-389faa5bfbb7" providerId="ADAL" clId="{11162618-17EB-4FB2-917A-29FF187480FC}" dt="2021-04-08T09:06:00.863" v="2436" actId="1076"/>
          <ac:spMkLst>
            <pc:docMk/>
            <pc:sldMk cId="3244950879" sldId="259"/>
            <ac:spMk id="13" creationId="{BC45EB3B-26D5-4F55-AAA1-9512DDA65A86}"/>
          </ac:spMkLst>
        </pc:spChg>
        <pc:spChg chg="del">
          <ac:chgData name="González Diego Iván" userId="aa6911a4-26d5-4d17-bb1b-389faa5bfbb7" providerId="ADAL" clId="{11162618-17EB-4FB2-917A-29FF187480FC}" dt="2021-04-08T05:44:36.601" v="7" actId="478"/>
          <ac:spMkLst>
            <pc:docMk/>
            <pc:sldMk cId="3244950879" sldId="259"/>
            <ac:spMk id="15" creationId="{629E58EE-C9DE-46F4-975C-08010901580E}"/>
          </ac:spMkLst>
        </pc:spChg>
        <pc:spChg chg="del">
          <ac:chgData name="González Diego Iván" userId="aa6911a4-26d5-4d17-bb1b-389faa5bfbb7" providerId="ADAL" clId="{11162618-17EB-4FB2-917A-29FF187480FC}" dt="2021-04-08T05:44:38.726" v="8" actId="478"/>
          <ac:spMkLst>
            <pc:docMk/>
            <pc:sldMk cId="3244950879" sldId="259"/>
            <ac:spMk id="16" creationId="{B5EB3876-7C6A-4B15-8E6C-A20FED925601}"/>
          </ac:spMkLst>
        </pc:spChg>
        <pc:spChg chg="del">
          <ac:chgData name="González Diego Iván" userId="aa6911a4-26d5-4d17-bb1b-389faa5bfbb7" providerId="ADAL" clId="{11162618-17EB-4FB2-917A-29FF187480FC}" dt="2021-04-08T05:44:36.601" v="7" actId="478"/>
          <ac:spMkLst>
            <pc:docMk/>
            <pc:sldMk cId="3244950879" sldId="259"/>
            <ac:spMk id="19" creationId="{5D7BB857-BE16-4854-80A1-B4DC3F612D02}"/>
          </ac:spMkLst>
        </pc:spChg>
        <pc:spChg chg="add mod">
          <ac:chgData name="González Diego Iván" userId="aa6911a4-26d5-4d17-bb1b-389faa5bfbb7" providerId="ADAL" clId="{11162618-17EB-4FB2-917A-29FF187480FC}" dt="2021-04-08T09:06:00.863" v="2436" actId="1076"/>
          <ac:spMkLst>
            <pc:docMk/>
            <pc:sldMk cId="3244950879" sldId="259"/>
            <ac:spMk id="20" creationId="{2FDF02ED-DA03-4234-BEF7-0B126783B15F}"/>
          </ac:spMkLst>
        </pc:spChg>
        <pc:spChg chg="add mod">
          <ac:chgData name="González Diego Iván" userId="aa6911a4-26d5-4d17-bb1b-389faa5bfbb7" providerId="ADAL" clId="{11162618-17EB-4FB2-917A-29FF187480FC}" dt="2021-04-08T09:06:00.863" v="2436" actId="1076"/>
          <ac:spMkLst>
            <pc:docMk/>
            <pc:sldMk cId="3244950879" sldId="259"/>
            <ac:spMk id="23" creationId="{1AD13706-7480-456A-A412-0594FB8CA9AC}"/>
          </ac:spMkLst>
        </pc:spChg>
        <pc:cxnChg chg="add mod">
          <ac:chgData name="González Diego Iván" userId="aa6911a4-26d5-4d17-bb1b-389faa5bfbb7" providerId="ADAL" clId="{11162618-17EB-4FB2-917A-29FF187480FC}" dt="2021-04-08T09:06:00.863" v="2436" actId="1076"/>
          <ac:cxnSpMkLst>
            <pc:docMk/>
            <pc:sldMk cId="3244950879" sldId="259"/>
            <ac:cxnSpMk id="11" creationId="{858B9FF6-D1ED-42B2-9199-F7423BCDBDE1}"/>
          </ac:cxnSpMkLst>
        </pc:cxnChg>
        <pc:cxnChg chg="del">
          <ac:chgData name="González Diego Iván" userId="aa6911a4-26d5-4d17-bb1b-389faa5bfbb7" providerId="ADAL" clId="{11162618-17EB-4FB2-917A-29FF187480FC}" dt="2021-04-08T05:44:36.601" v="7" actId="478"/>
          <ac:cxnSpMkLst>
            <pc:docMk/>
            <pc:sldMk cId="3244950879" sldId="259"/>
            <ac:cxnSpMk id="14" creationId="{6D1C097D-3191-49D0-9FAF-A808E94DCD15}"/>
          </ac:cxnSpMkLst>
        </pc:cxnChg>
        <pc:cxnChg chg="del">
          <ac:chgData name="González Diego Iván" userId="aa6911a4-26d5-4d17-bb1b-389faa5bfbb7" providerId="ADAL" clId="{11162618-17EB-4FB2-917A-29FF187480FC}" dt="2021-04-08T05:44:36.601" v="7" actId="478"/>
          <ac:cxnSpMkLst>
            <pc:docMk/>
            <pc:sldMk cId="3244950879" sldId="259"/>
            <ac:cxnSpMk id="17" creationId="{BE0952A1-EAC8-473A-9E7A-94A6FD97A517}"/>
          </ac:cxnSpMkLst>
        </pc:cxnChg>
        <pc:cxnChg chg="del">
          <ac:chgData name="González Diego Iván" userId="aa6911a4-26d5-4d17-bb1b-389faa5bfbb7" providerId="ADAL" clId="{11162618-17EB-4FB2-917A-29FF187480FC}" dt="2021-04-08T05:44:36.601" v="7" actId="478"/>
          <ac:cxnSpMkLst>
            <pc:docMk/>
            <pc:sldMk cId="3244950879" sldId="259"/>
            <ac:cxnSpMk id="18" creationId="{B4CE5769-1406-4DF8-B29B-8A60D235857B}"/>
          </ac:cxnSpMkLst>
        </pc:cxnChg>
        <pc:cxnChg chg="add mod">
          <ac:chgData name="González Diego Iván" userId="aa6911a4-26d5-4d17-bb1b-389faa5bfbb7" providerId="ADAL" clId="{11162618-17EB-4FB2-917A-29FF187480FC}" dt="2021-04-08T09:06:00.863" v="2436" actId="1076"/>
          <ac:cxnSpMkLst>
            <pc:docMk/>
            <pc:sldMk cId="3244950879" sldId="259"/>
            <ac:cxnSpMk id="21" creationId="{1DEC5ED6-7A0D-47D6-B636-4A1B33257AC2}"/>
          </ac:cxnSpMkLst>
        </pc:cxnChg>
        <pc:cxnChg chg="add mod">
          <ac:chgData name="González Diego Iván" userId="aa6911a4-26d5-4d17-bb1b-389faa5bfbb7" providerId="ADAL" clId="{11162618-17EB-4FB2-917A-29FF187480FC}" dt="2021-04-08T09:06:00.863" v="2436" actId="1076"/>
          <ac:cxnSpMkLst>
            <pc:docMk/>
            <pc:sldMk cId="3244950879" sldId="259"/>
            <ac:cxnSpMk id="22" creationId="{3FC7606E-9A4A-4DB6-B6C2-8DCE3188AC5D}"/>
          </ac:cxnSpMkLst>
        </pc:cxnChg>
      </pc:sldChg>
      <pc:sldChg chg="addSp delSp modSp mod ord">
        <pc:chgData name="González Diego Iván" userId="aa6911a4-26d5-4d17-bb1b-389faa5bfbb7" providerId="ADAL" clId="{11162618-17EB-4FB2-917A-29FF187480FC}" dt="2021-04-15T08:42:49.504" v="3396"/>
        <pc:sldMkLst>
          <pc:docMk/>
          <pc:sldMk cId="2180479628" sldId="260"/>
        </pc:sldMkLst>
        <pc:spChg chg="del">
          <ac:chgData name="González Diego Iván" userId="aa6911a4-26d5-4d17-bb1b-389faa5bfbb7" providerId="ADAL" clId="{11162618-17EB-4FB2-917A-29FF187480FC}" dt="2021-04-08T05:45:03.817" v="10" actId="478"/>
          <ac:spMkLst>
            <pc:docMk/>
            <pc:sldMk cId="2180479628" sldId="260"/>
            <ac:spMk id="10" creationId="{F118BBE4-C25E-441E-80FC-834D2ED4E755}"/>
          </ac:spMkLst>
        </pc:spChg>
        <pc:spChg chg="add mod">
          <ac:chgData name="González Diego Iván" userId="aa6911a4-26d5-4d17-bb1b-389faa5bfbb7" providerId="ADAL" clId="{11162618-17EB-4FB2-917A-29FF187480FC}" dt="2021-04-08T09:19:05.091" v="2465"/>
          <ac:spMkLst>
            <pc:docMk/>
            <pc:sldMk cId="2180479628" sldId="260"/>
            <ac:spMk id="14" creationId="{8C5EE3EE-118E-4DF0-BA8A-25FC7B37E79D}"/>
          </ac:spMkLst>
        </pc:spChg>
        <pc:spChg chg="add mod">
          <ac:chgData name="González Diego Iván" userId="aa6911a4-26d5-4d17-bb1b-389faa5bfbb7" providerId="ADAL" clId="{11162618-17EB-4FB2-917A-29FF187480FC}" dt="2021-04-08T09:19:05.091" v="2465"/>
          <ac:spMkLst>
            <pc:docMk/>
            <pc:sldMk cId="2180479628" sldId="260"/>
            <ac:spMk id="16" creationId="{10C077A0-B0FE-4E32-AC55-D044EA1BBA31}"/>
          </ac:spMkLst>
        </pc:spChg>
        <pc:spChg chg="add mod">
          <ac:chgData name="González Diego Iván" userId="aa6911a4-26d5-4d17-bb1b-389faa5bfbb7" providerId="ADAL" clId="{11162618-17EB-4FB2-917A-29FF187480FC}" dt="2021-04-08T09:19:05.091" v="2465"/>
          <ac:spMkLst>
            <pc:docMk/>
            <pc:sldMk cId="2180479628" sldId="260"/>
            <ac:spMk id="17" creationId="{8DF28C7A-E991-43A9-ADD7-EA9BAF3DA7D4}"/>
          </ac:spMkLst>
        </pc:spChg>
        <pc:spChg chg="del">
          <ac:chgData name="González Diego Iván" userId="aa6911a4-26d5-4d17-bb1b-389faa5bfbb7" providerId="ADAL" clId="{11162618-17EB-4FB2-917A-29FF187480FC}" dt="2021-04-08T05:45:03.817" v="10" actId="478"/>
          <ac:spMkLst>
            <pc:docMk/>
            <pc:sldMk cId="2180479628" sldId="260"/>
            <ac:spMk id="20" creationId="{5F9E4BC1-0A99-4882-A9DC-EF15A49124D0}"/>
          </ac:spMkLst>
        </pc:spChg>
        <pc:spChg chg="del">
          <ac:chgData name="González Diego Iván" userId="aa6911a4-26d5-4d17-bb1b-389faa5bfbb7" providerId="ADAL" clId="{11162618-17EB-4FB2-917A-29FF187480FC}" dt="2021-04-08T05:45:07.567" v="12" actId="478"/>
          <ac:spMkLst>
            <pc:docMk/>
            <pc:sldMk cId="2180479628" sldId="260"/>
            <ac:spMk id="21" creationId="{FD80F97F-DA0D-4958-8A6D-287C582B372E}"/>
          </ac:spMkLst>
        </pc:spChg>
        <pc:spChg chg="del">
          <ac:chgData name="González Diego Iván" userId="aa6911a4-26d5-4d17-bb1b-389faa5bfbb7" providerId="ADAL" clId="{11162618-17EB-4FB2-917A-29FF187480FC}" dt="2021-04-08T05:45:03.817" v="10" actId="478"/>
          <ac:spMkLst>
            <pc:docMk/>
            <pc:sldMk cId="2180479628" sldId="260"/>
            <ac:spMk id="23" creationId="{E67D5CAA-8BA0-44B8-82DA-E6C24428B0A0}"/>
          </ac:spMkLst>
        </pc:spChg>
        <pc:spChg chg="del">
          <ac:chgData name="González Diego Iván" userId="aa6911a4-26d5-4d17-bb1b-389faa5bfbb7" providerId="ADAL" clId="{11162618-17EB-4FB2-917A-29FF187480FC}" dt="2021-04-08T05:45:06.185" v="11" actId="478"/>
          <ac:spMkLst>
            <pc:docMk/>
            <pc:sldMk cId="2180479628" sldId="260"/>
            <ac:spMk id="24" creationId="{A5E4483D-E16D-4C62-8992-7F9CF28E9D73}"/>
          </ac:spMkLst>
        </pc:spChg>
        <pc:spChg chg="mod">
          <ac:chgData name="González Diego Iván" userId="aa6911a4-26d5-4d17-bb1b-389faa5bfbb7" providerId="ADAL" clId="{11162618-17EB-4FB2-917A-29FF187480FC}" dt="2021-04-08T09:52:04.314" v="2734" actId="6549"/>
          <ac:spMkLst>
            <pc:docMk/>
            <pc:sldMk cId="2180479628" sldId="260"/>
            <ac:spMk id="25" creationId="{14A5BCEA-C9F9-476E-8904-364962085729}"/>
          </ac:spMkLst>
        </pc:spChg>
        <pc:spChg chg="add mod">
          <ac:chgData name="González Diego Iván" userId="aa6911a4-26d5-4d17-bb1b-389faa5bfbb7" providerId="ADAL" clId="{11162618-17EB-4FB2-917A-29FF187480FC}" dt="2021-04-08T09:19:51.796" v="2469"/>
          <ac:spMkLst>
            <pc:docMk/>
            <pc:sldMk cId="2180479628" sldId="260"/>
            <ac:spMk id="29" creationId="{6093E0B1-0C6A-4C53-9FFE-B4FC6BDAA79D}"/>
          </ac:spMkLst>
        </pc:spChg>
        <pc:spChg chg="add mod">
          <ac:chgData name="González Diego Iván" userId="aa6911a4-26d5-4d17-bb1b-389faa5bfbb7" providerId="ADAL" clId="{11162618-17EB-4FB2-917A-29FF187480FC}" dt="2021-04-08T09:20:18.698" v="2470"/>
          <ac:spMkLst>
            <pc:docMk/>
            <pc:sldMk cId="2180479628" sldId="260"/>
            <ac:spMk id="30" creationId="{BDB110A7-E3C6-4D77-BF04-D51E664C9E85}"/>
          </ac:spMkLst>
        </pc:spChg>
        <pc:cxnChg chg="del">
          <ac:chgData name="González Diego Iván" userId="aa6911a4-26d5-4d17-bb1b-389faa5bfbb7" providerId="ADAL" clId="{11162618-17EB-4FB2-917A-29FF187480FC}" dt="2021-04-08T05:45:03.817" v="10" actId="478"/>
          <ac:cxnSpMkLst>
            <pc:docMk/>
            <pc:sldMk cId="2180479628" sldId="260"/>
            <ac:cxnSpMk id="5" creationId="{EDC4DA69-E10D-4A82-B66D-BBFDE1B8FDC3}"/>
          </ac:cxnSpMkLst>
        </pc:cxnChg>
        <pc:cxnChg chg="del">
          <ac:chgData name="González Diego Iván" userId="aa6911a4-26d5-4d17-bb1b-389faa5bfbb7" providerId="ADAL" clId="{11162618-17EB-4FB2-917A-29FF187480FC}" dt="2021-04-08T05:45:03.817" v="10" actId="478"/>
          <ac:cxnSpMkLst>
            <pc:docMk/>
            <pc:sldMk cId="2180479628" sldId="260"/>
            <ac:cxnSpMk id="11" creationId="{5637DD1F-AC73-4086-B95E-063CD412EB73}"/>
          </ac:cxnSpMkLst>
        </pc:cxnChg>
        <pc:cxnChg chg="del">
          <ac:chgData name="González Diego Iván" userId="aa6911a4-26d5-4d17-bb1b-389faa5bfbb7" providerId="ADAL" clId="{11162618-17EB-4FB2-917A-29FF187480FC}" dt="2021-04-08T05:45:03.817" v="10" actId="478"/>
          <ac:cxnSpMkLst>
            <pc:docMk/>
            <pc:sldMk cId="2180479628" sldId="260"/>
            <ac:cxnSpMk id="13" creationId="{58657A33-5B22-4DFC-B36D-489682B0A1C1}"/>
          </ac:cxnSpMkLst>
        </pc:cxnChg>
        <pc:cxnChg chg="add mod">
          <ac:chgData name="González Diego Iván" userId="aa6911a4-26d5-4d17-bb1b-389faa5bfbb7" providerId="ADAL" clId="{11162618-17EB-4FB2-917A-29FF187480FC}" dt="2021-04-08T09:19:05.091" v="2465"/>
          <ac:cxnSpMkLst>
            <pc:docMk/>
            <pc:sldMk cId="2180479628" sldId="260"/>
            <ac:cxnSpMk id="15" creationId="{9E5C2DE9-A6FD-4D45-86F4-06687F14E1AF}"/>
          </ac:cxnSpMkLst>
        </pc:cxnChg>
        <pc:cxnChg chg="add mod">
          <ac:chgData name="González Diego Iván" userId="aa6911a4-26d5-4d17-bb1b-389faa5bfbb7" providerId="ADAL" clId="{11162618-17EB-4FB2-917A-29FF187480FC}" dt="2021-04-08T09:19:05.091" v="2465"/>
          <ac:cxnSpMkLst>
            <pc:docMk/>
            <pc:sldMk cId="2180479628" sldId="260"/>
            <ac:cxnSpMk id="18" creationId="{A57690F0-459D-4B5D-88D1-C9EA3F13DF35}"/>
          </ac:cxnSpMkLst>
        </pc:cxnChg>
        <pc:cxnChg chg="add del mod">
          <ac:chgData name="González Diego Iván" userId="aa6911a4-26d5-4d17-bb1b-389faa5bfbb7" providerId="ADAL" clId="{11162618-17EB-4FB2-917A-29FF187480FC}" dt="2021-04-08T09:19:08.562" v="2467" actId="478"/>
          <ac:cxnSpMkLst>
            <pc:docMk/>
            <pc:sldMk cId="2180479628" sldId="260"/>
            <ac:cxnSpMk id="19" creationId="{7BDA03F2-ADE3-4E08-A6B4-554B087EF241}"/>
          </ac:cxnSpMkLst>
        </pc:cxnChg>
        <pc:cxnChg chg="del">
          <ac:chgData name="González Diego Iván" userId="aa6911a4-26d5-4d17-bb1b-389faa5bfbb7" providerId="ADAL" clId="{11162618-17EB-4FB2-917A-29FF187480FC}" dt="2021-04-08T05:45:03.817" v="10" actId="478"/>
          <ac:cxnSpMkLst>
            <pc:docMk/>
            <pc:sldMk cId="2180479628" sldId="260"/>
            <ac:cxnSpMk id="22" creationId="{0754638E-C7C5-4117-98F4-263CEA461281}"/>
          </ac:cxnSpMkLst>
        </pc:cxnChg>
        <pc:cxnChg chg="del">
          <ac:chgData name="González Diego Iván" userId="aa6911a4-26d5-4d17-bb1b-389faa5bfbb7" providerId="ADAL" clId="{11162618-17EB-4FB2-917A-29FF187480FC}" dt="2021-04-08T05:45:03.817" v="10" actId="478"/>
          <ac:cxnSpMkLst>
            <pc:docMk/>
            <pc:sldMk cId="2180479628" sldId="260"/>
            <ac:cxnSpMk id="26" creationId="{A79FC87E-40CB-41C1-8428-9234B6B3A024}"/>
          </ac:cxnSpMkLst>
        </pc:cxnChg>
        <pc:cxnChg chg="add del mod">
          <ac:chgData name="González Diego Iván" userId="aa6911a4-26d5-4d17-bb1b-389faa5bfbb7" providerId="ADAL" clId="{11162618-17EB-4FB2-917A-29FF187480FC}" dt="2021-04-08T09:19:07.713" v="2466" actId="478"/>
          <ac:cxnSpMkLst>
            <pc:docMk/>
            <pc:sldMk cId="2180479628" sldId="260"/>
            <ac:cxnSpMk id="27" creationId="{E1F6A5AD-ABB6-4EEE-B773-5F8EEF736E90}"/>
          </ac:cxnSpMkLst>
        </pc:cxnChg>
        <pc:cxnChg chg="add mod">
          <ac:chgData name="González Diego Iván" userId="aa6911a4-26d5-4d17-bb1b-389faa5bfbb7" providerId="ADAL" clId="{11162618-17EB-4FB2-917A-29FF187480FC}" dt="2021-04-08T09:19:13.994" v="2468"/>
          <ac:cxnSpMkLst>
            <pc:docMk/>
            <pc:sldMk cId="2180479628" sldId="260"/>
            <ac:cxnSpMk id="28" creationId="{15533155-C2C1-4ADF-9DA5-045EC366EF71}"/>
          </ac:cxnSpMkLst>
        </pc:cxnChg>
        <pc:cxnChg chg="add mod">
          <ac:chgData name="González Diego Iván" userId="aa6911a4-26d5-4d17-bb1b-389faa5bfbb7" providerId="ADAL" clId="{11162618-17EB-4FB2-917A-29FF187480FC}" dt="2021-04-08T09:26:36.093" v="2494"/>
          <ac:cxnSpMkLst>
            <pc:docMk/>
            <pc:sldMk cId="2180479628" sldId="260"/>
            <ac:cxnSpMk id="31" creationId="{9C31A449-3FA0-4D99-A482-D54C13CB1743}"/>
          </ac:cxnSpMkLst>
        </pc:cxnChg>
        <pc:cxnChg chg="add mod">
          <ac:chgData name="González Diego Iván" userId="aa6911a4-26d5-4d17-bb1b-389faa5bfbb7" providerId="ADAL" clId="{11162618-17EB-4FB2-917A-29FF187480FC}" dt="2021-04-08T09:26:36.093" v="2494"/>
          <ac:cxnSpMkLst>
            <pc:docMk/>
            <pc:sldMk cId="2180479628" sldId="260"/>
            <ac:cxnSpMk id="32" creationId="{1EF48342-7F2B-448F-8CE1-27E0DF6AD8A6}"/>
          </ac:cxnSpMkLst>
        </pc:cxnChg>
      </pc:sldChg>
      <pc:sldChg chg="addSp delSp modSp add mod">
        <pc:chgData name="González Diego Iván" userId="aa6911a4-26d5-4d17-bb1b-389faa5bfbb7" providerId="ADAL" clId="{11162618-17EB-4FB2-917A-29FF187480FC}" dt="2021-04-15T08:22:53.698" v="2764"/>
        <pc:sldMkLst>
          <pc:docMk/>
          <pc:sldMk cId="2329813103" sldId="261"/>
        </pc:sldMkLst>
        <pc:spChg chg="mod">
          <ac:chgData name="González Diego Iván" userId="aa6911a4-26d5-4d17-bb1b-389faa5bfbb7" providerId="ADAL" clId="{11162618-17EB-4FB2-917A-29FF187480FC}" dt="2021-04-15T08:22:53.698" v="2764"/>
          <ac:spMkLst>
            <pc:docMk/>
            <pc:sldMk cId="2329813103" sldId="261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11162618-17EB-4FB2-917A-29FF187480FC}" dt="2021-04-15T08:19:50.286" v="2747" actId="478"/>
          <ac:spMkLst>
            <pc:docMk/>
            <pc:sldMk cId="2329813103" sldId="261"/>
            <ac:spMk id="10" creationId="{E7196383-D16B-4392-954F-3BC67FA7F877}"/>
          </ac:spMkLst>
        </pc:spChg>
        <pc:spChg chg="add mod">
          <ac:chgData name="González Diego Iván" userId="aa6911a4-26d5-4d17-bb1b-389faa5bfbb7" providerId="ADAL" clId="{11162618-17EB-4FB2-917A-29FF187480FC}" dt="2021-04-15T08:20:02.420" v="2751" actId="1076"/>
          <ac:spMkLst>
            <pc:docMk/>
            <pc:sldMk cId="2329813103" sldId="261"/>
            <ac:spMk id="12" creationId="{5EF7D4BF-5795-4093-9224-37C8194DF5E8}"/>
          </ac:spMkLst>
        </pc:spChg>
        <pc:spChg chg="del">
          <ac:chgData name="González Diego Iván" userId="aa6911a4-26d5-4d17-bb1b-389faa5bfbb7" providerId="ADAL" clId="{11162618-17EB-4FB2-917A-29FF187480FC}" dt="2021-04-15T08:19:52.334" v="2748" actId="478"/>
          <ac:spMkLst>
            <pc:docMk/>
            <pc:sldMk cId="2329813103" sldId="261"/>
            <ac:spMk id="13" creationId="{BC45EB3B-26D5-4F55-AAA1-9512DDA65A86}"/>
          </ac:spMkLst>
        </pc:spChg>
        <pc:spChg chg="add mod">
          <ac:chgData name="González Diego Iván" userId="aa6911a4-26d5-4d17-bb1b-389faa5bfbb7" providerId="ADAL" clId="{11162618-17EB-4FB2-917A-29FF187480FC}" dt="2021-04-15T08:20:02.420" v="2751" actId="1076"/>
          <ac:spMkLst>
            <pc:docMk/>
            <pc:sldMk cId="2329813103" sldId="261"/>
            <ac:spMk id="14" creationId="{D020ABA2-F736-4E38-ABE0-80E20AB86E6E}"/>
          </ac:spMkLst>
        </pc:spChg>
        <pc:spChg chg="del">
          <ac:chgData name="González Diego Iván" userId="aa6911a4-26d5-4d17-bb1b-389faa5bfbb7" providerId="ADAL" clId="{11162618-17EB-4FB2-917A-29FF187480FC}" dt="2021-04-15T08:19:53.823" v="2749" actId="478"/>
          <ac:spMkLst>
            <pc:docMk/>
            <pc:sldMk cId="2329813103" sldId="261"/>
            <ac:spMk id="20" creationId="{2FDF02ED-DA03-4234-BEF7-0B126783B15F}"/>
          </ac:spMkLst>
        </pc:spChg>
        <pc:spChg chg="del">
          <ac:chgData name="González Diego Iván" userId="aa6911a4-26d5-4d17-bb1b-389faa5bfbb7" providerId="ADAL" clId="{11162618-17EB-4FB2-917A-29FF187480FC}" dt="2021-04-15T08:19:52.334" v="2748" actId="478"/>
          <ac:spMkLst>
            <pc:docMk/>
            <pc:sldMk cId="2329813103" sldId="261"/>
            <ac:spMk id="23" creationId="{1AD13706-7480-456A-A412-0594FB8CA9AC}"/>
          </ac:spMkLst>
        </pc:spChg>
        <pc:cxnChg chg="del">
          <ac:chgData name="González Diego Iván" userId="aa6911a4-26d5-4d17-bb1b-389faa5bfbb7" providerId="ADAL" clId="{11162618-17EB-4FB2-917A-29FF187480FC}" dt="2021-04-15T08:19:50.286" v="2747" actId="478"/>
          <ac:cxnSpMkLst>
            <pc:docMk/>
            <pc:sldMk cId="2329813103" sldId="261"/>
            <ac:cxnSpMk id="11" creationId="{858B9FF6-D1ED-42B2-9199-F7423BCDBDE1}"/>
          </ac:cxnSpMkLst>
        </pc:cxnChg>
        <pc:cxnChg chg="add mod">
          <ac:chgData name="González Diego Iván" userId="aa6911a4-26d5-4d17-bb1b-389faa5bfbb7" providerId="ADAL" clId="{11162618-17EB-4FB2-917A-29FF187480FC}" dt="2021-04-15T08:20:02.420" v="2751" actId="1076"/>
          <ac:cxnSpMkLst>
            <pc:docMk/>
            <pc:sldMk cId="2329813103" sldId="261"/>
            <ac:cxnSpMk id="15" creationId="{23784F4C-5986-4CB7-916C-B54A4156C530}"/>
          </ac:cxnSpMkLst>
        </pc:cxnChg>
        <pc:cxnChg chg="del">
          <ac:chgData name="González Diego Iván" userId="aa6911a4-26d5-4d17-bb1b-389faa5bfbb7" providerId="ADAL" clId="{11162618-17EB-4FB2-917A-29FF187480FC}" dt="2021-04-15T08:19:50.286" v="2747" actId="478"/>
          <ac:cxnSpMkLst>
            <pc:docMk/>
            <pc:sldMk cId="2329813103" sldId="261"/>
            <ac:cxnSpMk id="21" creationId="{1DEC5ED6-7A0D-47D6-B636-4A1B33257AC2}"/>
          </ac:cxnSpMkLst>
        </pc:cxnChg>
        <pc:cxnChg chg="del">
          <ac:chgData name="González Diego Iván" userId="aa6911a4-26d5-4d17-bb1b-389faa5bfbb7" providerId="ADAL" clId="{11162618-17EB-4FB2-917A-29FF187480FC}" dt="2021-04-15T08:19:50.286" v="2747" actId="478"/>
          <ac:cxnSpMkLst>
            <pc:docMk/>
            <pc:sldMk cId="2329813103" sldId="261"/>
            <ac:cxnSpMk id="22" creationId="{3FC7606E-9A4A-4DB6-B6C2-8DCE3188AC5D}"/>
          </ac:cxnSpMkLst>
        </pc:cxnChg>
      </pc:sldChg>
      <pc:sldChg chg="addSp delSp modSp add mod">
        <pc:chgData name="González Diego Iván" userId="aa6911a4-26d5-4d17-bb1b-389faa5bfbb7" providerId="ADAL" clId="{11162618-17EB-4FB2-917A-29FF187480FC}" dt="2021-04-15T08:42:29.148" v="3393" actId="207"/>
        <pc:sldMkLst>
          <pc:docMk/>
          <pc:sldMk cId="2405248685" sldId="262"/>
        </pc:sldMkLst>
        <pc:spChg chg="mod">
          <ac:chgData name="González Diego Iván" userId="aa6911a4-26d5-4d17-bb1b-389faa5bfbb7" providerId="ADAL" clId="{11162618-17EB-4FB2-917A-29FF187480FC}" dt="2021-04-15T08:23:42.462" v="2779" actId="20577"/>
          <ac:spMkLst>
            <pc:docMk/>
            <pc:sldMk cId="2405248685" sldId="262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11162618-17EB-4FB2-917A-29FF187480FC}" dt="2021-04-15T08:23:49.549" v="2781" actId="478"/>
          <ac:spMkLst>
            <pc:docMk/>
            <pc:sldMk cId="2405248685" sldId="262"/>
            <ac:spMk id="14" creationId="{8C5EE3EE-118E-4DF0-BA8A-25FC7B37E79D}"/>
          </ac:spMkLst>
        </pc:spChg>
        <pc:spChg chg="del">
          <ac:chgData name="González Diego Iván" userId="aa6911a4-26d5-4d17-bb1b-389faa5bfbb7" providerId="ADAL" clId="{11162618-17EB-4FB2-917A-29FF187480FC}" dt="2021-04-15T08:23:49.549" v="2781" actId="478"/>
          <ac:spMkLst>
            <pc:docMk/>
            <pc:sldMk cId="2405248685" sldId="262"/>
            <ac:spMk id="16" creationId="{10C077A0-B0FE-4E32-AC55-D044EA1BBA31}"/>
          </ac:spMkLst>
        </pc:spChg>
        <pc:spChg chg="del">
          <ac:chgData name="González Diego Iván" userId="aa6911a4-26d5-4d17-bb1b-389faa5bfbb7" providerId="ADAL" clId="{11162618-17EB-4FB2-917A-29FF187480FC}" dt="2021-04-15T08:23:52.493" v="2782" actId="478"/>
          <ac:spMkLst>
            <pc:docMk/>
            <pc:sldMk cId="2405248685" sldId="262"/>
            <ac:spMk id="17" creationId="{8DF28C7A-E991-43A9-ADD7-EA9BAF3DA7D4}"/>
          </ac:spMkLst>
        </pc:spChg>
        <pc:spChg chg="add mod">
          <ac:chgData name="González Diego Iván" userId="aa6911a4-26d5-4d17-bb1b-389faa5bfbb7" providerId="ADAL" clId="{11162618-17EB-4FB2-917A-29FF187480FC}" dt="2021-04-15T08:24:01.399" v="2783"/>
          <ac:spMkLst>
            <pc:docMk/>
            <pc:sldMk cId="2405248685" sldId="262"/>
            <ac:spMk id="19" creationId="{AB390195-D4C2-45A8-AD0B-7CFCDD864AAF}"/>
          </ac:spMkLst>
        </pc:spChg>
        <pc:spChg chg="add mod">
          <ac:chgData name="González Diego Iván" userId="aa6911a4-26d5-4d17-bb1b-389faa5bfbb7" providerId="ADAL" clId="{11162618-17EB-4FB2-917A-29FF187480FC}" dt="2021-04-15T08:24:01.399" v="2783"/>
          <ac:spMkLst>
            <pc:docMk/>
            <pc:sldMk cId="2405248685" sldId="262"/>
            <ac:spMk id="22" creationId="{7964EF81-598F-41FC-91A5-F093F6C1A1F6}"/>
          </ac:spMkLst>
        </pc:spChg>
        <pc:spChg chg="add mod">
          <ac:chgData name="González Diego Iván" userId="aa6911a4-26d5-4d17-bb1b-389faa5bfbb7" providerId="ADAL" clId="{11162618-17EB-4FB2-917A-29FF187480FC}" dt="2021-04-15T08:24:01.399" v="2783"/>
          <ac:spMkLst>
            <pc:docMk/>
            <pc:sldMk cId="2405248685" sldId="262"/>
            <ac:spMk id="23" creationId="{6DF8C915-20C0-46FD-BFF2-95CC583F81B1}"/>
          </ac:spMkLst>
        </pc:spChg>
        <pc:spChg chg="mod">
          <ac:chgData name="González Diego Iván" userId="aa6911a4-26d5-4d17-bb1b-389faa5bfbb7" providerId="ADAL" clId="{11162618-17EB-4FB2-917A-29FF187480FC}" dt="2021-04-15T08:42:29.148" v="3393" actId="207"/>
          <ac:spMkLst>
            <pc:docMk/>
            <pc:sldMk cId="2405248685" sldId="262"/>
            <ac:spMk id="25" creationId="{14A5BCEA-C9F9-476E-8904-364962085729}"/>
          </ac:spMkLst>
        </pc:spChg>
        <pc:spChg chg="del">
          <ac:chgData name="González Diego Iván" userId="aa6911a4-26d5-4d17-bb1b-389faa5bfbb7" providerId="ADAL" clId="{11162618-17EB-4FB2-917A-29FF187480FC}" dt="2021-04-15T08:23:49.549" v="2781" actId="478"/>
          <ac:spMkLst>
            <pc:docMk/>
            <pc:sldMk cId="2405248685" sldId="262"/>
            <ac:spMk id="29" creationId="{6093E0B1-0C6A-4C53-9FFE-B4FC6BDAA79D}"/>
          </ac:spMkLst>
        </pc:spChg>
        <pc:spChg chg="del">
          <ac:chgData name="González Diego Iván" userId="aa6911a4-26d5-4d17-bb1b-389faa5bfbb7" providerId="ADAL" clId="{11162618-17EB-4FB2-917A-29FF187480FC}" dt="2021-04-15T08:23:49.549" v="2781" actId="478"/>
          <ac:spMkLst>
            <pc:docMk/>
            <pc:sldMk cId="2405248685" sldId="262"/>
            <ac:spMk id="30" creationId="{BDB110A7-E3C6-4D77-BF04-D51E664C9E85}"/>
          </ac:spMkLst>
        </pc:spChg>
        <pc:spChg chg="add mod">
          <ac:chgData name="González Diego Iván" userId="aa6911a4-26d5-4d17-bb1b-389faa5bfbb7" providerId="ADAL" clId="{11162618-17EB-4FB2-917A-29FF187480FC}" dt="2021-04-15T08:24:41.151" v="2789"/>
          <ac:spMkLst>
            <pc:docMk/>
            <pc:sldMk cId="2405248685" sldId="262"/>
            <ac:spMk id="33" creationId="{B806854F-09E1-4FE1-986D-D6370F1FDBB8}"/>
          </ac:spMkLst>
        </pc:spChg>
        <pc:spChg chg="add mod">
          <ac:chgData name="González Diego Iván" userId="aa6911a4-26d5-4d17-bb1b-389faa5bfbb7" providerId="ADAL" clId="{11162618-17EB-4FB2-917A-29FF187480FC}" dt="2021-04-15T08:25:01.255" v="2790"/>
          <ac:spMkLst>
            <pc:docMk/>
            <pc:sldMk cId="2405248685" sldId="262"/>
            <ac:spMk id="34" creationId="{1DAAA243-BE30-4CED-8397-ABBF0D1C1477}"/>
          </ac:spMkLst>
        </pc:spChg>
        <pc:spChg chg="add mod">
          <ac:chgData name="González Diego Iván" userId="aa6911a4-26d5-4d17-bb1b-389faa5bfbb7" providerId="ADAL" clId="{11162618-17EB-4FB2-917A-29FF187480FC}" dt="2021-04-15T08:31:46.456" v="2809" actId="1076"/>
          <ac:spMkLst>
            <pc:docMk/>
            <pc:sldMk cId="2405248685" sldId="262"/>
            <ac:spMk id="38" creationId="{40A2DD45-A54F-4C50-8E57-B88432E04A59}"/>
          </ac:spMkLst>
        </pc:spChg>
        <pc:spChg chg="add mod">
          <ac:chgData name="González Diego Iván" userId="aa6911a4-26d5-4d17-bb1b-389faa5bfbb7" providerId="ADAL" clId="{11162618-17EB-4FB2-917A-29FF187480FC}" dt="2021-04-15T08:31:46.456" v="2809" actId="1076"/>
          <ac:spMkLst>
            <pc:docMk/>
            <pc:sldMk cId="2405248685" sldId="262"/>
            <ac:spMk id="39" creationId="{0E7F7947-DDD1-4AAF-93D4-5A78642816DA}"/>
          </ac:spMkLst>
        </pc:spChg>
        <pc:spChg chg="add del mod">
          <ac:chgData name="González Diego Iván" userId="aa6911a4-26d5-4d17-bb1b-389faa5bfbb7" providerId="ADAL" clId="{11162618-17EB-4FB2-917A-29FF187480FC}" dt="2021-04-15T08:32:04.589" v="2811" actId="478"/>
          <ac:spMkLst>
            <pc:docMk/>
            <pc:sldMk cId="2405248685" sldId="262"/>
            <ac:spMk id="42" creationId="{E90CF8FC-9029-4FC0-AB26-3A786300CB44}"/>
          </ac:spMkLst>
        </pc:spChg>
        <pc:spChg chg="add mod">
          <ac:chgData name="González Diego Iván" userId="aa6911a4-26d5-4d17-bb1b-389faa5bfbb7" providerId="ADAL" clId="{11162618-17EB-4FB2-917A-29FF187480FC}" dt="2021-04-15T08:31:46.456" v="2809" actId="1076"/>
          <ac:spMkLst>
            <pc:docMk/>
            <pc:sldMk cId="2405248685" sldId="262"/>
            <ac:spMk id="44" creationId="{E05B0CE5-C455-4506-AFE7-C94385F8EC5E}"/>
          </ac:spMkLst>
        </pc:spChg>
        <pc:cxnChg chg="del">
          <ac:chgData name="González Diego Iván" userId="aa6911a4-26d5-4d17-bb1b-389faa5bfbb7" providerId="ADAL" clId="{11162618-17EB-4FB2-917A-29FF187480FC}" dt="2021-04-15T08:23:49.549" v="2781" actId="478"/>
          <ac:cxnSpMkLst>
            <pc:docMk/>
            <pc:sldMk cId="2405248685" sldId="262"/>
            <ac:cxnSpMk id="15" creationId="{9E5C2DE9-A6FD-4D45-86F4-06687F14E1AF}"/>
          </ac:cxnSpMkLst>
        </pc:cxnChg>
        <pc:cxnChg chg="del">
          <ac:chgData name="González Diego Iván" userId="aa6911a4-26d5-4d17-bb1b-389faa5bfbb7" providerId="ADAL" clId="{11162618-17EB-4FB2-917A-29FF187480FC}" dt="2021-04-15T08:23:49.549" v="2781" actId="478"/>
          <ac:cxnSpMkLst>
            <pc:docMk/>
            <pc:sldMk cId="2405248685" sldId="262"/>
            <ac:cxnSpMk id="18" creationId="{A57690F0-459D-4B5D-88D1-C9EA3F13DF35}"/>
          </ac:cxnSpMkLst>
        </pc:cxnChg>
        <pc:cxnChg chg="add mod">
          <ac:chgData name="González Diego Iván" userId="aa6911a4-26d5-4d17-bb1b-389faa5bfbb7" providerId="ADAL" clId="{11162618-17EB-4FB2-917A-29FF187480FC}" dt="2021-04-15T08:24:01.399" v="2783"/>
          <ac:cxnSpMkLst>
            <pc:docMk/>
            <pc:sldMk cId="2405248685" sldId="262"/>
            <ac:cxnSpMk id="20" creationId="{50F88789-9B0D-4016-84FC-22577CB973C7}"/>
          </ac:cxnSpMkLst>
        </pc:cxnChg>
        <pc:cxnChg chg="add mod">
          <ac:chgData name="González Diego Iván" userId="aa6911a4-26d5-4d17-bb1b-389faa5bfbb7" providerId="ADAL" clId="{11162618-17EB-4FB2-917A-29FF187480FC}" dt="2021-04-15T08:24:01.399" v="2783"/>
          <ac:cxnSpMkLst>
            <pc:docMk/>
            <pc:sldMk cId="2405248685" sldId="262"/>
            <ac:cxnSpMk id="21" creationId="{A69671E0-6294-439C-A1A0-84BC5FB9650E}"/>
          </ac:cxnSpMkLst>
        </pc:cxnChg>
        <pc:cxnChg chg="add del mod">
          <ac:chgData name="González Diego Iván" userId="aa6911a4-26d5-4d17-bb1b-389faa5bfbb7" providerId="ADAL" clId="{11162618-17EB-4FB2-917A-29FF187480FC}" dt="2021-04-15T08:24:10.942" v="2788" actId="478"/>
          <ac:cxnSpMkLst>
            <pc:docMk/>
            <pc:sldMk cId="2405248685" sldId="262"/>
            <ac:cxnSpMk id="24" creationId="{7121BAE2-00E9-4713-8C59-C0CCC9AF6D26}"/>
          </ac:cxnSpMkLst>
        </pc:cxnChg>
        <pc:cxnChg chg="add del mod">
          <ac:chgData name="González Diego Iván" userId="aa6911a4-26d5-4d17-bb1b-389faa5bfbb7" providerId="ADAL" clId="{11162618-17EB-4FB2-917A-29FF187480FC}" dt="2021-04-15T08:24:10.181" v="2787" actId="478"/>
          <ac:cxnSpMkLst>
            <pc:docMk/>
            <pc:sldMk cId="2405248685" sldId="262"/>
            <ac:cxnSpMk id="26" creationId="{7A0D43D2-F7D0-4AD4-AEE7-5792D7561C8D}"/>
          </ac:cxnSpMkLst>
        </pc:cxnChg>
        <pc:cxnChg chg="add mod">
          <ac:chgData name="González Diego Iván" userId="aa6911a4-26d5-4d17-bb1b-389faa5bfbb7" providerId="ADAL" clId="{11162618-17EB-4FB2-917A-29FF187480FC}" dt="2021-04-15T08:24:09.169" v="2786" actId="1076"/>
          <ac:cxnSpMkLst>
            <pc:docMk/>
            <pc:sldMk cId="2405248685" sldId="262"/>
            <ac:cxnSpMk id="27" creationId="{CA16E342-FA23-43A6-9EC8-F62DF97093A8}"/>
          </ac:cxnSpMkLst>
        </pc:cxnChg>
        <pc:cxnChg chg="del">
          <ac:chgData name="González Diego Iván" userId="aa6911a4-26d5-4d17-bb1b-389faa5bfbb7" providerId="ADAL" clId="{11162618-17EB-4FB2-917A-29FF187480FC}" dt="2021-04-15T08:23:49.549" v="2781" actId="478"/>
          <ac:cxnSpMkLst>
            <pc:docMk/>
            <pc:sldMk cId="2405248685" sldId="262"/>
            <ac:cxnSpMk id="28" creationId="{15533155-C2C1-4ADF-9DA5-045EC366EF71}"/>
          </ac:cxnSpMkLst>
        </pc:cxnChg>
        <pc:cxnChg chg="del">
          <ac:chgData name="González Diego Iván" userId="aa6911a4-26d5-4d17-bb1b-389faa5bfbb7" providerId="ADAL" clId="{11162618-17EB-4FB2-917A-29FF187480FC}" dt="2021-04-15T08:23:49.549" v="2781" actId="478"/>
          <ac:cxnSpMkLst>
            <pc:docMk/>
            <pc:sldMk cId="2405248685" sldId="262"/>
            <ac:cxnSpMk id="31" creationId="{9C31A449-3FA0-4D99-A482-D54C13CB1743}"/>
          </ac:cxnSpMkLst>
        </pc:cxnChg>
        <pc:cxnChg chg="del">
          <ac:chgData name="González Diego Iván" userId="aa6911a4-26d5-4d17-bb1b-389faa5bfbb7" providerId="ADAL" clId="{11162618-17EB-4FB2-917A-29FF187480FC}" dt="2021-04-15T08:23:49.549" v="2781" actId="478"/>
          <ac:cxnSpMkLst>
            <pc:docMk/>
            <pc:sldMk cId="2405248685" sldId="262"/>
            <ac:cxnSpMk id="32" creationId="{1EF48342-7F2B-448F-8CE1-27E0DF6AD8A6}"/>
          </ac:cxnSpMkLst>
        </pc:cxnChg>
        <pc:cxnChg chg="add mod">
          <ac:chgData name="González Diego Iván" userId="aa6911a4-26d5-4d17-bb1b-389faa5bfbb7" providerId="ADAL" clId="{11162618-17EB-4FB2-917A-29FF187480FC}" dt="2021-04-15T08:28:25.506" v="2806"/>
          <ac:cxnSpMkLst>
            <pc:docMk/>
            <pc:sldMk cId="2405248685" sldId="262"/>
            <ac:cxnSpMk id="35" creationId="{F6C287CB-E10E-4AC9-B1CC-9D078525C5EB}"/>
          </ac:cxnSpMkLst>
        </pc:cxnChg>
        <pc:cxnChg chg="add mod">
          <ac:chgData name="González Diego Iván" userId="aa6911a4-26d5-4d17-bb1b-389faa5bfbb7" providerId="ADAL" clId="{11162618-17EB-4FB2-917A-29FF187480FC}" dt="2021-04-15T08:28:25.506" v="2806"/>
          <ac:cxnSpMkLst>
            <pc:docMk/>
            <pc:sldMk cId="2405248685" sldId="262"/>
            <ac:cxnSpMk id="36" creationId="{D830A35E-D09C-477B-B04C-625A375FC263}"/>
          </ac:cxnSpMkLst>
        </pc:cxnChg>
        <pc:cxnChg chg="add mod">
          <ac:chgData name="González Diego Iván" userId="aa6911a4-26d5-4d17-bb1b-389faa5bfbb7" providerId="ADAL" clId="{11162618-17EB-4FB2-917A-29FF187480FC}" dt="2021-04-15T08:31:46.456" v="2809" actId="1076"/>
          <ac:cxnSpMkLst>
            <pc:docMk/>
            <pc:sldMk cId="2405248685" sldId="262"/>
            <ac:cxnSpMk id="37" creationId="{4BCF0509-01C2-42F3-9E64-B00A47AE2F26}"/>
          </ac:cxnSpMkLst>
        </pc:cxnChg>
        <pc:cxnChg chg="add mod">
          <ac:chgData name="González Diego Iván" userId="aa6911a4-26d5-4d17-bb1b-389faa5bfbb7" providerId="ADAL" clId="{11162618-17EB-4FB2-917A-29FF187480FC}" dt="2021-04-15T08:31:46.456" v="2809" actId="1076"/>
          <ac:cxnSpMkLst>
            <pc:docMk/>
            <pc:sldMk cId="2405248685" sldId="262"/>
            <ac:cxnSpMk id="40" creationId="{8865A48E-955A-46E2-A9E9-388D41BF23D9}"/>
          </ac:cxnSpMkLst>
        </pc:cxnChg>
        <pc:cxnChg chg="add mod">
          <ac:chgData name="González Diego Iván" userId="aa6911a4-26d5-4d17-bb1b-389faa5bfbb7" providerId="ADAL" clId="{11162618-17EB-4FB2-917A-29FF187480FC}" dt="2021-04-15T08:32:02.305" v="2810" actId="14100"/>
          <ac:cxnSpMkLst>
            <pc:docMk/>
            <pc:sldMk cId="2405248685" sldId="262"/>
            <ac:cxnSpMk id="41" creationId="{7B2A18C7-FB98-4AE4-86F7-4F63818C3924}"/>
          </ac:cxnSpMkLst>
        </pc:cxnChg>
        <pc:cxnChg chg="add del mod">
          <ac:chgData name="González Diego Iván" userId="aa6911a4-26d5-4d17-bb1b-389faa5bfbb7" providerId="ADAL" clId="{11162618-17EB-4FB2-917A-29FF187480FC}" dt="2021-04-15T08:32:06.037" v="2812" actId="478"/>
          <ac:cxnSpMkLst>
            <pc:docMk/>
            <pc:sldMk cId="2405248685" sldId="262"/>
            <ac:cxnSpMk id="43" creationId="{488F62E3-6C76-4C2E-8D7E-56E4B42C1BAC}"/>
          </ac:cxnSpMkLst>
        </pc:cxnChg>
      </pc:sldChg>
      <pc:sldChg chg="addSp delSp modSp add mod">
        <pc:chgData name="González Diego Iván" userId="aa6911a4-26d5-4d17-bb1b-389faa5bfbb7" providerId="ADAL" clId="{11162618-17EB-4FB2-917A-29FF187480FC}" dt="2021-04-15T08:56:21.754" v="3688" actId="20577"/>
        <pc:sldMkLst>
          <pc:docMk/>
          <pc:sldMk cId="978370983" sldId="263"/>
        </pc:sldMkLst>
        <pc:spChg chg="mod">
          <ac:chgData name="González Diego Iván" userId="aa6911a4-26d5-4d17-bb1b-389faa5bfbb7" providerId="ADAL" clId="{11162618-17EB-4FB2-917A-29FF187480FC}" dt="2021-04-15T08:45:50.661" v="3417"/>
          <ac:spMkLst>
            <pc:docMk/>
            <pc:sldMk cId="978370983" sldId="263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11162618-17EB-4FB2-917A-29FF187480FC}" dt="2021-04-15T08:45:56.663" v="3418" actId="1076"/>
          <ac:spMkLst>
            <pc:docMk/>
            <pc:sldMk cId="978370983" sldId="263"/>
            <ac:spMk id="7" creationId="{ABCBD383-3670-4B40-B0FF-1D865A52AF67}"/>
          </ac:spMkLst>
        </pc:spChg>
        <pc:spChg chg="add mod">
          <ac:chgData name="González Diego Iván" userId="aa6911a4-26d5-4d17-bb1b-389faa5bfbb7" providerId="ADAL" clId="{11162618-17EB-4FB2-917A-29FF187480FC}" dt="2021-04-15T08:50:44.253" v="3436" actId="1076"/>
          <ac:spMkLst>
            <pc:docMk/>
            <pc:sldMk cId="978370983" sldId="263"/>
            <ac:spMk id="9" creationId="{D2604C36-9221-4D66-8382-EE6B72A76D45}"/>
          </ac:spMkLst>
        </pc:spChg>
        <pc:spChg chg="add mod">
          <ac:chgData name="González Diego Iván" userId="aa6911a4-26d5-4d17-bb1b-389faa5bfbb7" providerId="ADAL" clId="{11162618-17EB-4FB2-917A-29FF187480FC}" dt="2021-04-15T08:46:00.070" v="3419" actId="1076"/>
          <ac:spMkLst>
            <pc:docMk/>
            <pc:sldMk cId="978370983" sldId="263"/>
            <ac:spMk id="10" creationId="{C00CFAAC-592C-42C1-BA9C-894826AC267D}"/>
          </ac:spMkLst>
        </pc:spChg>
        <pc:spChg chg="del">
          <ac:chgData name="González Diego Iván" userId="aa6911a4-26d5-4d17-bb1b-389faa5bfbb7" providerId="ADAL" clId="{11162618-17EB-4FB2-917A-29FF187480FC}" dt="2021-04-15T08:43:19.788" v="3406" actId="478"/>
          <ac:spMkLst>
            <pc:docMk/>
            <pc:sldMk cId="978370983" sldId="263"/>
            <ac:spMk id="12" creationId="{5EF7D4BF-5795-4093-9224-37C8194DF5E8}"/>
          </ac:spMkLst>
        </pc:spChg>
        <pc:spChg chg="add mod">
          <ac:chgData name="González Diego Iván" userId="aa6911a4-26d5-4d17-bb1b-389faa5bfbb7" providerId="ADAL" clId="{11162618-17EB-4FB2-917A-29FF187480FC}" dt="2021-04-15T08:47:54.324" v="3430"/>
          <ac:spMkLst>
            <pc:docMk/>
            <pc:sldMk cId="978370983" sldId="263"/>
            <ac:spMk id="13" creationId="{00D5343C-A79B-47FE-B75B-0BBD3F91057B}"/>
          </ac:spMkLst>
        </pc:spChg>
        <pc:spChg chg="del">
          <ac:chgData name="González Diego Iván" userId="aa6911a4-26d5-4d17-bb1b-389faa5bfbb7" providerId="ADAL" clId="{11162618-17EB-4FB2-917A-29FF187480FC}" dt="2021-04-15T08:43:19.788" v="3406" actId="478"/>
          <ac:spMkLst>
            <pc:docMk/>
            <pc:sldMk cId="978370983" sldId="263"/>
            <ac:spMk id="14" creationId="{D020ABA2-F736-4E38-ABE0-80E20AB86E6E}"/>
          </ac:spMkLst>
        </pc:spChg>
        <pc:spChg chg="add mod">
          <ac:chgData name="González Diego Iván" userId="aa6911a4-26d5-4d17-bb1b-389faa5bfbb7" providerId="ADAL" clId="{11162618-17EB-4FB2-917A-29FF187480FC}" dt="2021-04-15T08:50:10.901" v="3434"/>
          <ac:spMkLst>
            <pc:docMk/>
            <pc:sldMk cId="978370983" sldId="263"/>
            <ac:spMk id="16" creationId="{A4302D8B-C5CB-4FA0-84D5-BF458D1A9DE8}"/>
          </ac:spMkLst>
        </pc:spChg>
        <pc:spChg chg="add mod">
          <ac:chgData name="González Diego Iván" userId="aa6911a4-26d5-4d17-bb1b-389faa5bfbb7" providerId="ADAL" clId="{11162618-17EB-4FB2-917A-29FF187480FC}" dt="2021-04-15T08:56:21.754" v="3688" actId="20577"/>
          <ac:spMkLst>
            <pc:docMk/>
            <pc:sldMk cId="978370983" sldId="263"/>
            <ac:spMk id="19" creationId="{622CD7DE-40FE-474C-91D7-10A913F9FAD1}"/>
          </ac:spMkLst>
        </pc:spChg>
        <pc:spChg chg="add mod">
          <ac:chgData name="González Diego Iván" userId="aa6911a4-26d5-4d17-bb1b-389faa5bfbb7" providerId="ADAL" clId="{11162618-17EB-4FB2-917A-29FF187480FC}" dt="2021-04-15T08:52:24.282" v="3459" actId="20577"/>
          <ac:spMkLst>
            <pc:docMk/>
            <pc:sldMk cId="978370983" sldId="263"/>
            <ac:spMk id="21" creationId="{FAA74225-5290-4623-A7D8-489456BAD771}"/>
          </ac:spMkLst>
        </pc:spChg>
        <pc:spChg chg="add mod">
          <ac:chgData name="González Diego Iván" userId="aa6911a4-26d5-4d17-bb1b-389faa5bfbb7" providerId="ADAL" clId="{11162618-17EB-4FB2-917A-29FF187480FC}" dt="2021-04-15T08:52:18.903" v="3443" actId="1076"/>
          <ac:spMkLst>
            <pc:docMk/>
            <pc:sldMk cId="978370983" sldId="263"/>
            <ac:spMk id="23" creationId="{2EEC5891-5984-4AEC-906F-FFB9570AEBDE}"/>
          </ac:spMkLst>
        </pc:spChg>
        <pc:spChg chg="add mod">
          <ac:chgData name="González Diego Iván" userId="aa6911a4-26d5-4d17-bb1b-389faa5bfbb7" providerId="ADAL" clId="{11162618-17EB-4FB2-917A-29FF187480FC}" dt="2021-04-15T08:52:18.903" v="3443" actId="1076"/>
          <ac:spMkLst>
            <pc:docMk/>
            <pc:sldMk cId="978370983" sldId="263"/>
            <ac:spMk id="24" creationId="{BEB5F160-E420-44E2-A55E-14B7F5079ACE}"/>
          </ac:spMkLst>
        </pc:spChg>
        <pc:cxnChg chg="add mod">
          <ac:chgData name="González Diego Iván" userId="aa6911a4-26d5-4d17-bb1b-389faa5bfbb7" providerId="ADAL" clId="{11162618-17EB-4FB2-917A-29FF187480FC}" dt="2021-04-15T08:45:56.663" v="3418" actId="1076"/>
          <ac:cxnSpMkLst>
            <pc:docMk/>
            <pc:sldMk cId="978370983" sldId="263"/>
            <ac:cxnSpMk id="6" creationId="{6F48DF4F-54FF-409B-8F87-CA9A7BE501C4}"/>
          </ac:cxnSpMkLst>
        </pc:cxnChg>
        <pc:cxnChg chg="add mod">
          <ac:chgData name="González Diego Iván" userId="aa6911a4-26d5-4d17-bb1b-389faa5bfbb7" providerId="ADAL" clId="{11162618-17EB-4FB2-917A-29FF187480FC}" dt="2021-04-15T08:45:56.663" v="3418" actId="1076"/>
          <ac:cxnSpMkLst>
            <pc:docMk/>
            <pc:sldMk cId="978370983" sldId="263"/>
            <ac:cxnSpMk id="8" creationId="{1F237233-8DBE-4A5F-922B-0E0658FEBF76}"/>
          </ac:cxnSpMkLst>
        </pc:cxnChg>
        <pc:cxnChg chg="del">
          <ac:chgData name="González Diego Iván" userId="aa6911a4-26d5-4d17-bb1b-389faa5bfbb7" providerId="ADAL" clId="{11162618-17EB-4FB2-917A-29FF187480FC}" dt="2021-04-15T08:43:15.524" v="3405" actId="478"/>
          <ac:cxnSpMkLst>
            <pc:docMk/>
            <pc:sldMk cId="978370983" sldId="263"/>
            <ac:cxnSpMk id="15" creationId="{23784F4C-5986-4CB7-916C-B54A4156C530}"/>
          </ac:cxnSpMkLst>
        </pc:cxnChg>
        <pc:cxnChg chg="add mod">
          <ac:chgData name="González Diego Iván" userId="aa6911a4-26d5-4d17-bb1b-389faa5bfbb7" providerId="ADAL" clId="{11162618-17EB-4FB2-917A-29FF187480FC}" dt="2021-04-15T08:50:48.446" v="3437" actId="1076"/>
          <ac:cxnSpMkLst>
            <pc:docMk/>
            <pc:sldMk cId="978370983" sldId="263"/>
            <ac:cxnSpMk id="17" creationId="{4717C2A8-EBD7-4B2E-A7FE-4868356143B3}"/>
          </ac:cxnSpMkLst>
        </pc:cxnChg>
        <pc:cxnChg chg="add mod">
          <ac:chgData name="González Diego Iván" userId="aa6911a4-26d5-4d17-bb1b-389faa5bfbb7" providerId="ADAL" clId="{11162618-17EB-4FB2-917A-29FF187480FC}" dt="2021-04-15T08:50:48.446" v="3437" actId="1076"/>
          <ac:cxnSpMkLst>
            <pc:docMk/>
            <pc:sldMk cId="978370983" sldId="263"/>
            <ac:cxnSpMk id="18" creationId="{9288098C-56DE-4282-B746-B4EBA09E1048}"/>
          </ac:cxnSpMkLst>
        </pc:cxnChg>
        <pc:cxnChg chg="add mod">
          <ac:chgData name="González Diego Iván" userId="aa6911a4-26d5-4d17-bb1b-389faa5bfbb7" providerId="ADAL" clId="{11162618-17EB-4FB2-917A-29FF187480FC}" dt="2021-04-15T08:52:18.903" v="3443" actId="1076"/>
          <ac:cxnSpMkLst>
            <pc:docMk/>
            <pc:sldMk cId="978370983" sldId="263"/>
            <ac:cxnSpMk id="20" creationId="{478BC472-02DC-4ABB-B9C2-52219D2494CF}"/>
          </ac:cxnSpMkLst>
        </pc:cxnChg>
        <pc:cxnChg chg="add mod">
          <ac:chgData name="González Diego Iván" userId="aa6911a4-26d5-4d17-bb1b-389faa5bfbb7" providerId="ADAL" clId="{11162618-17EB-4FB2-917A-29FF187480FC}" dt="2021-04-15T08:52:35.094" v="3462" actId="1076"/>
          <ac:cxnSpMkLst>
            <pc:docMk/>
            <pc:sldMk cId="978370983" sldId="263"/>
            <ac:cxnSpMk id="22" creationId="{BE55336E-040A-47BA-B7CC-DD706B9B5E0A}"/>
          </ac:cxnSpMkLst>
        </pc:cxnChg>
        <pc:cxnChg chg="add del mod">
          <ac:chgData name="González Diego Iván" userId="aa6911a4-26d5-4d17-bb1b-389faa5bfbb7" providerId="ADAL" clId="{11162618-17EB-4FB2-917A-29FF187480FC}" dt="2021-04-15T08:52:29.705" v="3460" actId="478"/>
          <ac:cxnSpMkLst>
            <pc:docMk/>
            <pc:sldMk cId="978370983" sldId="263"/>
            <ac:cxnSpMk id="25" creationId="{C1C4E038-842A-4360-AB13-F06E4360800C}"/>
          </ac:cxnSpMkLst>
        </pc:cxnChg>
        <pc:cxnChg chg="add del mod">
          <ac:chgData name="González Diego Iván" userId="aa6911a4-26d5-4d17-bb1b-389faa5bfbb7" providerId="ADAL" clId="{11162618-17EB-4FB2-917A-29FF187480FC}" dt="2021-04-15T08:52:30.593" v="3461" actId="478"/>
          <ac:cxnSpMkLst>
            <pc:docMk/>
            <pc:sldMk cId="978370983" sldId="263"/>
            <ac:cxnSpMk id="26" creationId="{E090D959-D252-45A6-981A-63C703FC6660}"/>
          </ac:cxnSpMkLst>
        </pc:cxnChg>
      </pc:sldChg>
      <pc:sldChg chg="delSp modSp add mod">
        <pc:chgData name="González Diego Iván" userId="aa6911a4-26d5-4d17-bb1b-389faa5bfbb7" providerId="ADAL" clId="{11162618-17EB-4FB2-917A-29FF187480FC}" dt="2021-04-15T09:04:23.739" v="3995" actId="20577"/>
        <pc:sldMkLst>
          <pc:docMk/>
          <pc:sldMk cId="3002771511" sldId="264"/>
        </pc:sldMkLst>
        <pc:spChg chg="del mod">
          <ac:chgData name="González Diego Iván" userId="aa6911a4-26d5-4d17-bb1b-389faa5bfbb7" providerId="ADAL" clId="{11162618-17EB-4FB2-917A-29FF187480FC}" dt="2021-04-15T08:57:01.709" v="3693"/>
          <ac:spMkLst>
            <pc:docMk/>
            <pc:sldMk cId="3002771511" sldId="264"/>
            <ac:spMk id="3" creationId="{DC8BEC6A-9D8D-43C2-992C-0BF4F1BD4C7F}"/>
          </ac:spMkLst>
        </pc:spChg>
        <pc:spChg chg="del mod">
          <ac:chgData name="González Diego Iván" userId="aa6911a4-26d5-4d17-bb1b-389faa5bfbb7" providerId="ADAL" clId="{11162618-17EB-4FB2-917A-29FF187480FC}" dt="2021-04-15T08:57:01.709" v="3695"/>
          <ac:spMkLst>
            <pc:docMk/>
            <pc:sldMk cId="3002771511" sldId="264"/>
            <ac:spMk id="13" creationId="{00D5343C-A79B-47FE-B75B-0BBD3F91057B}"/>
          </ac:spMkLst>
        </pc:spChg>
        <pc:spChg chg="del">
          <ac:chgData name="González Diego Iván" userId="aa6911a4-26d5-4d17-bb1b-389faa5bfbb7" providerId="ADAL" clId="{11162618-17EB-4FB2-917A-29FF187480FC}" dt="2021-04-15T08:57:05.609" v="3696" actId="478"/>
          <ac:spMkLst>
            <pc:docMk/>
            <pc:sldMk cId="3002771511" sldId="264"/>
            <ac:spMk id="16" creationId="{A4302D8B-C5CB-4FA0-84D5-BF458D1A9DE8}"/>
          </ac:spMkLst>
        </pc:spChg>
        <pc:spChg chg="mod">
          <ac:chgData name="González Diego Iván" userId="aa6911a4-26d5-4d17-bb1b-389faa5bfbb7" providerId="ADAL" clId="{11162618-17EB-4FB2-917A-29FF187480FC}" dt="2021-04-15T09:04:23.739" v="3995" actId="20577"/>
          <ac:spMkLst>
            <pc:docMk/>
            <pc:sldMk cId="3002771511" sldId="264"/>
            <ac:spMk id="19" creationId="{622CD7DE-40FE-474C-91D7-10A913F9FAD1}"/>
          </ac:spMkLst>
        </pc:spChg>
      </pc:sldChg>
    </pc:docChg>
  </pc:docChgLst>
  <pc:docChgLst>
    <pc:chgData name="González Diego Iván" userId="aa6911a4-26d5-4d17-bb1b-389faa5bfbb7" providerId="ADAL" clId="{0EBF244B-0BCE-48F5-9C48-FE9F10EE6871}"/>
    <pc:docChg chg="modSld">
      <pc:chgData name="González Diego Iván" userId="aa6911a4-26d5-4d17-bb1b-389faa5bfbb7" providerId="ADAL" clId="{0EBF244B-0BCE-48F5-9C48-FE9F10EE6871}" dt="2024-03-02T21:34:44.193" v="1" actId="20577"/>
      <pc:docMkLst>
        <pc:docMk/>
      </pc:docMkLst>
      <pc:sldChg chg="modSp mod">
        <pc:chgData name="González Diego Iván" userId="aa6911a4-26d5-4d17-bb1b-389faa5bfbb7" providerId="ADAL" clId="{0EBF244B-0BCE-48F5-9C48-FE9F10EE6871}" dt="2024-03-02T21:34:44.193" v="1" actId="20577"/>
        <pc:sldMkLst>
          <pc:docMk/>
          <pc:sldMk cId="1439536848" sldId="256"/>
        </pc:sldMkLst>
        <pc:spChg chg="mod">
          <ac:chgData name="González Diego Iván" userId="aa6911a4-26d5-4d17-bb1b-389faa5bfbb7" providerId="ADAL" clId="{0EBF244B-0BCE-48F5-9C48-FE9F10EE6871}" dt="2024-03-02T21:34:44.193" v="1" actId="20577"/>
          <ac:spMkLst>
            <pc:docMk/>
            <pc:sldMk cId="1439536848" sldId="256"/>
            <ac:spMk id="4" creationId="{8BE5744F-3423-5449-ABB0-D4FE8DEF6482}"/>
          </ac:spMkLst>
        </pc:spChg>
      </pc:sldChg>
    </pc:docChg>
  </pc:docChgLst>
  <pc:docChgLst>
    <pc:chgData name="González Diego Iván" userId="aa6911a4-26d5-4d17-bb1b-389faa5bfbb7" providerId="ADAL" clId="{C0C87E72-F7E5-445B-A895-84BDCBD45ADC}"/>
    <pc:docChg chg="undo custSel addSld delSld modSld">
      <pc:chgData name="González Diego Iván" userId="aa6911a4-26d5-4d17-bb1b-389faa5bfbb7" providerId="ADAL" clId="{C0C87E72-F7E5-445B-A895-84BDCBD45ADC}" dt="2021-04-06T15:44:13.644" v="4573" actId="1076"/>
      <pc:docMkLst>
        <pc:docMk/>
      </pc:docMkLst>
      <pc:sldChg chg="addSp modSp mod">
        <pc:chgData name="González Diego Iván" userId="aa6911a4-26d5-4d17-bb1b-389faa5bfbb7" providerId="ADAL" clId="{C0C87E72-F7E5-445B-A895-84BDCBD45ADC}" dt="2021-04-06T08:37:46.867" v="1346" actId="20577"/>
        <pc:sldMkLst>
          <pc:docMk/>
          <pc:sldMk cId="1439536848" sldId="256"/>
        </pc:sldMkLst>
        <pc:spChg chg="add mod">
          <ac:chgData name="González Diego Iván" userId="aa6911a4-26d5-4d17-bb1b-389faa5bfbb7" providerId="ADAL" clId="{C0C87E72-F7E5-445B-A895-84BDCBD45ADC}" dt="2021-04-06T08:37:32.770" v="1339" actId="208"/>
          <ac:spMkLst>
            <pc:docMk/>
            <pc:sldMk cId="1439536848" sldId="256"/>
            <ac:spMk id="2" creationId="{FE9772CC-561A-4742-AEBC-64D1DE126CB4}"/>
          </ac:spMkLst>
        </pc:spChg>
        <pc:spChg chg="mod">
          <ac:chgData name="González Diego Iván" userId="aa6911a4-26d5-4d17-bb1b-389faa5bfbb7" providerId="ADAL" clId="{C0C87E72-F7E5-445B-A895-84BDCBD45ADC}" dt="2021-04-06T07:55:10.597" v="2" actId="1076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C0C87E72-F7E5-445B-A895-84BDCBD45ADC}" dt="2021-04-06T08:36:40.365" v="1333" actId="571"/>
          <ac:spMkLst>
            <pc:docMk/>
            <pc:sldMk cId="1439536848" sldId="256"/>
            <ac:spMk id="48" creationId="{3B955D84-22E3-47FD-BB80-CFF8550B0252}"/>
          </ac:spMkLst>
        </pc:spChg>
        <pc:spChg chg="add mod">
          <ac:chgData name="González Diego Iván" userId="aa6911a4-26d5-4d17-bb1b-389faa5bfbb7" providerId="ADAL" clId="{C0C87E72-F7E5-445B-A895-84BDCBD45ADC}" dt="2021-04-06T08:36:40.365" v="1333" actId="571"/>
          <ac:spMkLst>
            <pc:docMk/>
            <pc:sldMk cId="1439536848" sldId="256"/>
            <ac:spMk id="49" creationId="{F4666E17-7B39-484E-A77A-E0F319791206}"/>
          </ac:spMkLst>
        </pc:spChg>
        <pc:spChg chg="add mod">
          <ac:chgData name="González Diego Iván" userId="aa6911a4-26d5-4d17-bb1b-389faa5bfbb7" providerId="ADAL" clId="{C0C87E72-F7E5-445B-A895-84BDCBD45ADC}" dt="2021-04-06T08:37:46.867" v="1346" actId="20577"/>
          <ac:spMkLst>
            <pc:docMk/>
            <pc:sldMk cId="1439536848" sldId="256"/>
            <ac:spMk id="51" creationId="{306C96B5-264B-4E25-BC8A-338FBD85A1C5}"/>
          </ac:spMkLst>
        </pc:spChg>
        <pc:spChg chg="mod">
          <ac:chgData name="González Diego Iván" userId="aa6911a4-26d5-4d17-bb1b-389faa5bfbb7" providerId="ADAL" clId="{C0C87E72-F7E5-445B-A895-84BDCBD45ADC}" dt="2021-04-06T08:17:54.807" v="876" actId="1076"/>
          <ac:spMkLst>
            <pc:docMk/>
            <pc:sldMk cId="1439536848" sldId="256"/>
            <ac:spMk id="101" creationId="{9FBF07E0-AA72-4DE4-9CF8-F2F656102FD8}"/>
          </ac:spMkLst>
        </pc:spChg>
      </pc:sldChg>
      <pc:sldChg chg="addSp modSp mod">
        <pc:chgData name="González Diego Iván" userId="aa6911a4-26d5-4d17-bb1b-389faa5bfbb7" providerId="ADAL" clId="{C0C87E72-F7E5-445B-A895-84BDCBD45ADC}" dt="2021-04-06T08:25:45.067" v="1213" actId="20577"/>
        <pc:sldMkLst>
          <pc:docMk/>
          <pc:sldMk cId="811018435" sldId="257"/>
        </pc:sldMkLst>
        <pc:spChg chg="add mod">
          <ac:chgData name="González Diego Iván" userId="aa6911a4-26d5-4d17-bb1b-389faa5bfbb7" providerId="ADAL" clId="{C0C87E72-F7E5-445B-A895-84BDCBD45ADC}" dt="2021-04-06T08:25:45.067" v="1213" actId="20577"/>
          <ac:spMkLst>
            <pc:docMk/>
            <pc:sldMk cId="811018435" sldId="257"/>
            <ac:spMk id="3" creationId="{DC8BEC6A-9D8D-43C2-992C-0BF4F1BD4C7F}"/>
          </ac:spMkLst>
        </pc:spChg>
      </pc:sldChg>
      <pc:sldChg chg="del">
        <pc:chgData name="González Diego Iván" userId="aa6911a4-26d5-4d17-bb1b-389faa5bfbb7" providerId="ADAL" clId="{C0C87E72-F7E5-445B-A895-84BDCBD45ADC}" dt="2021-04-06T07:42:30.606" v="0" actId="47"/>
        <pc:sldMkLst>
          <pc:docMk/>
          <pc:sldMk cId="2091544721" sldId="258"/>
        </pc:sldMkLst>
      </pc:sldChg>
      <pc:sldChg chg="addSp modSp add mod">
        <pc:chgData name="González Diego Iván" userId="aa6911a4-26d5-4d17-bb1b-389faa5bfbb7" providerId="ADAL" clId="{C0C87E72-F7E5-445B-A895-84BDCBD45ADC}" dt="2021-04-06T15:44:13.644" v="4573" actId="1076"/>
        <pc:sldMkLst>
          <pc:docMk/>
          <pc:sldMk cId="2098418140" sldId="258"/>
        </pc:sldMkLst>
        <pc:spChg chg="mod">
          <ac:chgData name="González Diego Iván" userId="aa6911a4-26d5-4d17-bb1b-389faa5bfbb7" providerId="ADAL" clId="{C0C87E72-F7E5-445B-A895-84BDCBD45ADC}" dt="2021-04-06T15:44:13.644" v="4573" actId="1076"/>
          <ac:spMkLst>
            <pc:docMk/>
            <pc:sldMk cId="2098418140" sldId="258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4" creationId="{832EBC3B-C104-416C-AFFD-A5F6FBAFF45E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5" creationId="{85266AF8-C2C2-46AB-8450-D66EB26EE099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9" creationId="{C72F9A3C-80B0-46A7-9573-00C9E99EADD5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10" creationId="{DE1F999D-4354-438F-95ED-B5D16EDEDA6F}"/>
          </ac:spMkLst>
        </pc:spChg>
        <pc:cxnChg chg="add mod">
          <ac:chgData name="González Diego Iván" userId="aa6911a4-26d5-4d17-bb1b-389faa5bfbb7" providerId="ADAL" clId="{C0C87E72-F7E5-445B-A895-84BDCBD45ADC}" dt="2021-04-06T08:38:10.078" v="1353" actId="1076"/>
          <ac:cxnSpMkLst>
            <pc:docMk/>
            <pc:sldMk cId="2098418140" sldId="258"/>
            <ac:cxnSpMk id="6" creationId="{CA2058F8-F70A-47C8-9A12-34D9FAD6E7FE}"/>
          </ac:cxnSpMkLst>
        </pc:cxnChg>
        <pc:cxnChg chg="add mod">
          <ac:chgData name="González Diego Iván" userId="aa6911a4-26d5-4d17-bb1b-389faa5bfbb7" providerId="ADAL" clId="{C0C87E72-F7E5-445B-A895-84BDCBD45ADC}" dt="2021-04-06T08:38:10.078" v="1353" actId="1076"/>
          <ac:cxnSpMkLst>
            <pc:docMk/>
            <pc:sldMk cId="2098418140" sldId="258"/>
            <ac:cxnSpMk id="7" creationId="{3ECF0297-02C9-4657-BD6B-3179A6FE3B58}"/>
          </ac:cxnSpMkLst>
        </pc:cxnChg>
        <pc:cxnChg chg="add mod">
          <ac:chgData name="González Diego Iván" userId="aa6911a4-26d5-4d17-bb1b-389faa5bfbb7" providerId="ADAL" clId="{C0C87E72-F7E5-445B-A895-84BDCBD45ADC}" dt="2021-04-06T08:57:55.842" v="2135" actId="1076"/>
          <ac:cxnSpMkLst>
            <pc:docMk/>
            <pc:sldMk cId="2098418140" sldId="258"/>
            <ac:cxnSpMk id="8" creationId="{501D6ED5-282B-4242-8B81-518BEA19FDB0}"/>
          </ac:cxnSpMkLst>
        </pc:cxnChg>
        <pc:cxnChg chg="add mod">
          <ac:chgData name="González Diego Iván" userId="aa6911a4-26d5-4d17-bb1b-389faa5bfbb7" providerId="ADAL" clId="{C0C87E72-F7E5-445B-A895-84BDCBD45ADC}" dt="2021-04-06T08:56:14.029" v="1947" actId="208"/>
          <ac:cxnSpMkLst>
            <pc:docMk/>
            <pc:sldMk cId="2098418140" sldId="258"/>
            <ac:cxnSpMk id="11" creationId="{084CD70E-F179-4E18-BC98-0ECF6E51DE8B}"/>
          </ac:cxnSpMkLst>
        </pc:cxnChg>
        <pc:cxnChg chg="add mod">
          <ac:chgData name="González Diego Iván" userId="aa6911a4-26d5-4d17-bb1b-389faa5bfbb7" providerId="ADAL" clId="{C0C87E72-F7E5-445B-A895-84BDCBD45ADC}" dt="2021-04-06T08:56:19.637" v="1948" actId="208"/>
          <ac:cxnSpMkLst>
            <pc:docMk/>
            <pc:sldMk cId="2098418140" sldId="258"/>
            <ac:cxnSpMk id="13" creationId="{26BDB287-8548-47FC-A767-6A7BE921BE92}"/>
          </ac:cxnSpMkLst>
        </pc:cxnChg>
      </pc:sldChg>
      <pc:sldChg chg="addSp delSp modSp add mod">
        <pc:chgData name="González Diego Iván" userId="aa6911a4-26d5-4d17-bb1b-389faa5bfbb7" providerId="ADAL" clId="{C0C87E72-F7E5-445B-A895-84BDCBD45ADC}" dt="2021-04-06T09:07:01.158" v="2488" actId="1076"/>
        <pc:sldMkLst>
          <pc:docMk/>
          <pc:sldMk cId="3244950879" sldId="259"/>
        </pc:sldMkLst>
        <pc:spChg chg="mod">
          <ac:chgData name="González Diego Iván" userId="aa6911a4-26d5-4d17-bb1b-389faa5bfbb7" providerId="ADAL" clId="{C0C87E72-F7E5-445B-A895-84BDCBD45ADC}" dt="2021-04-06T09:06:58.162" v="2487" actId="20577"/>
          <ac:spMkLst>
            <pc:docMk/>
            <pc:sldMk cId="3244950879" sldId="259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C0C87E72-F7E5-445B-A895-84BDCBD45ADC}" dt="2021-04-06T09:01:03.346" v="2295" actId="478"/>
          <ac:spMkLst>
            <pc:docMk/>
            <pc:sldMk cId="3244950879" sldId="259"/>
            <ac:spMk id="4" creationId="{832EBC3B-C104-416C-AFFD-A5F6FBAFF45E}"/>
          </ac:spMkLst>
        </pc:spChg>
        <pc:spChg chg="del">
          <ac:chgData name="González Diego Iván" userId="aa6911a4-26d5-4d17-bb1b-389faa5bfbb7" providerId="ADAL" clId="{C0C87E72-F7E5-445B-A895-84BDCBD45ADC}" dt="2021-04-06T09:00:56.267" v="2288" actId="478"/>
          <ac:spMkLst>
            <pc:docMk/>
            <pc:sldMk cId="3244950879" sldId="259"/>
            <ac:spMk id="5" creationId="{85266AF8-C2C2-46AB-8450-D66EB26EE099}"/>
          </ac:spMkLst>
        </pc:spChg>
        <pc:spChg chg="del">
          <ac:chgData name="González Diego Iván" userId="aa6911a4-26d5-4d17-bb1b-389faa5bfbb7" providerId="ADAL" clId="{C0C87E72-F7E5-445B-A895-84BDCBD45ADC}" dt="2021-04-06T09:00:53.786" v="2286" actId="478"/>
          <ac:spMkLst>
            <pc:docMk/>
            <pc:sldMk cId="3244950879" sldId="259"/>
            <ac:spMk id="9" creationId="{C72F9A3C-80B0-46A7-9573-00C9E99EADD5}"/>
          </ac:spMkLst>
        </pc:spChg>
        <pc:spChg chg="del mod">
          <ac:chgData name="González Diego Iván" userId="aa6911a4-26d5-4d17-bb1b-389faa5bfbb7" providerId="ADAL" clId="{C0C87E72-F7E5-445B-A895-84BDCBD45ADC}" dt="2021-04-06T09:01:01.915" v="2294" actId="478"/>
          <ac:spMkLst>
            <pc:docMk/>
            <pc:sldMk cId="3244950879" sldId="259"/>
            <ac:spMk id="10" creationId="{DE1F999D-4354-438F-95ED-B5D16EDEDA6F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2" creationId="{864DB22E-C97A-4A19-A5E2-12397099107E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5" creationId="{629E58EE-C9DE-46F4-975C-08010901580E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6" creationId="{B5EB3876-7C6A-4B15-8E6C-A20FED925601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9" creationId="{5D7BB857-BE16-4854-80A1-B4DC3F612D02}"/>
          </ac:spMkLst>
        </pc:spChg>
        <pc:cxnChg chg="del">
          <ac:chgData name="González Diego Iván" userId="aa6911a4-26d5-4d17-bb1b-389faa5bfbb7" providerId="ADAL" clId="{C0C87E72-F7E5-445B-A895-84BDCBD45ADC}" dt="2021-04-06T09:00:57.066" v="2289" actId="478"/>
          <ac:cxnSpMkLst>
            <pc:docMk/>
            <pc:sldMk cId="3244950879" sldId="259"/>
            <ac:cxnSpMk id="6" creationId="{CA2058F8-F70A-47C8-9A12-34D9FAD6E7FE}"/>
          </ac:cxnSpMkLst>
        </pc:cxnChg>
        <pc:cxnChg chg="del">
          <ac:chgData name="González Diego Iván" userId="aa6911a4-26d5-4d17-bb1b-389faa5bfbb7" providerId="ADAL" clId="{C0C87E72-F7E5-445B-A895-84BDCBD45ADC}" dt="2021-04-06T09:01:00.442" v="2293" actId="478"/>
          <ac:cxnSpMkLst>
            <pc:docMk/>
            <pc:sldMk cId="3244950879" sldId="259"/>
            <ac:cxnSpMk id="7" creationId="{3ECF0297-02C9-4657-BD6B-3179A6FE3B58}"/>
          </ac:cxnSpMkLst>
        </pc:cxnChg>
        <pc:cxnChg chg="del">
          <ac:chgData name="González Diego Iván" userId="aa6911a4-26d5-4d17-bb1b-389faa5bfbb7" providerId="ADAL" clId="{C0C87E72-F7E5-445B-A895-84BDCBD45ADC}" dt="2021-04-06T09:00:55.018" v="2287" actId="478"/>
          <ac:cxnSpMkLst>
            <pc:docMk/>
            <pc:sldMk cId="3244950879" sldId="259"/>
            <ac:cxnSpMk id="8" creationId="{501D6ED5-282B-4242-8B81-518BEA19FDB0}"/>
          </ac:cxnSpMkLst>
        </pc:cxnChg>
        <pc:cxnChg chg="del">
          <ac:chgData name="González Diego Iván" userId="aa6911a4-26d5-4d17-bb1b-389faa5bfbb7" providerId="ADAL" clId="{C0C87E72-F7E5-445B-A895-84BDCBD45ADC}" dt="2021-04-06T09:00:58.913" v="2291" actId="478"/>
          <ac:cxnSpMkLst>
            <pc:docMk/>
            <pc:sldMk cId="3244950879" sldId="259"/>
            <ac:cxnSpMk id="11" creationId="{084CD70E-F179-4E18-BC98-0ECF6E51DE8B}"/>
          </ac:cxnSpMkLst>
        </pc:cxnChg>
        <pc:cxnChg chg="del">
          <ac:chgData name="González Diego Iván" userId="aa6911a4-26d5-4d17-bb1b-389faa5bfbb7" providerId="ADAL" clId="{C0C87E72-F7E5-445B-A895-84BDCBD45ADC}" dt="2021-04-06T09:00:58.130" v="2290" actId="478"/>
          <ac:cxnSpMkLst>
            <pc:docMk/>
            <pc:sldMk cId="3244950879" sldId="259"/>
            <ac:cxnSpMk id="13" creationId="{26BDB287-8548-47FC-A767-6A7BE921BE92}"/>
          </ac:cxnSpMkLst>
        </pc:cxnChg>
        <pc:cxnChg chg="add mod">
          <ac:chgData name="González Diego Iván" userId="aa6911a4-26d5-4d17-bb1b-389faa5bfbb7" providerId="ADAL" clId="{C0C87E72-F7E5-445B-A895-84BDCBD45ADC}" dt="2021-04-06T09:01:08.431" v="2297" actId="1076"/>
          <ac:cxnSpMkLst>
            <pc:docMk/>
            <pc:sldMk cId="3244950879" sldId="259"/>
            <ac:cxnSpMk id="14" creationId="{6D1C097D-3191-49D0-9FAF-A808E94DCD15}"/>
          </ac:cxnSpMkLst>
        </pc:cxnChg>
        <pc:cxnChg chg="add mod">
          <ac:chgData name="González Diego Iván" userId="aa6911a4-26d5-4d17-bb1b-389faa5bfbb7" providerId="ADAL" clId="{C0C87E72-F7E5-445B-A895-84BDCBD45ADC}" dt="2021-04-06T09:07:01.158" v="2488" actId="1076"/>
          <ac:cxnSpMkLst>
            <pc:docMk/>
            <pc:sldMk cId="3244950879" sldId="259"/>
            <ac:cxnSpMk id="17" creationId="{BE0952A1-EAC8-473A-9E7A-94A6FD97A517}"/>
          </ac:cxnSpMkLst>
        </pc:cxnChg>
        <pc:cxnChg chg="add mod">
          <ac:chgData name="González Diego Iván" userId="aa6911a4-26d5-4d17-bb1b-389faa5bfbb7" providerId="ADAL" clId="{C0C87E72-F7E5-445B-A895-84BDCBD45ADC}" dt="2021-04-06T09:01:08.431" v="2297" actId="1076"/>
          <ac:cxnSpMkLst>
            <pc:docMk/>
            <pc:sldMk cId="3244950879" sldId="259"/>
            <ac:cxnSpMk id="18" creationId="{B4CE5769-1406-4DF8-B29B-8A60D235857B}"/>
          </ac:cxnSpMkLst>
        </pc:cxnChg>
      </pc:sldChg>
      <pc:sldChg chg="addSp delSp modSp add mod">
        <pc:chgData name="González Diego Iván" userId="aa6911a4-26d5-4d17-bb1b-389faa5bfbb7" providerId="ADAL" clId="{C0C87E72-F7E5-445B-A895-84BDCBD45ADC}" dt="2021-04-06T09:57:58.848" v="4572" actId="207"/>
        <pc:sldMkLst>
          <pc:docMk/>
          <pc:sldMk cId="2180479628" sldId="260"/>
        </pc:sldMkLst>
        <pc:spChg chg="mod">
          <ac:chgData name="González Diego Iván" userId="aa6911a4-26d5-4d17-bb1b-389faa5bfbb7" providerId="ADAL" clId="{C0C87E72-F7E5-445B-A895-84BDCBD45ADC}" dt="2021-04-06T09:32:19.512" v="2537" actId="20577"/>
          <ac:spMkLst>
            <pc:docMk/>
            <pc:sldMk cId="2180479628" sldId="260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C0C87E72-F7E5-445B-A895-84BDCBD45ADC}" dt="2021-04-06T09:32:50.078" v="2539" actId="1076"/>
          <ac:spMkLst>
            <pc:docMk/>
            <pc:sldMk cId="2180479628" sldId="260"/>
            <ac:spMk id="10" creationId="{F118BBE4-C25E-441E-80FC-834D2ED4E755}"/>
          </ac:spMkLst>
        </pc:spChg>
        <pc:spChg chg="del">
          <ac:chgData name="González Diego Iván" userId="aa6911a4-26d5-4d17-bb1b-389faa5bfbb7" providerId="ADAL" clId="{C0C87E72-F7E5-445B-A895-84BDCBD45ADC}" dt="2021-04-06T09:32:01.521" v="2491" actId="478"/>
          <ac:spMkLst>
            <pc:docMk/>
            <pc:sldMk cId="2180479628" sldId="260"/>
            <ac:spMk id="12" creationId="{864DB22E-C97A-4A19-A5E2-12397099107E}"/>
          </ac:spMkLst>
        </pc:spChg>
        <pc:spChg chg="del mod">
          <ac:chgData name="González Diego Iván" userId="aa6911a4-26d5-4d17-bb1b-389faa5bfbb7" providerId="ADAL" clId="{C0C87E72-F7E5-445B-A895-84BDCBD45ADC}" dt="2021-04-06T09:32:03.029" v="2492" actId="478"/>
          <ac:spMkLst>
            <pc:docMk/>
            <pc:sldMk cId="2180479628" sldId="260"/>
            <ac:spMk id="15" creationId="{629E58EE-C9DE-46F4-975C-08010901580E}"/>
          </ac:spMkLst>
        </pc:spChg>
        <pc:spChg chg="del">
          <ac:chgData name="González Diego Iván" userId="aa6911a4-26d5-4d17-bb1b-389faa5bfbb7" providerId="ADAL" clId="{C0C87E72-F7E5-445B-A895-84BDCBD45ADC}" dt="2021-04-06T09:32:52.142" v="2540" actId="478"/>
          <ac:spMkLst>
            <pc:docMk/>
            <pc:sldMk cId="2180479628" sldId="260"/>
            <ac:spMk id="16" creationId="{B5EB3876-7C6A-4B15-8E6C-A20FED925601}"/>
          </ac:spMkLst>
        </pc:spChg>
        <pc:spChg chg="del">
          <ac:chgData name="González Diego Iván" userId="aa6911a4-26d5-4d17-bb1b-389faa5bfbb7" providerId="ADAL" clId="{C0C87E72-F7E5-445B-A895-84BDCBD45ADC}" dt="2021-04-06T09:32:53.450" v="2541" actId="478"/>
          <ac:spMkLst>
            <pc:docMk/>
            <pc:sldMk cId="2180479628" sldId="260"/>
            <ac:spMk id="19" creationId="{5D7BB857-BE16-4854-80A1-B4DC3F612D02}"/>
          </ac:spMkLst>
        </pc:spChg>
        <pc:spChg chg="add mod">
          <ac:chgData name="González Diego Iván" userId="aa6911a4-26d5-4d17-bb1b-389faa5bfbb7" providerId="ADAL" clId="{C0C87E72-F7E5-445B-A895-84BDCBD45ADC}" dt="2021-04-06T09:32:50.078" v="2539" actId="1076"/>
          <ac:spMkLst>
            <pc:docMk/>
            <pc:sldMk cId="2180479628" sldId="260"/>
            <ac:spMk id="20" creationId="{5F9E4BC1-0A99-4882-A9DC-EF15A49124D0}"/>
          </ac:spMkLst>
        </pc:spChg>
        <pc:spChg chg="add mod">
          <ac:chgData name="González Diego Iván" userId="aa6911a4-26d5-4d17-bb1b-389faa5bfbb7" providerId="ADAL" clId="{C0C87E72-F7E5-445B-A895-84BDCBD45ADC}" dt="2021-04-06T09:32:50.078" v="2539" actId="1076"/>
          <ac:spMkLst>
            <pc:docMk/>
            <pc:sldMk cId="2180479628" sldId="260"/>
            <ac:spMk id="21" creationId="{FD80F97F-DA0D-4958-8A6D-287C582B372E}"/>
          </ac:spMkLst>
        </pc:spChg>
        <pc:spChg chg="add mod">
          <ac:chgData name="González Diego Iván" userId="aa6911a4-26d5-4d17-bb1b-389faa5bfbb7" providerId="ADAL" clId="{C0C87E72-F7E5-445B-A895-84BDCBD45ADC}" dt="2021-04-06T09:35:14.180" v="2554" actId="20577"/>
          <ac:spMkLst>
            <pc:docMk/>
            <pc:sldMk cId="2180479628" sldId="260"/>
            <ac:spMk id="23" creationId="{E67D5CAA-8BA0-44B8-82DA-E6C24428B0A0}"/>
          </ac:spMkLst>
        </pc:spChg>
        <pc:spChg chg="add mod">
          <ac:chgData name="González Diego Iván" userId="aa6911a4-26d5-4d17-bb1b-389faa5bfbb7" providerId="ADAL" clId="{C0C87E72-F7E5-445B-A895-84BDCBD45ADC}" dt="2021-04-06T09:36:20.219" v="2577" actId="20577"/>
          <ac:spMkLst>
            <pc:docMk/>
            <pc:sldMk cId="2180479628" sldId="260"/>
            <ac:spMk id="24" creationId="{A5E4483D-E16D-4C62-8992-7F9CF28E9D73}"/>
          </ac:spMkLst>
        </pc:spChg>
        <pc:spChg chg="add mod">
          <ac:chgData name="González Diego Iván" userId="aa6911a4-26d5-4d17-bb1b-389faa5bfbb7" providerId="ADAL" clId="{C0C87E72-F7E5-445B-A895-84BDCBD45ADC}" dt="2021-04-06T09:57:58.848" v="4572" actId="207"/>
          <ac:spMkLst>
            <pc:docMk/>
            <pc:sldMk cId="2180479628" sldId="260"/>
            <ac:spMk id="25" creationId="{14A5BCEA-C9F9-476E-8904-364962085729}"/>
          </ac:spMkLst>
        </pc:spChg>
        <pc:cxnChg chg="add">
          <ac:chgData name="González Diego Iván" userId="aa6911a4-26d5-4d17-bb1b-389faa5bfbb7" providerId="ADAL" clId="{C0C87E72-F7E5-445B-A895-84BDCBD45ADC}" dt="2021-04-06T09:43:24.705" v="3143" actId="11529"/>
          <ac:cxnSpMkLst>
            <pc:docMk/>
            <pc:sldMk cId="2180479628" sldId="260"/>
            <ac:cxnSpMk id="5" creationId="{EDC4DA69-E10D-4A82-B66D-BBFDE1B8FDC3}"/>
          </ac:cxnSpMkLst>
        </pc:cxnChg>
        <pc:cxnChg chg="add mod">
          <ac:chgData name="González Diego Iván" userId="aa6911a4-26d5-4d17-bb1b-389faa5bfbb7" providerId="ADAL" clId="{C0C87E72-F7E5-445B-A895-84BDCBD45ADC}" dt="2021-04-06T09:32:50.078" v="2539" actId="1076"/>
          <ac:cxnSpMkLst>
            <pc:docMk/>
            <pc:sldMk cId="2180479628" sldId="260"/>
            <ac:cxnSpMk id="11" creationId="{5637DD1F-AC73-4086-B95E-063CD412EB73}"/>
          </ac:cxnSpMkLst>
        </pc:cxnChg>
        <pc:cxnChg chg="add mod">
          <ac:chgData name="González Diego Iván" userId="aa6911a4-26d5-4d17-bb1b-389faa5bfbb7" providerId="ADAL" clId="{C0C87E72-F7E5-445B-A895-84BDCBD45ADC}" dt="2021-04-06T09:32:50.078" v="2539" actId="1076"/>
          <ac:cxnSpMkLst>
            <pc:docMk/>
            <pc:sldMk cId="2180479628" sldId="260"/>
            <ac:cxnSpMk id="13" creationId="{58657A33-5B22-4DFC-B36D-489682B0A1C1}"/>
          </ac:cxnSpMkLst>
        </pc:cxnChg>
        <pc:cxnChg chg="del">
          <ac:chgData name="González Diego Iván" userId="aa6911a4-26d5-4d17-bb1b-389faa5bfbb7" providerId="ADAL" clId="{C0C87E72-F7E5-445B-A895-84BDCBD45ADC}" dt="2021-04-06T09:32:01.521" v="2491" actId="478"/>
          <ac:cxnSpMkLst>
            <pc:docMk/>
            <pc:sldMk cId="2180479628" sldId="260"/>
            <ac:cxnSpMk id="14" creationId="{6D1C097D-3191-49D0-9FAF-A808E94DCD15}"/>
          </ac:cxnSpMkLst>
        </pc:cxnChg>
        <pc:cxnChg chg="del">
          <ac:chgData name="González Diego Iván" userId="aa6911a4-26d5-4d17-bb1b-389faa5bfbb7" providerId="ADAL" clId="{C0C87E72-F7E5-445B-A895-84BDCBD45ADC}" dt="2021-04-06T09:32:01.521" v="2491" actId="478"/>
          <ac:cxnSpMkLst>
            <pc:docMk/>
            <pc:sldMk cId="2180479628" sldId="260"/>
            <ac:cxnSpMk id="17" creationId="{BE0952A1-EAC8-473A-9E7A-94A6FD97A517}"/>
          </ac:cxnSpMkLst>
        </pc:cxnChg>
        <pc:cxnChg chg="del">
          <ac:chgData name="González Diego Iván" userId="aa6911a4-26d5-4d17-bb1b-389faa5bfbb7" providerId="ADAL" clId="{C0C87E72-F7E5-445B-A895-84BDCBD45ADC}" dt="2021-04-06T09:32:01.521" v="2491" actId="478"/>
          <ac:cxnSpMkLst>
            <pc:docMk/>
            <pc:sldMk cId="2180479628" sldId="260"/>
            <ac:cxnSpMk id="18" creationId="{B4CE5769-1406-4DF8-B29B-8A60D235857B}"/>
          </ac:cxnSpMkLst>
        </pc:cxnChg>
        <pc:cxnChg chg="add mod">
          <ac:chgData name="González Diego Iván" userId="aa6911a4-26d5-4d17-bb1b-389faa5bfbb7" providerId="ADAL" clId="{C0C87E72-F7E5-445B-A895-84BDCBD45ADC}" dt="2021-04-06T09:32:50.078" v="2539" actId="1076"/>
          <ac:cxnSpMkLst>
            <pc:docMk/>
            <pc:sldMk cId="2180479628" sldId="260"/>
            <ac:cxnSpMk id="22" creationId="{0754638E-C7C5-4117-98F4-263CEA461281}"/>
          </ac:cxnSpMkLst>
        </pc:cxnChg>
        <pc:cxnChg chg="add mod">
          <ac:chgData name="González Diego Iván" userId="aa6911a4-26d5-4d17-bb1b-389faa5bfbb7" providerId="ADAL" clId="{C0C87E72-F7E5-445B-A895-84BDCBD45ADC}" dt="2021-04-06T09:43:32.509" v="3145" actId="1076"/>
          <ac:cxnSpMkLst>
            <pc:docMk/>
            <pc:sldMk cId="2180479628" sldId="260"/>
            <ac:cxnSpMk id="26" creationId="{A79FC87E-40CB-41C1-8428-9234B6B3A024}"/>
          </ac:cxnSpMkLst>
        </pc:cxnChg>
      </pc:sldChg>
    </pc:docChg>
  </pc:docChgLst>
  <pc:docChgLst>
    <pc:chgData name="González Diego Iván" userId="aa6911a4-26d5-4d17-bb1b-389faa5bfbb7" providerId="ADAL" clId="{BD33ADBF-A9A8-4178-A9D5-B866EDF0CBE7}"/>
    <pc:docChg chg="undo custSel modSld">
      <pc:chgData name="González Diego Iván" userId="aa6911a4-26d5-4d17-bb1b-389faa5bfbb7" providerId="ADAL" clId="{BD33ADBF-A9A8-4178-A9D5-B866EDF0CBE7}" dt="2022-04-06T16:54:00.831" v="21" actId="14100"/>
      <pc:docMkLst>
        <pc:docMk/>
      </pc:docMkLst>
      <pc:sldChg chg="addSp delSp modSp mod">
        <pc:chgData name="González Diego Iván" userId="aa6911a4-26d5-4d17-bb1b-389faa5bfbb7" providerId="ADAL" clId="{BD33ADBF-A9A8-4178-A9D5-B866EDF0CBE7}" dt="2022-04-06T16:54:00.831" v="21" actId="14100"/>
        <pc:sldMkLst>
          <pc:docMk/>
          <pc:sldMk cId="1439536848" sldId="256"/>
        </pc:sldMkLst>
        <pc:spChg chg="mod">
          <ac:chgData name="González Diego Iván" userId="aa6911a4-26d5-4d17-bb1b-389faa5bfbb7" providerId="ADAL" clId="{BD33ADBF-A9A8-4178-A9D5-B866EDF0CBE7}" dt="2022-04-06T16:40:40.326" v="20" actId="20577"/>
          <ac:spMkLst>
            <pc:docMk/>
            <pc:sldMk cId="1439536848" sldId="256"/>
            <ac:spMk id="47" creationId="{8991B81C-6041-439F-8B0B-F6B520DD0010}"/>
          </ac:spMkLst>
        </pc:spChg>
        <pc:spChg chg="add del">
          <ac:chgData name="González Diego Iván" userId="aa6911a4-26d5-4d17-bb1b-389faa5bfbb7" providerId="ADAL" clId="{BD33ADBF-A9A8-4178-A9D5-B866EDF0CBE7}" dt="2022-04-06T16:40:39.769" v="19" actId="478"/>
          <ac:spMkLst>
            <pc:docMk/>
            <pc:sldMk cId="1439536848" sldId="256"/>
            <ac:spMk id="97" creationId="{00A65907-5E95-424A-869F-91705F7C6EFE}"/>
          </ac:spMkLst>
        </pc:spChg>
        <pc:spChg chg="mod">
          <ac:chgData name="González Diego Iván" userId="aa6911a4-26d5-4d17-bb1b-389faa5bfbb7" providerId="ADAL" clId="{BD33ADBF-A9A8-4178-A9D5-B866EDF0CBE7}" dt="2022-04-04T17:44:59.512" v="2" actId="1076"/>
          <ac:spMkLst>
            <pc:docMk/>
            <pc:sldMk cId="1439536848" sldId="256"/>
            <ac:spMk id="113" creationId="{F7CF04A4-B3E7-41F0-BB7D-EFF859F52C21}"/>
          </ac:spMkLst>
        </pc:spChg>
        <pc:cxnChg chg="mod">
          <ac:chgData name="González Diego Iván" userId="aa6911a4-26d5-4d17-bb1b-389faa5bfbb7" providerId="ADAL" clId="{BD33ADBF-A9A8-4178-A9D5-B866EDF0CBE7}" dt="2022-04-06T16:54:00.831" v="21" actId="14100"/>
          <ac:cxnSpMkLst>
            <pc:docMk/>
            <pc:sldMk cId="1439536848" sldId="256"/>
            <ac:cxnSpMk id="61" creationId="{1FB23018-9DDE-4781-AFD0-6CC04AA0D3FF}"/>
          </ac:cxnSpMkLst>
        </pc:cxnChg>
        <pc:cxnChg chg="mod">
          <ac:chgData name="González Diego Iván" userId="aa6911a4-26d5-4d17-bb1b-389faa5bfbb7" providerId="ADAL" clId="{BD33ADBF-A9A8-4178-A9D5-B866EDF0CBE7}" dt="2022-04-06T16:36:06.095" v="5" actId="14100"/>
          <ac:cxnSpMkLst>
            <pc:docMk/>
            <pc:sldMk cId="1439536848" sldId="256"/>
            <ac:cxnSpMk id="81" creationId="{B94F9286-BB1E-4563-9C5A-ECDE9067FC26}"/>
          </ac:cxnSpMkLst>
        </pc:cxnChg>
        <pc:cxnChg chg="mod">
          <ac:chgData name="González Diego Iván" userId="aa6911a4-26d5-4d17-bb1b-389faa5bfbb7" providerId="ADAL" clId="{BD33ADBF-A9A8-4178-A9D5-B866EDF0CBE7}" dt="2022-04-06T16:36:48.329" v="6" actId="14100"/>
          <ac:cxnSpMkLst>
            <pc:docMk/>
            <pc:sldMk cId="1439536848" sldId="256"/>
            <ac:cxnSpMk id="86" creationId="{C4021880-EA6A-4047-A50A-CDBC41D37131}"/>
          </ac:cxnSpMkLst>
        </pc:cxnChg>
      </pc:sldChg>
      <pc:sldChg chg="modSp mod">
        <pc:chgData name="González Diego Iván" userId="aa6911a4-26d5-4d17-bb1b-389faa5bfbb7" providerId="ADAL" clId="{BD33ADBF-A9A8-4178-A9D5-B866EDF0CBE7}" dt="2022-03-22T08:39:50.823" v="1" actId="14100"/>
        <pc:sldMkLst>
          <pc:docMk/>
          <pc:sldMk cId="3002771511" sldId="264"/>
        </pc:sldMkLst>
        <pc:spChg chg="mod">
          <ac:chgData name="González Diego Iván" userId="aa6911a4-26d5-4d17-bb1b-389faa5bfbb7" providerId="ADAL" clId="{BD33ADBF-A9A8-4178-A9D5-B866EDF0CBE7}" dt="2022-03-22T08:39:50.823" v="1" actId="14100"/>
          <ac:spMkLst>
            <pc:docMk/>
            <pc:sldMk cId="3002771511" sldId="264"/>
            <ac:spMk id="19" creationId="{622CD7DE-40FE-474C-91D7-10A913F9FAD1}"/>
          </ac:spMkLst>
        </pc:spChg>
      </pc:sldChg>
    </pc:docChg>
  </pc:docChgLst>
  <pc:docChgLst>
    <pc:chgData name="González Diego Iván" userId="aa6911a4-26d5-4d17-bb1b-389faa5bfbb7" providerId="ADAL" clId="{B2C12352-D9E3-4A91-875F-B8CAC3F0E2E2}"/>
    <pc:docChg chg="undo custSel addSld delSld modSld">
      <pc:chgData name="González Diego Iván" userId="aa6911a4-26d5-4d17-bb1b-389faa5bfbb7" providerId="ADAL" clId="{B2C12352-D9E3-4A91-875F-B8CAC3F0E2E2}" dt="2021-03-18T10:44:47.543" v="1769" actId="478"/>
      <pc:docMkLst>
        <pc:docMk/>
      </pc:docMkLst>
      <pc:sldChg chg="addSp delSp modSp mod">
        <pc:chgData name="González Diego Iván" userId="aa6911a4-26d5-4d17-bb1b-389faa5bfbb7" providerId="ADAL" clId="{B2C12352-D9E3-4A91-875F-B8CAC3F0E2E2}" dt="2021-03-18T10:44:47.543" v="1769" actId="478"/>
        <pc:sldMkLst>
          <pc:docMk/>
          <pc:sldMk cId="1439536848" sldId="256"/>
        </pc:sldMkLst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3" creationId="{5F08F5D0-3F22-4E06-A348-E39138869FE3}"/>
          </ac:spMkLst>
        </pc:spChg>
        <pc:spChg chg="mod">
          <ac:chgData name="González Diego Iván" userId="aa6911a4-26d5-4d17-bb1b-389faa5bfbb7" providerId="ADAL" clId="{B2C12352-D9E3-4A91-875F-B8CAC3F0E2E2}" dt="2021-03-18T10:44:04.879" v="1768" actId="20577"/>
          <ac:spMkLst>
            <pc:docMk/>
            <pc:sldMk cId="1439536848" sldId="256"/>
            <ac:spMk id="4" creationId="{8BE5744F-3423-5449-ABB0-D4FE8DEF6482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5" creationId="{301F3A8E-73DF-4A4D-8E8F-A074B4E5B824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5" creationId="{7DF6589C-359C-40B5-B0CE-7B23C14A250E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6" creationId="{20BE725B-8450-422A-BC76-8E3DA5514EE7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" creationId="{2653DFB7-5951-A447-BD18-59BF25694FEE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7" creationId="{29E3948F-395D-4CE0-9918-309AD4E40EE8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" creationId="{84BDF7DC-3FE2-7A4C-AE69-7B4731AFB07A}"/>
          </ac:spMkLst>
        </pc:spChg>
        <pc:spChg chg="add del mod">
          <ac:chgData name="González Diego Iván" userId="aa6911a4-26d5-4d17-bb1b-389faa5bfbb7" providerId="ADAL" clId="{B2C12352-D9E3-4A91-875F-B8CAC3F0E2E2}" dt="2021-03-18T06:47:38.894" v="1298" actId="478"/>
          <ac:spMkLst>
            <pc:docMk/>
            <pc:sldMk cId="1439536848" sldId="256"/>
            <ac:spMk id="8" creationId="{8A5798BB-A390-4032-88F0-52B658DB4C63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" creationId="{B34B844F-0657-2745-A54A-280381D90D79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9" creationId="{93510A57-CCED-E845-B0BA-90EDBF9D7AFA}"/>
          </ac:spMkLst>
        </pc:spChg>
        <pc:spChg chg="add del mod">
          <ac:chgData name="González Diego Iván" userId="aa6911a4-26d5-4d17-bb1b-389faa5bfbb7" providerId="ADAL" clId="{B2C12352-D9E3-4A91-875F-B8CAC3F0E2E2}" dt="2021-03-18T06:47:34.742" v="1295" actId="478"/>
          <ac:spMkLst>
            <pc:docMk/>
            <pc:sldMk cId="1439536848" sldId="256"/>
            <ac:spMk id="10" creationId="{92AB5398-E76B-433D-A6EE-6DA3D0CF7161}"/>
          </ac:spMkLst>
        </pc:spChg>
        <pc:spChg chg="del">
          <ac:chgData name="González Diego Iván" userId="aa6911a4-26d5-4d17-bb1b-389faa5bfbb7" providerId="ADAL" clId="{B2C12352-D9E3-4A91-875F-B8CAC3F0E2E2}" dt="2021-03-16T08:35:24.137" v="6" actId="478"/>
          <ac:spMkLst>
            <pc:docMk/>
            <pc:sldMk cId="1439536848" sldId="256"/>
            <ac:spMk id="10" creationId="{B3EF012C-B1CE-AD45-89F8-025CB8597BD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11" creationId="{083EAEA4-744E-B442-80C8-7AC1AD4B8AE9}"/>
          </ac:spMkLst>
        </pc:spChg>
        <pc:spChg chg="add del mod">
          <ac:chgData name="González Diego Iván" userId="aa6911a4-26d5-4d17-bb1b-389faa5bfbb7" providerId="ADAL" clId="{B2C12352-D9E3-4A91-875F-B8CAC3F0E2E2}" dt="2021-03-16T16:52:39.484" v="828" actId="478"/>
          <ac:spMkLst>
            <pc:docMk/>
            <pc:sldMk cId="1439536848" sldId="256"/>
            <ac:spMk id="11" creationId="{F26BCAD2-718B-4D00-B732-778158F7A45E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16" creationId="{BC61E492-63A2-534A-9454-A3C0D0362D3D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18" creationId="{A1D1767A-F88E-4376-85FA-2CAE8ABE25AC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26" creationId="{1C0A2CB3-05C6-AC40-BD38-8C1E59808C40}"/>
          </ac:spMkLst>
        </pc:spChg>
        <pc:spChg chg="add mod">
          <ac:chgData name="González Diego Iván" userId="aa6911a4-26d5-4d17-bb1b-389faa5bfbb7" providerId="ADAL" clId="{B2C12352-D9E3-4A91-875F-B8CAC3F0E2E2}" dt="2021-03-18T10:25:46.145" v="1573" actId="1036"/>
          <ac:spMkLst>
            <pc:docMk/>
            <pc:sldMk cId="1439536848" sldId="256"/>
            <ac:spMk id="28" creationId="{87387395-ABF4-4BAA-99A7-A91DF266CEFC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28" creationId="{A9C961F8-52AA-0B43-8084-6CBD6FB12361}"/>
          </ac:spMkLst>
        </pc:spChg>
        <pc:spChg chg="add del">
          <ac:chgData name="González Diego Iván" userId="aa6911a4-26d5-4d17-bb1b-389faa5bfbb7" providerId="ADAL" clId="{B2C12352-D9E3-4A91-875F-B8CAC3F0E2E2}" dt="2021-03-18T09:54:59.985" v="1318" actId="478"/>
          <ac:spMkLst>
            <pc:docMk/>
            <pc:sldMk cId="1439536848" sldId="256"/>
            <ac:spMk id="30" creationId="{6505E43F-019C-4590-BDD8-17AC59365A67}"/>
          </ac:spMkLst>
        </pc:spChg>
        <pc:spChg chg="add mod">
          <ac:chgData name="González Diego Iván" userId="aa6911a4-26d5-4d17-bb1b-389faa5bfbb7" providerId="ADAL" clId="{B2C12352-D9E3-4A91-875F-B8CAC3F0E2E2}" dt="2021-03-18T10:25:50.148" v="1574" actId="1076"/>
          <ac:spMkLst>
            <pc:docMk/>
            <pc:sldMk cId="1439536848" sldId="256"/>
            <ac:spMk id="31" creationId="{54A33D91-75BB-43D9-A6FE-802FDE634623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32" creationId="{A763F2C0-7907-4357-AFDF-0040A79ED587}"/>
          </ac:spMkLst>
        </pc:spChg>
        <pc:spChg chg="add mod">
          <ac:chgData name="González Diego Iván" userId="aa6911a4-26d5-4d17-bb1b-389faa5bfbb7" providerId="ADAL" clId="{B2C12352-D9E3-4A91-875F-B8CAC3F0E2E2}" dt="2021-03-18T10:25:46.145" v="1573" actId="1036"/>
          <ac:spMkLst>
            <pc:docMk/>
            <pc:sldMk cId="1439536848" sldId="256"/>
            <ac:spMk id="34" creationId="{194F88C3-4867-409E-9BCD-970AC7FD12C0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35" creationId="{8E8680C5-8CA8-4754-BAA1-DB21A334505D}"/>
          </ac:spMkLst>
        </pc:spChg>
        <pc:spChg chg="add mod">
          <ac:chgData name="González Diego Iván" userId="aa6911a4-26d5-4d17-bb1b-389faa5bfbb7" providerId="ADAL" clId="{B2C12352-D9E3-4A91-875F-B8CAC3F0E2E2}" dt="2021-03-18T10:35:56.523" v="1591" actId="1076"/>
          <ac:spMkLst>
            <pc:docMk/>
            <pc:sldMk cId="1439536848" sldId="256"/>
            <ac:spMk id="37" creationId="{68862ED6-EF18-4EAC-A0FA-CE4A79E52537}"/>
          </ac:spMkLst>
        </pc:spChg>
        <pc:spChg chg="add mod">
          <ac:chgData name="González Diego Iván" userId="aa6911a4-26d5-4d17-bb1b-389faa5bfbb7" providerId="ADAL" clId="{B2C12352-D9E3-4A91-875F-B8CAC3F0E2E2}" dt="2021-03-18T09:57:02.619" v="1349" actId="1076"/>
          <ac:spMkLst>
            <pc:docMk/>
            <pc:sldMk cId="1439536848" sldId="256"/>
            <ac:spMk id="38" creationId="{AFE1AED1-C98A-4122-AC9F-A15E3C689235}"/>
          </ac:spMkLst>
        </pc:spChg>
        <pc:spChg chg="add mod">
          <ac:chgData name="González Diego Iván" userId="aa6911a4-26d5-4d17-bb1b-389faa5bfbb7" providerId="ADAL" clId="{B2C12352-D9E3-4A91-875F-B8CAC3F0E2E2}" dt="2021-03-18T10:25:46.145" v="1573" actId="1036"/>
          <ac:spMkLst>
            <pc:docMk/>
            <pc:sldMk cId="1439536848" sldId="256"/>
            <ac:spMk id="39" creationId="{FF8A72CB-D7F9-47C6-A4A4-3C49CFFE48B8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41" creationId="{84EED9A1-3C1D-8142-9CAD-902B3A12C141}"/>
          </ac:spMkLst>
        </pc:spChg>
        <pc:spChg chg="add mod">
          <ac:chgData name="González Diego Iván" userId="aa6911a4-26d5-4d17-bb1b-389faa5bfbb7" providerId="ADAL" clId="{B2C12352-D9E3-4A91-875F-B8CAC3F0E2E2}" dt="2021-03-18T10:25:37.738" v="1548" actId="1076"/>
          <ac:spMkLst>
            <pc:docMk/>
            <pc:sldMk cId="1439536848" sldId="256"/>
            <ac:spMk id="44" creationId="{648B4AAC-6CA0-49E5-B668-4AB2424A5B52}"/>
          </ac:spMkLst>
        </pc:spChg>
        <pc:spChg chg="add del mod">
          <ac:chgData name="González Diego Iván" userId="aa6911a4-26d5-4d17-bb1b-389faa5bfbb7" providerId="ADAL" clId="{B2C12352-D9E3-4A91-875F-B8CAC3F0E2E2}" dt="2021-03-18T06:47:38.894" v="1298" actId="478"/>
          <ac:spMkLst>
            <pc:docMk/>
            <pc:sldMk cId="1439536848" sldId="256"/>
            <ac:spMk id="46" creationId="{5B9D0B66-22C2-4342-BEB3-FF9CA6E1C4A9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48" creationId="{2BDEACA9-57CE-A447-914E-83EDED4941F7}"/>
          </ac:spMkLst>
        </pc:spChg>
        <pc:spChg chg="del">
          <ac:chgData name="González Diego Iván" userId="aa6911a4-26d5-4d17-bb1b-389faa5bfbb7" providerId="ADAL" clId="{B2C12352-D9E3-4A91-875F-B8CAC3F0E2E2}" dt="2021-03-16T08:35:27.128" v="8" actId="478"/>
          <ac:spMkLst>
            <pc:docMk/>
            <pc:sldMk cId="1439536848" sldId="256"/>
            <ac:spMk id="51" creationId="{D7AECAFA-0D4C-6E46-A2AC-ED2B532B5304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52" creationId="{1FFC970C-CEC4-4593-82AF-4D1809D28758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55" creationId="{F339AB58-332A-4693-9488-DA4C7C46DA8B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57" creationId="{03B637CC-BDD5-49B3-A192-9BFABE7AFCDC}"/>
          </ac:spMkLst>
        </pc:spChg>
        <pc:spChg chg="add mod">
          <ac:chgData name="González Diego Iván" userId="aa6911a4-26d5-4d17-bb1b-389faa5bfbb7" providerId="ADAL" clId="{B2C12352-D9E3-4A91-875F-B8CAC3F0E2E2}" dt="2021-03-18T10:25:37.738" v="1548" actId="1076"/>
          <ac:spMkLst>
            <pc:docMk/>
            <pc:sldMk cId="1439536848" sldId="256"/>
            <ac:spMk id="57" creationId="{C9377A5B-F8EB-4A0C-B585-98E17D08FE39}"/>
          </ac:spMkLst>
        </pc:spChg>
        <pc:spChg chg="del">
          <ac:chgData name="González Diego Iván" userId="aa6911a4-26d5-4d17-bb1b-389faa5bfbb7" providerId="ADAL" clId="{B2C12352-D9E3-4A91-875F-B8CAC3F0E2E2}" dt="2021-03-16T08:35:25.465" v="7" actId="478"/>
          <ac:spMkLst>
            <pc:docMk/>
            <pc:sldMk cId="1439536848" sldId="256"/>
            <ac:spMk id="58" creationId="{33057D33-82F4-5F40-AB00-463A0EBD32D8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59" creationId="{5A2CB191-B84F-824B-BC4A-4466638C5645}"/>
          </ac:spMkLst>
        </pc:spChg>
        <pc:spChg chg="add del mod">
          <ac:chgData name="González Diego Iván" userId="aa6911a4-26d5-4d17-bb1b-389faa5bfbb7" providerId="ADAL" clId="{B2C12352-D9E3-4A91-875F-B8CAC3F0E2E2}" dt="2021-03-18T06:47:27.980" v="1292" actId="478"/>
          <ac:spMkLst>
            <pc:docMk/>
            <pc:sldMk cId="1439536848" sldId="256"/>
            <ac:spMk id="59" creationId="{702B551E-8B46-4B36-9277-EFBA1BF5ECA6}"/>
          </ac:spMkLst>
        </pc:spChg>
        <pc:spChg chg="add del mod">
          <ac:chgData name="González Diego Iván" userId="aa6911a4-26d5-4d17-bb1b-389faa5bfbb7" providerId="ADAL" clId="{B2C12352-D9E3-4A91-875F-B8CAC3F0E2E2}" dt="2021-03-18T06:47:22.782" v="1290" actId="478"/>
          <ac:spMkLst>
            <pc:docMk/>
            <pc:sldMk cId="1439536848" sldId="256"/>
            <ac:spMk id="60" creationId="{239FB89E-ED34-45CD-8867-91BD5E8EFDE3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60" creationId="{5D8525BB-B737-3647-8E2A-025E3AC6AA9F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61" creationId="{BB948A8E-6284-644C-8C1B-AFFD85950121}"/>
          </ac:spMkLst>
        </pc:spChg>
        <pc:spChg chg="add del mod">
          <ac:chgData name="González Diego Iván" userId="aa6911a4-26d5-4d17-bb1b-389faa5bfbb7" providerId="ADAL" clId="{B2C12352-D9E3-4A91-875F-B8CAC3F0E2E2}" dt="2021-03-18T06:47:29.661" v="1293" actId="478"/>
          <ac:spMkLst>
            <pc:docMk/>
            <pc:sldMk cId="1439536848" sldId="256"/>
            <ac:spMk id="61" creationId="{F3CC290A-B056-46B6-9F52-44D324704D8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2" creationId="{B04B6892-8D66-A949-AB4D-A9F9D3F2649B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3" creationId="{37A6917C-7721-034A-8F2A-62E1F03D25AD}"/>
          </ac:spMkLst>
        </pc:spChg>
        <pc:spChg chg="add mod">
          <ac:chgData name="González Diego Iván" userId="aa6911a4-26d5-4d17-bb1b-389faa5bfbb7" providerId="ADAL" clId="{B2C12352-D9E3-4A91-875F-B8CAC3F0E2E2}" dt="2021-03-18T10:25:37.738" v="1548" actId="1076"/>
          <ac:spMkLst>
            <pc:docMk/>
            <pc:sldMk cId="1439536848" sldId="256"/>
            <ac:spMk id="63" creationId="{6AEDE1D6-A08B-4C40-91A1-DA7D44B6FABF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4" creationId="{D0F8A58C-6D44-2E48-8852-11B00C84DA5D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5" creationId="{C2FD1A31-D995-C84A-81C6-7F42EFD0A514}"/>
          </ac:spMkLst>
        </pc:spChg>
        <pc:spChg chg="del">
          <ac:chgData name="González Diego Iván" userId="aa6911a4-26d5-4d17-bb1b-389faa5bfbb7" providerId="ADAL" clId="{B2C12352-D9E3-4A91-875F-B8CAC3F0E2E2}" dt="2021-03-16T08:35:10.537" v="0" actId="478"/>
          <ac:spMkLst>
            <pc:docMk/>
            <pc:sldMk cId="1439536848" sldId="256"/>
            <ac:spMk id="66" creationId="{3E8B16C0-E6B3-1149-A344-F44DDD659350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67" creationId="{81C67A2A-6796-8E45-AD03-85347E5BD850}"/>
          </ac:spMkLst>
        </pc:spChg>
        <pc:spChg chg="del">
          <ac:chgData name="González Diego Iván" userId="aa6911a4-26d5-4d17-bb1b-389faa5bfbb7" providerId="ADAL" clId="{B2C12352-D9E3-4A91-875F-B8CAC3F0E2E2}" dt="2021-03-16T08:35:28.697" v="9" actId="478"/>
          <ac:spMkLst>
            <pc:docMk/>
            <pc:sldMk cId="1439536848" sldId="256"/>
            <ac:spMk id="68" creationId="{C2D0144B-9D85-9C4C-A962-D124932F94BD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9" creationId="{72544698-44B5-4045-BDAC-5B6BBD2377B5}"/>
          </ac:spMkLst>
        </pc:spChg>
        <pc:spChg chg="add mod">
          <ac:chgData name="González Diego Iván" userId="aa6911a4-26d5-4d17-bb1b-389faa5bfbb7" providerId="ADAL" clId="{B2C12352-D9E3-4A91-875F-B8CAC3F0E2E2}" dt="2021-03-18T10:25:28.276" v="1546" actId="1076"/>
          <ac:spMkLst>
            <pc:docMk/>
            <pc:sldMk cId="1439536848" sldId="256"/>
            <ac:spMk id="69" creationId="{E7F9230F-D75E-4ADB-AA2A-DC8CF9E998F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0" creationId="{0243174A-313F-5541-9411-070B1F86EBB9}"/>
          </ac:spMkLst>
        </pc:spChg>
        <pc:spChg chg="del">
          <ac:chgData name="González Diego Iván" userId="aa6911a4-26d5-4d17-bb1b-389faa5bfbb7" providerId="ADAL" clId="{B2C12352-D9E3-4A91-875F-B8CAC3F0E2E2}" dt="2021-03-16T08:35:12.033" v="1" actId="478"/>
          <ac:spMkLst>
            <pc:docMk/>
            <pc:sldMk cId="1439536848" sldId="256"/>
            <ac:spMk id="71" creationId="{C9BE31DF-E8EC-5149-B7D4-C35BFB97F8B6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2" creationId="{F40A07E5-7ECB-47DC-9F82-E67E8FBEAB32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3" creationId="{4C73FC04-0BB8-FC48-B295-7568F46C661F}"/>
          </ac:spMkLst>
        </pc:spChg>
        <pc:spChg chg="add mod">
          <ac:chgData name="González Diego Iván" userId="aa6911a4-26d5-4d17-bb1b-389faa5bfbb7" providerId="ADAL" clId="{B2C12352-D9E3-4A91-875F-B8CAC3F0E2E2}" dt="2021-03-18T10:27:13.720" v="1590" actId="20577"/>
          <ac:spMkLst>
            <pc:docMk/>
            <pc:sldMk cId="1439536848" sldId="256"/>
            <ac:spMk id="73" creationId="{6F3EEC6B-78CF-4236-8612-51DAB4747AFD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4" creationId="{DC346C58-F59E-FB42-BCD8-A0BC9ACBB1B9}"/>
          </ac:spMkLst>
        </pc:spChg>
        <pc:spChg chg="del">
          <ac:chgData name="González Diego Iván" userId="aa6911a4-26d5-4d17-bb1b-389faa5bfbb7" providerId="ADAL" clId="{B2C12352-D9E3-4A91-875F-B8CAC3F0E2E2}" dt="2021-03-16T08:35:13.529" v="2" actId="478"/>
          <ac:spMkLst>
            <pc:docMk/>
            <pc:sldMk cId="1439536848" sldId="256"/>
            <ac:spMk id="75" creationId="{92FA91DE-71C8-F44C-AB2E-E66E5DAEDE76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6" creationId="{C59E434C-312C-46FD-B095-E9BF5695163B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7" creationId="{7E30B319-6F81-481C-B7BA-D8F7B740B9EA}"/>
          </ac:spMkLst>
        </pc:spChg>
        <pc:spChg chg="add del mod">
          <ac:chgData name="González Diego Iván" userId="aa6911a4-26d5-4d17-bb1b-389faa5bfbb7" providerId="ADAL" clId="{B2C12352-D9E3-4A91-875F-B8CAC3F0E2E2}" dt="2021-03-18T10:36:28.801" v="1603"/>
          <ac:spMkLst>
            <pc:docMk/>
            <pc:sldMk cId="1439536848" sldId="256"/>
            <ac:spMk id="77" creationId="{D1293925-317E-4438-B201-7DD7467D00C7}"/>
          </ac:spMkLst>
        </pc:spChg>
        <pc:spChg chg="add mod">
          <ac:chgData name="González Diego Iván" userId="aa6911a4-26d5-4d17-bb1b-389faa5bfbb7" providerId="ADAL" clId="{B2C12352-D9E3-4A91-875F-B8CAC3F0E2E2}" dt="2021-03-18T10:43:13.802" v="1690" actId="1076"/>
          <ac:spMkLst>
            <pc:docMk/>
            <pc:sldMk cId="1439536848" sldId="256"/>
            <ac:spMk id="78" creationId="{A9463A07-A587-4F6D-9CD9-672B1A78537B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8" creationId="{D2CDB996-4B4E-4B94-8A4A-97DD0D1CEBFC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79" creationId="{12F9F85E-81FC-A64C-B71E-C1B983740613}"/>
          </ac:spMkLst>
        </pc:spChg>
        <pc:spChg chg="add del mod">
          <ac:chgData name="González Diego Iván" userId="aa6911a4-26d5-4d17-bb1b-389faa5bfbb7" providerId="ADAL" clId="{B2C12352-D9E3-4A91-875F-B8CAC3F0E2E2}" dt="2021-03-18T10:44:47.543" v="1769" actId="478"/>
          <ac:spMkLst>
            <pc:docMk/>
            <pc:sldMk cId="1439536848" sldId="256"/>
            <ac:spMk id="79" creationId="{198003E0-F868-4A77-8403-19F2D08FB54D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80" creationId="{8C5BC1D0-41A1-1541-A0A7-E75D1C3A8F6A}"/>
          </ac:spMkLst>
        </pc:spChg>
        <pc:spChg chg="add mod">
          <ac:chgData name="González Diego Iván" userId="aa6911a4-26d5-4d17-bb1b-389faa5bfbb7" providerId="ADAL" clId="{B2C12352-D9E3-4A91-875F-B8CAC3F0E2E2}" dt="2021-03-18T10:43:51.336" v="1735" actId="1035"/>
          <ac:spMkLst>
            <pc:docMk/>
            <pc:sldMk cId="1439536848" sldId="256"/>
            <ac:spMk id="80" creationId="{C9112B11-991F-4097-B0B4-9E52881312F2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1" creationId="{4164DA7C-60EA-FA4E-8ACC-C8F721AF8FD6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2" creationId="{935D25D2-649A-974C-9313-442CF8224A84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3" creationId="{0DA4A062-0CC6-2D43-990E-1F8704D640B5}"/>
          </ac:spMkLst>
        </pc:spChg>
        <pc:spChg chg="del">
          <ac:chgData name="González Diego Iván" userId="aa6911a4-26d5-4d17-bb1b-389faa5bfbb7" providerId="ADAL" clId="{B2C12352-D9E3-4A91-875F-B8CAC3F0E2E2}" dt="2021-03-16T08:35:15.338" v="3" actId="478"/>
          <ac:spMkLst>
            <pc:docMk/>
            <pc:sldMk cId="1439536848" sldId="256"/>
            <ac:spMk id="84" creationId="{334E4C55-2D4F-FC4A-96E9-093B429AE11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5" creationId="{1D232955-B056-E14F-BBC8-D0FE50AC1DB9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6" creationId="{8E6A01E5-320D-4F4C-A6E5-C35BC4246750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89" creationId="{A138EECD-9FB6-465A-B9FD-69D98F8DF196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95" creationId="{9CD88A8D-25B3-4F66-9D45-05308BB69457}"/>
          </ac:spMkLst>
        </pc:spChg>
        <pc:spChg chg="add del mod">
          <ac:chgData name="González Diego Iván" userId="aa6911a4-26d5-4d17-bb1b-389faa5bfbb7" providerId="ADAL" clId="{B2C12352-D9E3-4A91-875F-B8CAC3F0E2E2}" dt="2021-03-16T08:50:26.921" v="223" actId="478"/>
          <ac:spMkLst>
            <pc:docMk/>
            <pc:sldMk cId="1439536848" sldId="256"/>
            <ac:spMk id="97" creationId="{7AE99F07-9A36-4EF1-93FB-AB05F7E0214E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99" creationId="{735D1751-7D6F-4DCF-BC7C-A06C979A578C}"/>
          </ac:spMkLst>
        </pc:spChg>
        <pc:spChg chg="add del mod">
          <ac:chgData name="González Diego Iván" userId="aa6911a4-26d5-4d17-bb1b-389faa5bfbb7" providerId="ADAL" clId="{B2C12352-D9E3-4A91-875F-B8CAC3F0E2E2}" dt="2021-03-16T08:55:01.425" v="304" actId="478"/>
          <ac:spMkLst>
            <pc:docMk/>
            <pc:sldMk cId="1439536848" sldId="256"/>
            <ac:spMk id="101" creationId="{DD91DAEE-8D54-4576-BAA2-9DFB2DD31205}"/>
          </ac:spMkLst>
        </pc:spChg>
        <pc:spChg chg="add del mod">
          <ac:chgData name="González Diego Iván" userId="aa6911a4-26d5-4d17-bb1b-389faa5bfbb7" providerId="ADAL" clId="{B2C12352-D9E3-4A91-875F-B8CAC3F0E2E2}" dt="2021-03-16T08:55:01.425" v="304" actId="478"/>
          <ac:spMkLst>
            <pc:docMk/>
            <pc:sldMk cId="1439536848" sldId="256"/>
            <ac:spMk id="103" creationId="{67955D7C-BF45-439A-AFE7-268C440F416A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5" creationId="{58A54298-97DE-41CC-8242-746FFD8A585C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6" creationId="{C6EFE841-74FA-4A15-A6A0-C0722FCA8B8F}"/>
          </ac:spMkLst>
        </pc:spChg>
        <pc:spChg chg="add del mod">
          <ac:chgData name="González Diego Iván" userId="aa6911a4-26d5-4d17-bb1b-389faa5bfbb7" providerId="ADAL" clId="{B2C12352-D9E3-4A91-875F-B8CAC3F0E2E2}" dt="2021-03-16T11:17:26.837" v="767" actId="478"/>
          <ac:spMkLst>
            <pc:docMk/>
            <pc:sldMk cId="1439536848" sldId="256"/>
            <ac:spMk id="107" creationId="{91F31FAE-BE91-4095-9349-10481DCD8ECB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8" creationId="{287A2AC1-B251-4E98-9188-7C634B762438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9" creationId="{71E97127-946B-4D7B-967B-BA1A2AED179A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11" creationId="{706EF597-40A2-4A06-A4A6-4B91D92F7F34}"/>
          </ac:spMkLst>
        </pc:spChg>
        <pc:spChg chg="add del mod">
          <ac:chgData name="González Diego Iván" userId="aa6911a4-26d5-4d17-bb1b-389faa5bfbb7" providerId="ADAL" clId="{B2C12352-D9E3-4A91-875F-B8CAC3F0E2E2}" dt="2021-03-16T11:17:33.053" v="769" actId="478"/>
          <ac:spMkLst>
            <pc:docMk/>
            <pc:sldMk cId="1439536848" sldId="256"/>
            <ac:spMk id="117" creationId="{C27C4B31-B8FE-4B4A-848D-295EC10976D6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35" creationId="{88712729-2087-4C7F-A078-CCF060E1A197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39" creationId="{E2AA3554-2E6D-4781-976E-EE3EE81A5BC4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43" creationId="{8CEBA832-01C7-4830-BD03-4A73969BAE5A}"/>
          </ac:spMkLst>
        </pc:spChg>
        <pc:spChg chg="add del mod">
          <ac:chgData name="González Diego Iván" userId="aa6911a4-26d5-4d17-bb1b-389faa5bfbb7" providerId="ADAL" clId="{B2C12352-D9E3-4A91-875F-B8CAC3F0E2E2}" dt="2021-03-16T10:20:41.181" v="542" actId="478"/>
          <ac:spMkLst>
            <pc:docMk/>
            <pc:sldMk cId="1439536848" sldId="256"/>
            <ac:spMk id="147" creationId="{78CDE603-8C5A-4BBF-B548-4AC8127D9CD0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48" creationId="{1C774F23-7D84-455C-ACA6-8DFE5872BDED}"/>
          </ac:spMkLst>
        </pc:spChg>
        <pc:spChg chg="add del mod">
          <ac:chgData name="González Diego Iván" userId="aa6911a4-26d5-4d17-bb1b-389faa5bfbb7" providerId="ADAL" clId="{B2C12352-D9E3-4A91-875F-B8CAC3F0E2E2}" dt="2021-03-16T11:17:24.765" v="766" actId="478"/>
          <ac:spMkLst>
            <pc:docMk/>
            <pc:sldMk cId="1439536848" sldId="256"/>
            <ac:spMk id="153" creationId="{A4D5B89C-13E1-4054-BAB3-466688E2776F}"/>
          </ac:spMkLst>
        </pc:spChg>
        <pc:cxnChg chg="add del mod">
          <ac:chgData name="González Diego Iván" userId="aa6911a4-26d5-4d17-bb1b-389faa5bfbb7" providerId="ADAL" clId="{B2C12352-D9E3-4A91-875F-B8CAC3F0E2E2}" dt="2021-03-18T06:47:36.661" v="1297" actId="478"/>
          <ac:cxnSpMkLst>
            <pc:docMk/>
            <pc:sldMk cId="1439536848" sldId="256"/>
            <ac:cxnSpMk id="12" creationId="{B8690823-3B9A-4379-B6E7-FB4A5F55AF2A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15" creationId="{E4BE5BEE-68BB-4789-8B09-7D895AA62790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19" creationId="{AFAD4971-54FE-4AB0-A405-44806A2D52CD}"/>
          </ac:cxnSpMkLst>
        </pc:cxnChg>
        <pc:cxnChg chg="add del mod">
          <ac:chgData name="González Diego Iván" userId="aa6911a4-26d5-4d17-bb1b-389faa5bfbb7" providerId="ADAL" clId="{B2C12352-D9E3-4A91-875F-B8CAC3F0E2E2}" dt="2021-03-18T06:47:36.068" v="1296" actId="478"/>
          <ac:cxnSpMkLst>
            <pc:docMk/>
            <pc:sldMk cId="1439536848" sldId="256"/>
            <ac:cxnSpMk id="22" creationId="{9238E141-8DB8-44C9-9991-78406FF07D41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22" creationId="{96B314DF-0BFD-1F43-A434-31591DF543D1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24" creationId="{CBF3E18A-F34C-534E-97EC-5D2283B21B40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24" creationId="{E12533E0-BB17-4CB9-B667-56C885F908FE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25" creationId="{70FB3B94-ABEA-DC49-8C0A-FB70D1AE8DC3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26" creationId="{BCE9E79C-E04C-43B1-A544-9AC38E83B4CF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27" creationId="{37E52656-2DDE-4F0F-904C-6DFB93700108}"/>
          </ac:cxnSpMkLst>
        </pc:cxnChg>
        <pc:cxnChg chg="del mod">
          <ac:chgData name="González Diego Iván" userId="aa6911a4-26d5-4d17-bb1b-389faa5bfbb7" providerId="ADAL" clId="{B2C12352-D9E3-4A91-875F-B8CAC3F0E2E2}" dt="2021-03-16T08:35:22.073" v="5" actId="478"/>
          <ac:cxnSpMkLst>
            <pc:docMk/>
            <pc:sldMk cId="1439536848" sldId="256"/>
            <ac:cxnSpMk id="31" creationId="{225C5662-9F3C-7045-89D7-71D73EDCD0F1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33" creationId="{83C6DAAB-4041-4B6B-9E76-A83D1541F6DB}"/>
          </ac:cxnSpMkLst>
        </pc:cxnChg>
        <pc:cxnChg chg="del">
          <ac:chgData name="González Diego Iván" userId="aa6911a4-26d5-4d17-bb1b-389faa5bfbb7" providerId="ADAL" clId="{B2C12352-D9E3-4A91-875F-B8CAC3F0E2E2}" dt="2021-03-16T08:35:22.073" v="5" actId="478"/>
          <ac:cxnSpMkLst>
            <pc:docMk/>
            <pc:sldMk cId="1439536848" sldId="256"/>
            <ac:cxnSpMk id="34" creationId="{85D042F7-C717-2F49-99FF-835ACA6D9B8F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36" creationId="{E7E7F875-9973-4582-B512-B71CA78AB427}"/>
          </ac:cxnSpMkLst>
        </pc:cxnChg>
        <pc:cxnChg chg="del">
          <ac:chgData name="González Diego Iván" userId="aa6911a4-26d5-4d17-bb1b-389faa5bfbb7" providerId="ADAL" clId="{B2C12352-D9E3-4A91-875F-B8CAC3F0E2E2}" dt="2021-03-16T08:35:22.073" v="5" actId="478"/>
          <ac:cxnSpMkLst>
            <pc:docMk/>
            <pc:sldMk cId="1439536848" sldId="256"/>
            <ac:cxnSpMk id="37" creationId="{AEDEFA6A-8885-6B4E-9CC0-7681F473DBF3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39" creationId="{727AF9EE-0D4D-8B4F-AF09-61E327813FB7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40" creationId="{30786C11-EF9D-4FC4-AEBC-5E767E96F550}"/>
          </ac:cxnSpMkLst>
        </pc:cxnChg>
        <pc:cxnChg chg="add mod">
          <ac:chgData name="González Diego Iván" userId="aa6911a4-26d5-4d17-bb1b-389faa5bfbb7" providerId="ADAL" clId="{B2C12352-D9E3-4A91-875F-B8CAC3F0E2E2}" dt="2021-03-18T10:25:56.115" v="1577" actId="14100"/>
          <ac:cxnSpMkLst>
            <pc:docMk/>
            <pc:sldMk cId="1439536848" sldId="256"/>
            <ac:cxnSpMk id="41" creationId="{13BC08FB-B30B-4141-A463-B16E4E0AC6EA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43" creationId="{2EDCF80E-1BF5-D742-BB84-C941149E1F98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44" creationId="{71D7B58B-1ED4-1B45-9D48-FBEF25E03433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45" creationId="{8D178997-728F-486A-AF02-CE57C6343684}"/>
          </ac:cxnSpMkLst>
        </pc:cxnChg>
        <pc:cxnChg chg="add del mod">
          <ac:chgData name="González Diego Iván" userId="aa6911a4-26d5-4d17-bb1b-389faa5bfbb7" providerId="ADAL" clId="{B2C12352-D9E3-4A91-875F-B8CAC3F0E2E2}" dt="2021-03-18T06:47:38.894" v="1298" actId="478"/>
          <ac:cxnSpMkLst>
            <pc:docMk/>
            <pc:sldMk cId="1439536848" sldId="256"/>
            <ac:cxnSpMk id="47" creationId="{11932CB9-8C07-47A8-B234-CFEF14D8AD47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48" creationId="{612E8CE9-C0E4-45FD-BCBA-5C7359DAF8A1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49" creationId="{28DEAFD3-847A-3248-B886-389B2EADE2F8}"/>
          </ac:cxnSpMkLst>
        </pc:cxnChg>
        <pc:cxnChg chg="add mod">
          <ac:chgData name="González Diego Iván" userId="aa6911a4-26d5-4d17-bb1b-389faa5bfbb7" providerId="ADAL" clId="{B2C12352-D9E3-4A91-875F-B8CAC3F0E2E2}" dt="2021-03-18T10:25:52.051" v="1575" actId="14100"/>
          <ac:cxnSpMkLst>
            <pc:docMk/>
            <pc:sldMk cId="1439536848" sldId="256"/>
            <ac:cxnSpMk id="50" creationId="{5484F40E-BF2B-4B27-B118-F98565F76EE0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0" creationId="{D3F7EBAE-F849-C54D-966B-BE05C0640A77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51" creationId="{20442857-2557-45D4-B61B-45347E23223A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2" creationId="{BE69C3CF-276C-0846-A87E-19B6967B06B8}"/>
          </ac:cxnSpMkLst>
        </pc:cxnChg>
        <pc:cxnChg chg="add mod">
          <ac:chgData name="González Diego Iván" userId="aa6911a4-26d5-4d17-bb1b-389faa5bfbb7" providerId="ADAL" clId="{B2C12352-D9E3-4A91-875F-B8CAC3F0E2E2}" dt="2021-03-18T10:25:37.738" v="1548" actId="1076"/>
          <ac:cxnSpMkLst>
            <pc:docMk/>
            <pc:sldMk cId="1439536848" sldId="256"/>
            <ac:cxnSpMk id="53" creationId="{ABD9FFD7-4B83-48DF-BE3F-99F8C90001B0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54" creationId="{B5651DE0-169B-4A47-B466-D9D8EFA3E07C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4" creationId="{F1E58FA8-F49F-3042-ABAF-7D7BD8309E44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6" creationId="{845D98EE-C821-F542-BAE3-3CEF4A980387}"/>
          </ac:cxnSpMkLst>
        </pc:cxnChg>
        <pc:cxnChg chg="add mod">
          <ac:chgData name="González Diego Iván" userId="aa6911a4-26d5-4d17-bb1b-389faa5bfbb7" providerId="ADAL" clId="{B2C12352-D9E3-4A91-875F-B8CAC3F0E2E2}" dt="2021-03-18T10:25:37.738" v="1548" actId="1076"/>
          <ac:cxnSpMkLst>
            <pc:docMk/>
            <pc:sldMk cId="1439536848" sldId="256"/>
            <ac:cxnSpMk id="62" creationId="{18C0E8E2-81C3-4D82-985D-5D32A6504530}"/>
          </ac:cxnSpMkLst>
        </pc:cxnChg>
        <pc:cxnChg chg="add mod">
          <ac:chgData name="González Diego Iván" userId="aa6911a4-26d5-4d17-bb1b-389faa5bfbb7" providerId="ADAL" clId="{B2C12352-D9E3-4A91-875F-B8CAC3F0E2E2}" dt="2021-03-18T10:25:37.738" v="1548" actId="1076"/>
          <ac:cxnSpMkLst>
            <pc:docMk/>
            <pc:sldMk cId="1439536848" sldId="256"/>
            <ac:cxnSpMk id="64" creationId="{8D552033-23B4-443B-B423-D4BF0A06D982}"/>
          </ac:cxnSpMkLst>
        </pc:cxnChg>
        <pc:cxnChg chg="add mod">
          <ac:chgData name="González Diego Iván" userId="aa6911a4-26d5-4d17-bb1b-389faa5bfbb7" providerId="ADAL" clId="{B2C12352-D9E3-4A91-875F-B8CAC3F0E2E2}" dt="2021-03-18T10:15:31.764" v="1484" actId="1076"/>
          <ac:cxnSpMkLst>
            <pc:docMk/>
            <pc:sldMk cId="1439536848" sldId="256"/>
            <ac:cxnSpMk id="70" creationId="{92576FEC-18A5-4501-B65E-D2AA357CBE89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74" creationId="{CF3F76FB-322F-477E-B7C9-156FDC449F18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87" creationId="{4F8B675C-B0E0-4FCD-8589-EA047FB8DBEF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88" creationId="{2A852E83-1156-495E-8CC0-2B3AFEC4EEBA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0" creationId="{6D2D8842-380B-415E-9EE6-BB9BA739272F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1" creationId="{02875021-5B7B-4F00-A1D3-3588D4AF4ABA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2" creationId="{C37993A5-E7C3-4A42-B9E1-B47EC875EAD7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3" creationId="{41C71DCE-FEC4-41FB-99BB-50F9592019A9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4" creationId="{7D147270-0A91-4536-9A41-9DA03F69A5ED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6" creationId="{20ABA7A5-6435-4890-8394-315B553EBF21}"/>
          </ac:cxnSpMkLst>
        </pc:cxnChg>
        <pc:cxnChg chg="add del mod">
          <ac:chgData name="González Diego Iván" userId="aa6911a4-26d5-4d17-bb1b-389faa5bfbb7" providerId="ADAL" clId="{B2C12352-D9E3-4A91-875F-B8CAC3F0E2E2}" dt="2021-03-16T08:50:28.944" v="224" actId="478"/>
          <ac:cxnSpMkLst>
            <pc:docMk/>
            <pc:sldMk cId="1439536848" sldId="256"/>
            <ac:cxnSpMk id="98" creationId="{FEE45579-454E-43AA-85DB-EDF59BF7F552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100" creationId="{6DE48544-5277-4209-B08A-11CCCB77A53F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102" creationId="{7D4546F2-525B-40F7-B17E-34ACD4B1365D}"/>
          </ac:cxnSpMkLst>
        </pc:cxnChg>
        <pc:cxnChg chg="add del mod">
          <ac:chgData name="González Diego Iván" userId="aa6911a4-26d5-4d17-bb1b-389faa5bfbb7" providerId="ADAL" clId="{B2C12352-D9E3-4A91-875F-B8CAC3F0E2E2}" dt="2021-03-16T08:54:54.287" v="299"/>
          <ac:cxnSpMkLst>
            <pc:docMk/>
            <pc:sldMk cId="1439536848" sldId="256"/>
            <ac:cxnSpMk id="104" creationId="{EA9088DA-ABF6-4FAE-8BC7-E4A03EC9B6E4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12" creationId="{3EEBB7F2-E278-4D5C-8F38-03BB3B9DCB48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14" creationId="{5DFA0264-6FE7-46E4-A426-FB981117BF7E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18" creationId="{9B0421D4-B7A9-4DDD-9AFD-DD965A20D0B6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1" creationId="{454ABEBE-809D-4B14-B8AF-0FC3DDA7C2EC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3" creationId="{76611859-F272-4D31-92E1-48F49FBD0514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5" creationId="{9DD02D21-11A3-404A-8C55-3EC7C57DBA02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7" creationId="{C4984393-6871-46A5-BC20-ABFA34B8D1EF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36" creationId="{87A64DF2-F3F7-4D49-9C3A-1B1D1BFC69E8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40" creationId="{5A760893-143C-4EA9-9482-34CF2F46EFF5}"/>
          </ac:cxnSpMkLst>
        </pc:cxnChg>
        <pc:cxnChg chg="add del mod">
          <ac:chgData name="González Diego Iván" userId="aa6911a4-26d5-4d17-bb1b-389faa5bfbb7" providerId="ADAL" clId="{B2C12352-D9E3-4A91-875F-B8CAC3F0E2E2}" dt="2021-03-16T10:16:30.311" v="502"/>
          <ac:cxnSpMkLst>
            <pc:docMk/>
            <pc:sldMk cId="1439536848" sldId="256"/>
            <ac:cxnSpMk id="141" creationId="{F9167C8C-C97A-4D88-96CA-0E8C75E8D33A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44" creationId="{1376662E-69B6-49C5-9306-6D38852F4205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49" creationId="{8B82FEDD-F56F-4C3B-BF30-469EBDB12079}"/>
          </ac:cxnSpMkLst>
        </pc:cxnChg>
      </pc:sldChg>
      <pc:sldChg chg="del">
        <pc:chgData name="González Diego Iván" userId="aa6911a4-26d5-4d17-bb1b-389faa5bfbb7" providerId="ADAL" clId="{B2C12352-D9E3-4A91-875F-B8CAC3F0E2E2}" dt="2021-03-16T08:35:31.388" v="10" actId="47"/>
        <pc:sldMkLst>
          <pc:docMk/>
          <pc:sldMk cId="413034528" sldId="257"/>
        </pc:sldMkLst>
      </pc:sldChg>
      <pc:sldChg chg="add">
        <pc:chgData name="González Diego Iván" userId="aa6911a4-26d5-4d17-bb1b-389faa5bfbb7" providerId="ADAL" clId="{B2C12352-D9E3-4A91-875F-B8CAC3F0E2E2}" dt="2021-03-16T08:35:38.429" v="13" actId="2890"/>
        <pc:sldMkLst>
          <pc:docMk/>
          <pc:sldMk cId="811018435" sldId="257"/>
        </pc:sldMkLst>
      </pc:sldChg>
      <pc:sldChg chg="del">
        <pc:chgData name="González Diego Iván" userId="aa6911a4-26d5-4d17-bb1b-389faa5bfbb7" providerId="ADAL" clId="{B2C12352-D9E3-4A91-875F-B8CAC3F0E2E2}" dt="2021-03-16T08:35:31.662" v="11" actId="47"/>
        <pc:sldMkLst>
          <pc:docMk/>
          <pc:sldMk cId="2445694675" sldId="258"/>
        </pc:sldMkLst>
      </pc:sldChg>
      <pc:sldChg chg="del">
        <pc:chgData name="González Diego Iván" userId="aa6911a4-26d5-4d17-bb1b-389faa5bfbb7" providerId="ADAL" clId="{B2C12352-D9E3-4A91-875F-B8CAC3F0E2E2}" dt="2021-03-16T08:35:35.582" v="12" actId="47"/>
        <pc:sldMkLst>
          <pc:docMk/>
          <pc:sldMk cId="2580527746" sldId="259"/>
        </pc:sldMkLst>
      </pc:sldChg>
    </pc:docChg>
  </pc:docChgLst>
  <pc:docChgLst>
    <pc:chgData name="González Diego Iván" userId="aa6911a4-26d5-4d17-bb1b-389faa5bfbb7" providerId="ADAL" clId="{E07C963F-0471-41DE-B129-509B4D36CD82}"/>
    <pc:docChg chg="undo custSel addSld delSld modSld">
      <pc:chgData name="González Diego Iván" userId="aa6911a4-26d5-4d17-bb1b-389faa5bfbb7" providerId="ADAL" clId="{E07C963F-0471-41DE-B129-509B4D36CD82}" dt="2021-03-25T10:33:35.059" v="881" actId="20577"/>
      <pc:docMkLst>
        <pc:docMk/>
      </pc:docMkLst>
      <pc:sldChg chg="addSp delSp modSp mod">
        <pc:chgData name="González Diego Iván" userId="aa6911a4-26d5-4d17-bb1b-389faa5bfbb7" providerId="ADAL" clId="{E07C963F-0471-41DE-B129-509B4D36CD82}" dt="2021-03-25T10:25:45.372" v="852" actId="1076"/>
        <pc:sldMkLst>
          <pc:docMk/>
          <pc:sldMk cId="1439536848" sldId="256"/>
        </pc:sldMkLst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3" creationId="{4B2A4812-9E6A-4EA5-BFC4-171E21DBBEEB}"/>
          </ac:spMkLst>
        </pc:spChg>
        <pc:spChg chg="mod">
          <ac:chgData name="González Diego Iván" userId="aa6911a4-26d5-4d17-bb1b-389faa5bfbb7" providerId="ADAL" clId="{E07C963F-0471-41DE-B129-509B4D36CD82}" dt="2021-03-25T10:25:26.345" v="847" actId="20577"/>
          <ac:spMkLst>
            <pc:docMk/>
            <pc:sldMk cId="1439536848" sldId="256"/>
            <ac:spMk id="4" creationId="{8BE5744F-3423-5449-ABB0-D4FE8DEF6482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" creationId="{40C26CAE-5DF6-4BBE-95BC-600BC8C39AC9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6" creationId="{84970176-405E-485E-9745-87E921D9C5EC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7" creationId="{A65F642B-C0D4-4F34-A6EE-A1C7B300C2BE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8" creationId="{FC301444-6FF2-421A-8F54-A2472CA82504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10" creationId="{91EED227-5A8D-42E7-96E9-E1EF50A904DA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17" creationId="{429A53A5-C7D9-4811-B2C6-ECD0D75D5D59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26" creationId="{2C18750C-4509-47D5-9354-7CEFB8BFC439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38" creationId="{DFEB63BC-18AD-4BE6-900F-48216519D2B4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42" creationId="{E731A0CB-0A66-4A84-B05D-F10127DE666C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46" creationId="{A01F51BE-E14F-491D-8EB1-F1E2D62B19D2}"/>
          </ac:spMkLst>
        </pc:spChg>
        <pc:spChg chg="add mod">
          <ac:chgData name="González Diego Iván" userId="aa6911a4-26d5-4d17-bb1b-389faa5bfbb7" providerId="ADAL" clId="{E07C963F-0471-41DE-B129-509B4D36CD82}" dt="2021-03-25T10:00:22.404" v="159" actId="1076"/>
          <ac:spMkLst>
            <pc:docMk/>
            <pc:sldMk cId="1439536848" sldId="256"/>
            <ac:spMk id="47" creationId="{8991B81C-6041-439F-8B0B-F6B520DD0010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0" creationId="{E04C5D73-5700-472F-8D9C-2D1D5E878037}"/>
          </ac:spMkLst>
        </pc:spChg>
        <pc:spChg chg="add del mod">
          <ac:chgData name="González Diego Iván" userId="aa6911a4-26d5-4d17-bb1b-389faa5bfbb7" providerId="ADAL" clId="{E07C963F-0471-41DE-B129-509B4D36CD82}" dt="2021-03-25T09:52:59.042" v="15" actId="478"/>
          <ac:spMkLst>
            <pc:docMk/>
            <pc:sldMk cId="1439536848" sldId="256"/>
            <ac:spMk id="51" creationId="{398B83C1-B338-4047-BE98-D43E9CFF901E}"/>
          </ac:spMkLst>
        </pc:spChg>
        <pc:spChg chg="add mod">
          <ac:chgData name="González Diego Iván" userId="aa6911a4-26d5-4d17-bb1b-389faa5bfbb7" providerId="ADAL" clId="{E07C963F-0471-41DE-B129-509B4D36CD82}" dt="2021-03-25T10:03:00.619" v="214" actId="1076"/>
          <ac:spMkLst>
            <pc:docMk/>
            <pc:sldMk cId="1439536848" sldId="256"/>
            <ac:spMk id="52" creationId="{2D7398A2-8F67-4996-9BB0-C2A645D7F3D0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3" creationId="{65E57193-01AD-479E-932C-F74A4EEEC5D4}"/>
          </ac:spMkLst>
        </pc:spChg>
        <pc:spChg chg="add mod">
          <ac:chgData name="González Diego Iván" userId="aa6911a4-26d5-4d17-bb1b-389faa5bfbb7" providerId="ADAL" clId="{E07C963F-0471-41DE-B129-509B4D36CD82}" dt="2021-03-25T09:55:21.452" v="93" actId="1076"/>
          <ac:spMkLst>
            <pc:docMk/>
            <pc:sldMk cId="1439536848" sldId="256"/>
            <ac:spMk id="54" creationId="{695318DF-BA95-4B3F-8F0E-D1B74D7518C4}"/>
          </ac:spMkLst>
        </pc:spChg>
        <pc:spChg chg="add del mod">
          <ac:chgData name="González Diego Iván" userId="aa6911a4-26d5-4d17-bb1b-389faa5bfbb7" providerId="ADAL" clId="{E07C963F-0471-41DE-B129-509B4D36CD82}" dt="2021-03-25T09:58:36.200" v="147" actId="478"/>
          <ac:spMkLst>
            <pc:docMk/>
            <pc:sldMk cId="1439536848" sldId="256"/>
            <ac:spMk id="55" creationId="{5584F608-AAE0-45C1-AAE8-94D4BDB9E509}"/>
          </ac:spMkLst>
        </pc:spChg>
        <pc:spChg chg="add mod">
          <ac:chgData name="González Diego Iván" userId="aa6911a4-26d5-4d17-bb1b-389faa5bfbb7" providerId="ADAL" clId="{E07C963F-0471-41DE-B129-509B4D36CD82}" dt="2021-03-25T10:01:37.611" v="161" actId="1076"/>
          <ac:spMkLst>
            <pc:docMk/>
            <pc:sldMk cId="1439536848" sldId="256"/>
            <ac:spMk id="56" creationId="{4893FE46-F281-459B-B41C-2F5577D4373B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7" creationId="{1E236BAA-53DE-4D74-9B31-56DF2FAAC8E6}"/>
          </ac:spMkLst>
        </pc:spChg>
        <pc:spChg chg="add mod">
          <ac:chgData name="González Diego Iván" userId="aa6911a4-26d5-4d17-bb1b-389faa5bfbb7" providerId="ADAL" clId="{E07C963F-0471-41DE-B129-509B4D36CD82}" dt="2021-03-25T10:04:00.404" v="238" actId="1076"/>
          <ac:spMkLst>
            <pc:docMk/>
            <pc:sldMk cId="1439536848" sldId="256"/>
            <ac:spMk id="59" creationId="{407D6C5A-48EA-4918-A7FF-64943E0B58ED}"/>
          </ac:spMkLst>
        </pc:spChg>
        <pc:spChg chg="del">
          <ac:chgData name="González Diego Iván" userId="aa6911a4-26d5-4d17-bb1b-389faa5bfbb7" providerId="ADAL" clId="{E07C963F-0471-41DE-B129-509B4D36CD82}" dt="2021-03-25T09:07:53.810" v="4" actId="478"/>
          <ac:spMkLst>
            <pc:docMk/>
            <pc:sldMk cId="1439536848" sldId="256"/>
            <ac:spMk id="62" creationId="{20D58F9D-909D-48F0-B5E1-61407618C100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3" creationId="{E6A07ED0-4DA4-4A2D-A5FC-AC0927E159D8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4" creationId="{01C69B89-0D62-4756-AAA3-3D66117C4EB6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5" creationId="{5D1DA138-729B-4F75-BD27-90731BC8208A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6" creationId="{9620D118-E406-4E0F-8E93-21A8F2EA314B}"/>
          </ac:spMkLst>
        </pc:spChg>
        <pc:spChg chg="del">
          <ac:chgData name="González Diego Iván" userId="aa6911a4-26d5-4d17-bb1b-389faa5bfbb7" providerId="ADAL" clId="{E07C963F-0471-41DE-B129-509B4D36CD82}" dt="2021-03-25T09:07:55.611" v="5" actId="478"/>
          <ac:spMkLst>
            <pc:docMk/>
            <pc:sldMk cId="1439536848" sldId="256"/>
            <ac:spMk id="67" creationId="{8BA7C001-0365-474B-908B-36513D508E75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68" creationId="{2212DB7A-44F5-4B24-8CA4-89EC2BDF227E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69" creationId="{9ACAC89D-E1A8-4C78-B6AC-AE39C9B02D7E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0" creationId="{F133492D-8676-4719-AC32-9444530EB485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1" creationId="{E32BD791-2122-4A9D-BF06-2CBADC623488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73" creationId="{0C74725D-2637-4BA3-8AEF-42A2F9D05A19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74" creationId="{A7A402D6-7E73-472E-B713-623967607CCF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5" creationId="{12E419C9-0896-4D0B-8D5B-A9FA87AFB175}"/>
          </ac:spMkLst>
        </pc:spChg>
        <pc:spChg chg="add mod">
          <ac:chgData name="González Diego Iván" userId="aa6911a4-26d5-4d17-bb1b-389faa5bfbb7" providerId="ADAL" clId="{E07C963F-0471-41DE-B129-509B4D36CD82}" dt="2021-03-25T09:55:30.276" v="96" actId="1076"/>
          <ac:spMkLst>
            <pc:docMk/>
            <pc:sldMk cId="1439536848" sldId="256"/>
            <ac:spMk id="76" creationId="{51E636A4-ECAB-403D-8C75-E0827D0FD6EC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7" creationId="{476D5F9A-72D9-436C-A9EC-6C2AE5AFA7B9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8" creationId="{C9D04544-7EAA-44C9-A1B1-9EB782C7EC7A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9" creationId="{934F8D3A-224A-45ED-AD4A-1DD231D0AAB3}"/>
          </ac:spMkLst>
        </pc:spChg>
        <pc:spChg chg="add mod">
          <ac:chgData name="González Diego Iván" userId="aa6911a4-26d5-4d17-bb1b-389faa5bfbb7" providerId="ADAL" clId="{E07C963F-0471-41DE-B129-509B4D36CD82}" dt="2021-03-25T10:13:04.736" v="473" actId="20577"/>
          <ac:spMkLst>
            <pc:docMk/>
            <pc:sldMk cId="1439536848" sldId="256"/>
            <ac:spMk id="84" creationId="{2A8D8F59-6D17-4431-AFDA-086811D29361}"/>
          </ac:spMkLst>
        </pc:spChg>
        <pc:spChg chg="add mod">
          <ac:chgData name="González Diego Iván" userId="aa6911a4-26d5-4d17-bb1b-389faa5bfbb7" providerId="ADAL" clId="{E07C963F-0471-41DE-B129-509B4D36CD82}" dt="2021-03-25T10:03:42.595" v="234" actId="1076"/>
          <ac:spMkLst>
            <pc:docMk/>
            <pc:sldMk cId="1439536848" sldId="256"/>
            <ac:spMk id="85" creationId="{51C0EF7A-5E13-4ACA-9090-11876F439754}"/>
          </ac:spMkLst>
        </pc:spChg>
        <pc:spChg chg="add mod">
          <ac:chgData name="González Diego Iván" userId="aa6911a4-26d5-4d17-bb1b-389faa5bfbb7" providerId="ADAL" clId="{E07C963F-0471-41DE-B129-509B4D36CD82}" dt="2021-03-25T10:03:34.377" v="230" actId="1076"/>
          <ac:spMkLst>
            <pc:docMk/>
            <pc:sldMk cId="1439536848" sldId="256"/>
            <ac:spMk id="87" creationId="{2A275328-A8B4-4A27-B929-2A61C131E928}"/>
          </ac:spMkLst>
        </pc:spChg>
        <pc:spChg chg="add mod">
          <ac:chgData name="González Diego Iván" userId="aa6911a4-26d5-4d17-bb1b-389faa5bfbb7" providerId="ADAL" clId="{E07C963F-0471-41DE-B129-509B4D36CD82}" dt="2021-03-25T10:03:41.570" v="233" actId="20577"/>
          <ac:spMkLst>
            <pc:docMk/>
            <pc:sldMk cId="1439536848" sldId="256"/>
            <ac:spMk id="90" creationId="{B74C1B90-0ACA-486C-B58B-F41919947D26}"/>
          </ac:spMkLst>
        </pc:spChg>
        <pc:spChg chg="add mod">
          <ac:chgData name="González Diego Iván" userId="aa6911a4-26d5-4d17-bb1b-389faa5bfbb7" providerId="ADAL" clId="{E07C963F-0471-41DE-B129-509B4D36CD82}" dt="2021-03-25T10:04:35.820" v="263" actId="1076"/>
          <ac:spMkLst>
            <pc:docMk/>
            <pc:sldMk cId="1439536848" sldId="256"/>
            <ac:spMk id="91" creationId="{D826CCB8-B789-4A9D-97B4-9CCA71A46D30}"/>
          </ac:spMkLst>
        </pc:spChg>
        <pc:spChg chg="add mod">
          <ac:chgData name="González Diego Iván" userId="aa6911a4-26d5-4d17-bb1b-389faa5bfbb7" providerId="ADAL" clId="{E07C963F-0471-41DE-B129-509B4D36CD82}" dt="2021-03-25T10:04:56.728" v="275" actId="6549"/>
          <ac:spMkLst>
            <pc:docMk/>
            <pc:sldMk cId="1439536848" sldId="256"/>
            <ac:spMk id="94" creationId="{2ABD2DDA-DAC0-44F3-A7D2-041EFCFF88B0}"/>
          </ac:spMkLst>
        </pc:spChg>
        <pc:spChg chg="add mod">
          <ac:chgData name="González Diego Iván" userId="aa6911a4-26d5-4d17-bb1b-389faa5bfbb7" providerId="ADAL" clId="{E07C963F-0471-41DE-B129-509B4D36CD82}" dt="2021-03-25T10:05:49.696" v="287" actId="20577"/>
          <ac:spMkLst>
            <pc:docMk/>
            <pc:sldMk cId="1439536848" sldId="256"/>
            <ac:spMk id="95" creationId="{EF55A45D-0252-4273-AFA5-88C613BD3278}"/>
          </ac:spMkLst>
        </pc:spChg>
        <pc:spChg chg="add mod">
          <ac:chgData name="González Diego Iván" userId="aa6911a4-26d5-4d17-bb1b-389faa5bfbb7" providerId="ADAL" clId="{E07C963F-0471-41DE-B129-509B4D36CD82}" dt="2021-03-25T10:06:34.985" v="301" actId="20577"/>
          <ac:spMkLst>
            <pc:docMk/>
            <pc:sldMk cId="1439536848" sldId="256"/>
            <ac:spMk id="97" creationId="{00A65907-5E95-424A-869F-91705F7C6EFE}"/>
          </ac:spMkLst>
        </pc:spChg>
        <pc:spChg chg="add mod">
          <ac:chgData name="González Diego Iván" userId="aa6911a4-26d5-4d17-bb1b-389faa5bfbb7" providerId="ADAL" clId="{E07C963F-0471-41DE-B129-509B4D36CD82}" dt="2021-03-25T10:09:44.992" v="385" actId="20577"/>
          <ac:spMkLst>
            <pc:docMk/>
            <pc:sldMk cId="1439536848" sldId="256"/>
            <ac:spMk id="99" creationId="{94F162FC-DF5D-47C1-856E-E4267AFE95F9}"/>
          </ac:spMkLst>
        </pc:spChg>
        <pc:spChg chg="add mod">
          <ac:chgData name="González Diego Iván" userId="aa6911a4-26d5-4d17-bb1b-389faa5bfbb7" providerId="ADAL" clId="{E07C963F-0471-41DE-B129-509B4D36CD82}" dt="2021-03-25T10:10:47.252" v="391" actId="1076"/>
          <ac:spMkLst>
            <pc:docMk/>
            <pc:sldMk cId="1439536848" sldId="256"/>
            <ac:spMk id="100" creationId="{C8E87DB8-3A9A-46BE-BE93-05D6A9B62A6D}"/>
          </ac:spMkLst>
        </pc:spChg>
        <pc:spChg chg="add mod">
          <ac:chgData name="González Diego Iván" userId="aa6911a4-26d5-4d17-bb1b-389faa5bfbb7" providerId="ADAL" clId="{E07C963F-0471-41DE-B129-509B4D36CD82}" dt="2021-03-25T10:10:51.917" v="393" actId="1076"/>
          <ac:spMkLst>
            <pc:docMk/>
            <pc:sldMk cId="1439536848" sldId="256"/>
            <ac:spMk id="101" creationId="{9FBF07E0-AA72-4DE4-9CF8-F2F656102FD8}"/>
          </ac:spMkLst>
        </pc:spChg>
        <pc:spChg chg="add mod">
          <ac:chgData name="González Diego Iván" userId="aa6911a4-26d5-4d17-bb1b-389faa5bfbb7" providerId="ADAL" clId="{E07C963F-0471-41DE-B129-509B4D36CD82}" dt="2021-03-25T10:11:58.489" v="454" actId="20577"/>
          <ac:spMkLst>
            <pc:docMk/>
            <pc:sldMk cId="1439536848" sldId="256"/>
            <ac:spMk id="102" creationId="{D2748E7E-C8BA-45DD-AD68-8A5A296A8231}"/>
          </ac:spMkLst>
        </pc:spChg>
        <pc:spChg chg="add mod">
          <ac:chgData name="González Diego Iván" userId="aa6911a4-26d5-4d17-bb1b-389faa5bfbb7" providerId="ADAL" clId="{E07C963F-0471-41DE-B129-509B4D36CD82}" dt="2021-03-25T10:19:09.437" v="694" actId="1076"/>
          <ac:spMkLst>
            <pc:docMk/>
            <pc:sldMk cId="1439536848" sldId="256"/>
            <ac:spMk id="103" creationId="{1D29888D-7FFF-4D9C-BC81-7A2E11EEFAFD}"/>
          </ac:spMkLst>
        </pc:spChg>
        <pc:spChg chg="add mod">
          <ac:chgData name="González Diego Iván" userId="aa6911a4-26d5-4d17-bb1b-389faa5bfbb7" providerId="ADAL" clId="{E07C963F-0471-41DE-B129-509B4D36CD82}" dt="2021-03-25T10:14:27.504" v="510" actId="20577"/>
          <ac:spMkLst>
            <pc:docMk/>
            <pc:sldMk cId="1439536848" sldId="256"/>
            <ac:spMk id="104" creationId="{B730985E-822F-48CE-A334-603FFCD7D8B2}"/>
          </ac:spMkLst>
        </pc:spChg>
        <pc:spChg chg="add mod">
          <ac:chgData name="González Diego Iván" userId="aa6911a4-26d5-4d17-bb1b-389faa5bfbb7" providerId="ADAL" clId="{E07C963F-0471-41DE-B129-509B4D36CD82}" dt="2021-03-25T10:14:53.489" v="515" actId="20577"/>
          <ac:spMkLst>
            <pc:docMk/>
            <pc:sldMk cId="1439536848" sldId="256"/>
            <ac:spMk id="105" creationId="{FB7AFFAD-EC4F-4824-827F-4B67B1490909}"/>
          </ac:spMkLst>
        </pc:spChg>
        <pc:spChg chg="add mod">
          <ac:chgData name="González Diego Iván" userId="aa6911a4-26d5-4d17-bb1b-389faa5bfbb7" providerId="ADAL" clId="{E07C963F-0471-41DE-B129-509B4D36CD82}" dt="2021-03-25T10:14:58.812" v="517" actId="1076"/>
          <ac:spMkLst>
            <pc:docMk/>
            <pc:sldMk cId="1439536848" sldId="256"/>
            <ac:spMk id="106" creationId="{5EBED3C7-1240-4704-A6B2-A8904892A583}"/>
          </ac:spMkLst>
        </pc:spChg>
        <pc:spChg chg="add mod">
          <ac:chgData name="González Diego Iván" userId="aa6911a4-26d5-4d17-bb1b-389faa5bfbb7" providerId="ADAL" clId="{E07C963F-0471-41DE-B129-509B4D36CD82}" dt="2021-03-25T10:15:25.049" v="531" actId="20577"/>
          <ac:spMkLst>
            <pc:docMk/>
            <pc:sldMk cId="1439536848" sldId="256"/>
            <ac:spMk id="107" creationId="{740E53C7-91FC-45DF-A1A2-E7F8E343C335}"/>
          </ac:spMkLst>
        </pc:spChg>
        <pc:spChg chg="add mod">
          <ac:chgData name="González Diego Iván" userId="aa6911a4-26d5-4d17-bb1b-389faa5bfbb7" providerId="ADAL" clId="{E07C963F-0471-41DE-B129-509B4D36CD82}" dt="2021-03-25T10:20:20.257" v="750" actId="20577"/>
          <ac:spMkLst>
            <pc:docMk/>
            <pc:sldMk cId="1439536848" sldId="256"/>
            <ac:spMk id="108" creationId="{7377649F-9690-4430-9A60-A176403831AF}"/>
          </ac:spMkLst>
        </pc:spChg>
        <pc:spChg chg="add mod">
          <ac:chgData name="González Diego Iván" userId="aa6911a4-26d5-4d17-bb1b-389faa5bfbb7" providerId="ADAL" clId="{E07C963F-0471-41DE-B129-509B4D36CD82}" dt="2021-03-25T10:24:30.284" v="827" actId="1076"/>
          <ac:spMkLst>
            <pc:docMk/>
            <pc:sldMk cId="1439536848" sldId="256"/>
            <ac:spMk id="109" creationId="{E5A930C9-7E5E-4409-9852-9E0317B76B7D}"/>
          </ac:spMkLst>
        </pc:spChg>
        <pc:spChg chg="add mod">
          <ac:chgData name="González Diego Iván" userId="aa6911a4-26d5-4d17-bb1b-389faa5bfbb7" providerId="ADAL" clId="{E07C963F-0471-41DE-B129-509B4D36CD82}" dt="2021-03-25T10:21:14.788" v="787" actId="1076"/>
          <ac:spMkLst>
            <pc:docMk/>
            <pc:sldMk cId="1439536848" sldId="256"/>
            <ac:spMk id="110" creationId="{F8BABECD-F793-4F9B-8CF8-CC7BC832B8BD}"/>
          </ac:spMkLst>
        </pc:spChg>
        <pc:spChg chg="add mod">
          <ac:chgData name="González Diego Iván" userId="aa6911a4-26d5-4d17-bb1b-389faa5bfbb7" providerId="ADAL" clId="{E07C963F-0471-41DE-B129-509B4D36CD82}" dt="2021-03-25T10:22:00.979" v="793" actId="1076"/>
          <ac:spMkLst>
            <pc:docMk/>
            <pc:sldMk cId="1439536848" sldId="256"/>
            <ac:spMk id="111" creationId="{D4F50A0A-5679-4720-BB61-9A0C249AFEF9}"/>
          </ac:spMkLst>
        </pc:spChg>
        <pc:spChg chg="add mod">
          <ac:chgData name="González Diego Iván" userId="aa6911a4-26d5-4d17-bb1b-389faa5bfbb7" providerId="ADAL" clId="{E07C963F-0471-41DE-B129-509B4D36CD82}" dt="2021-03-25T10:22:12.317" v="795" actId="1076"/>
          <ac:spMkLst>
            <pc:docMk/>
            <pc:sldMk cId="1439536848" sldId="256"/>
            <ac:spMk id="112" creationId="{85060431-B77E-4DFE-8A1E-BE968BF92164}"/>
          </ac:spMkLst>
        </pc:spChg>
        <pc:spChg chg="add mod">
          <ac:chgData name="González Diego Iván" userId="aa6911a4-26d5-4d17-bb1b-389faa5bfbb7" providerId="ADAL" clId="{E07C963F-0471-41DE-B129-509B4D36CD82}" dt="2021-03-25T10:25:40.224" v="850" actId="6549"/>
          <ac:spMkLst>
            <pc:docMk/>
            <pc:sldMk cId="1439536848" sldId="256"/>
            <ac:spMk id="113" creationId="{F7CF04A4-B3E7-41F0-BB7D-EFF859F52C21}"/>
          </ac:spMkLst>
        </pc:spChg>
        <pc:spChg chg="add mod">
          <ac:chgData name="González Diego Iván" userId="aa6911a4-26d5-4d17-bb1b-389faa5bfbb7" providerId="ADAL" clId="{E07C963F-0471-41DE-B129-509B4D36CD82}" dt="2021-03-25T10:25:45.372" v="852" actId="1076"/>
          <ac:spMkLst>
            <pc:docMk/>
            <pc:sldMk cId="1439536848" sldId="256"/>
            <ac:spMk id="114" creationId="{D93B261E-8ABE-478E-8159-79F3B0BAE155}"/>
          </ac:spMkLst>
        </pc:sp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11" creationId="{985C7C7E-3B16-4D1C-A09C-4C8E5A2401DE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13" creationId="{0E0B2332-3B57-40DF-ADD7-B2B2715ACFEB}"/>
          </ac:cxnSpMkLst>
        </pc:cxnChg>
        <pc:cxnChg chg="del mod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18" creationId="{7CE11FB0-ECB4-4336-8C5D-F6E7892709FA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20" creationId="{70D486C4-FD16-446E-AE33-1CB314EEC499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24" creationId="{4B50D1A6-5B4C-4E83-BB23-172A8B3462EF}"/>
          </ac:cxnSpMkLst>
        </pc:cxnChg>
        <pc:cxnChg chg="mod">
          <ac:chgData name="González Diego Iván" userId="aa6911a4-26d5-4d17-bb1b-389faa5bfbb7" providerId="ADAL" clId="{E07C963F-0471-41DE-B129-509B4D36CD82}" dt="2021-03-25T10:00:20.043" v="158" actId="1076"/>
          <ac:cxnSpMkLst>
            <pc:docMk/>
            <pc:sldMk cId="1439536848" sldId="256"/>
            <ac:cxnSpMk id="25" creationId="{F1E751A9-5FC1-4D27-BEDE-0944FBAE2D48}"/>
          </ac:cxnSpMkLst>
        </pc:cxn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28" creationId="{7AE96D61-EC2D-4E85-B79A-1E41923D865C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31" creationId="{718C9992-B5FB-4132-8754-CD590611BE1D}"/>
          </ac:cxnSpMkLst>
        </pc:cxn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41" creationId="{1C2DE9AF-D587-4C31-BB56-65DC2B073ED8}"/>
          </ac:cxnSpMkLst>
        </pc:cxn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43" creationId="{788FBD84-7B4E-4956-B0CC-CA3E3C0BBA39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48" creationId="{6237B683-466A-41DC-9522-6E396752AF0E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49" creationId="{F0A7E3B6-209D-49FF-B18F-880519FE27CE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58" creationId="{D189BE96-4844-4F81-B270-782405B69B15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60" creationId="{1D5466B3-DD4C-4CF7-AA9E-3F73CAFC75B3}"/>
          </ac:cxnSpMkLst>
        </pc:cxnChg>
        <pc:cxnChg chg="add mod">
          <ac:chgData name="González Diego Iván" userId="aa6911a4-26d5-4d17-bb1b-389faa5bfbb7" providerId="ADAL" clId="{E07C963F-0471-41DE-B129-509B4D36CD82}" dt="2021-03-25T10:03:02.844" v="215" actId="1076"/>
          <ac:cxnSpMkLst>
            <pc:docMk/>
            <pc:sldMk cId="1439536848" sldId="256"/>
            <ac:cxnSpMk id="61" creationId="{1FB23018-9DDE-4781-AFD0-6CC04AA0D3FF}"/>
          </ac:cxnSpMkLst>
        </pc:cxnChg>
        <pc:cxnChg chg="add mod">
          <ac:chgData name="González Diego Iván" userId="aa6911a4-26d5-4d17-bb1b-389faa5bfbb7" providerId="ADAL" clId="{E07C963F-0471-41DE-B129-509B4D36CD82}" dt="2021-03-25T10:03:51.820" v="235" actId="1076"/>
          <ac:cxnSpMkLst>
            <pc:docMk/>
            <pc:sldMk cId="1439536848" sldId="256"/>
            <ac:cxnSpMk id="72" creationId="{04B36E55-6C4B-4891-8DBB-E0022FD0C9CC}"/>
          </ac:cxnSpMkLst>
        </pc:cxnChg>
        <pc:cxnChg chg="add mod">
          <ac:chgData name="González Diego Iván" userId="aa6911a4-26d5-4d17-bb1b-389faa5bfbb7" providerId="ADAL" clId="{E07C963F-0471-41DE-B129-509B4D36CD82}" dt="2021-03-25T10:06:24.220" v="289" actId="14100"/>
          <ac:cxnSpMkLst>
            <pc:docMk/>
            <pc:sldMk cId="1439536848" sldId="256"/>
            <ac:cxnSpMk id="80" creationId="{3085D9B1-5B3E-48AC-A8E5-C5D929F077E0}"/>
          </ac:cxnSpMkLst>
        </pc:cxnChg>
        <pc:cxnChg chg="add mod">
          <ac:chgData name="González Diego Iván" userId="aa6911a4-26d5-4d17-bb1b-389faa5bfbb7" providerId="ADAL" clId="{E07C963F-0471-41DE-B129-509B4D36CD82}" dt="2021-03-25T10:05:28.836" v="276" actId="14100"/>
          <ac:cxnSpMkLst>
            <pc:docMk/>
            <pc:sldMk cId="1439536848" sldId="256"/>
            <ac:cxnSpMk id="81" creationId="{B94F9286-BB1E-4563-9C5A-ECDE9067FC26}"/>
          </ac:cxnSpMkLst>
        </pc:cxnChg>
        <pc:cxnChg chg="add mod">
          <ac:chgData name="González Diego Iván" userId="aa6911a4-26d5-4d17-bb1b-389faa5bfbb7" providerId="ADAL" clId="{E07C963F-0471-41DE-B129-509B4D36CD82}" dt="2021-03-25T10:04:33.699" v="262" actId="1076"/>
          <ac:cxnSpMkLst>
            <pc:docMk/>
            <pc:sldMk cId="1439536848" sldId="256"/>
            <ac:cxnSpMk id="82" creationId="{02660136-C55A-4D39-807F-59C642EF7C89}"/>
          </ac:cxnSpMkLst>
        </pc:cxnChg>
        <pc:cxnChg chg="add mod">
          <ac:chgData name="González Diego Iván" userId="aa6911a4-26d5-4d17-bb1b-389faa5bfbb7" providerId="ADAL" clId="{E07C963F-0471-41DE-B129-509B4D36CD82}" dt="2021-03-25T10:00:24.156" v="160" actId="1076"/>
          <ac:cxnSpMkLst>
            <pc:docMk/>
            <pc:sldMk cId="1439536848" sldId="256"/>
            <ac:cxnSpMk id="83" creationId="{F2543FFE-8293-4497-BEA6-7D97AE9C74D6}"/>
          </ac:cxnSpMkLst>
        </pc:cxnChg>
        <pc:cxnChg chg="add mod">
          <ac:chgData name="González Diego Iván" userId="aa6911a4-26d5-4d17-bb1b-389faa5bfbb7" providerId="ADAL" clId="{E07C963F-0471-41DE-B129-509B4D36CD82}" dt="2021-03-25T10:01:39.412" v="162" actId="1076"/>
          <ac:cxnSpMkLst>
            <pc:docMk/>
            <pc:sldMk cId="1439536848" sldId="256"/>
            <ac:cxnSpMk id="86" creationId="{C4021880-EA6A-4047-A50A-CDBC41D37131}"/>
          </ac:cxnSpMkLst>
        </pc:cxnChg>
        <pc:cxnChg chg="add mod">
          <ac:chgData name="González Diego Iván" userId="aa6911a4-26d5-4d17-bb1b-389faa5bfbb7" providerId="ADAL" clId="{E07C963F-0471-41DE-B129-509B4D36CD82}" dt="2021-03-25T10:02:46.700" v="210" actId="1076"/>
          <ac:cxnSpMkLst>
            <pc:docMk/>
            <pc:sldMk cId="1439536848" sldId="256"/>
            <ac:cxnSpMk id="88" creationId="{E6455851-4E61-445D-8674-BDB1C3301357}"/>
          </ac:cxnSpMkLst>
        </pc:cxnChg>
        <pc:cxnChg chg="add mod">
          <ac:chgData name="González Diego Iván" userId="aa6911a4-26d5-4d17-bb1b-389faa5bfbb7" providerId="ADAL" clId="{E07C963F-0471-41DE-B129-509B4D36CD82}" dt="2021-03-25T10:03:07.604" v="217" actId="1076"/>
          <ac:cxnSpMkLst>
            <pc:docMk/>
            <pc:sldMk cId="1439536848" sldId="256"/>
            <ac:cxnSpMk id="89" creationId="{DDC7B7EC-B5A0-4E7D-B3D0-5B058AF238B5}"/>
          </ac:cxnSpMkLst>
        </pc:cxnChg>
        <pc:cxnChg chg="add mod">
          <ac:chgData name="González Diego Iván" userId="aa6911a4-26d5-4d17-bb1b-389faa5bfbb7" providerId="ADAL" clId="{E07C963F-0471-41DE-B129-509B4D36CD82}" dt="2021-03-25T10:04:39.355" v="265" actId="1076"/>
          <ac:cxnSpMkLst>
            <pc:docMk/>
            <pc:sldMk cId="1439536848" sldId="256"/>
            <ac:cxnSpMk id="92" creationId="{08F21812-A079-4C35-8E85-82D3AA6D507E}"/>
          </ac:cxnSpMkLst>
        </pc:cxnChg>
        <pc:cxnChg chg="add mod">
          <ac:chgData name="González Diego Iván" userId="aa6911a4-26d5-4d17-bb1b-389faa5bfbb7" providerId="ADAL" clId="{E07C963F-0471-41DE-B129-509B4D36CD82}" dt="2021-03-25T10:04:49.253" v="267" actId="1076"/>
          <ac:cxnSpMkLst>
            <pc:docMk/>
            <pc:sldMk cId="1439536848" sldId="256"/>
            <ac:cxnSpMk id="93" creationId="{3A51F621-CA6C-40BB-BCA7-D8F94A41EF86}"/>
          </ac:cxnSpMkLst>
        </pc:cxnChg>
        <pc:cxnChg chg="add mod">
          <ac:chgData name="González Diego Iván" userId="aa6911a4-26d5-4d17-bb1b-389faa5bfbb7" providerId="ADAL" clId="{E07C963F-0471-41DE-B129-509B4D36CD82}" dt="2021-03-25T10:05:41.564" v="281" actId="14100"/>
          <ac:cxnSpMkLst>
            <pc:docMk/>
            <pc:sldMk cId="1439536848" sldId="256"/>
            <ac:cxnSpMk id="96" creationId="{286692D4-1715-4540-A2AB-0037DBB221D4}"/>
          </ac:cxnSpMkLst>
        </pc:cxnChg>
        <pc:cxnChg chg="add mod">
          <ac:chgData name="González Diego Iván" userId="aa6911a4-26d5-4d17-bb1b-389faa5bfbb7" providerId="ADAL" clId="{E07C963F-0471-41DE-B129-509B4D36CD82}" dt="2021-03-25T10:06:45.163" v="305" actId="14100"/>
          <ac:cxnSpMkLst>
            <pc:docMk/>
            <pc:sldMk cId="1439536848" sldId="256"/>
            <ac:cxnSpMk id="98" creationId="{E197D13E-D5E7-4CFB-80C1-277AC292845A}"/>
          </ac:cxnSpMkLst>
        </pc:cxnChg>
      </pc:sldChg>
      <pc:sldChg chg="modSp add mod">
        <pc:chgData name="González Diego Iván" userId="aa6911a4-26d5-4d17-bb1b-389faa5bfbb7" providerId="ADAL" clId="{E07C963F-0471-41DE-B129-509B4D36CD82}" dt="2021-03-25T10:33:35.059" v="881" actId="20577"/>
        <pc:sldMkLst>
          <pc:docMk/>
          <pc:sldMk cId="2091544721" sldId="258"/>
        </pc:sldMkLst>
        <pc:spChg chg="mod">
          <ac:chgData name="González Diego Iván" userId="aa6911a4-26d5-4d17-bb1b-389faa5bfbb7" providerId="ADAL" clId="{E07C963F-0471-41DE-B129-509B4D36CD82}" dt="2021-03-25T10:33:35.059" v="881" actId="20577"/>
          <ac:spMkLst>
            <pc:docMk/>
            <pc:sldMk cId="2091544721" sldId="258"/>
            <ac:spMk id="4" creationId="{8BE5744F-3423-5449-ABB0-D4FE8DEF6482}"/>
          </ac:spMkLst>
        </pc:spChg>
        <pc:spChg chg="mod">
          <ac:chgData name="González Diego Iván" userId="aa6911a4-26d5-4d17-bb1b-389faa5bfbb7" providerId="ADAL" clId="{E07C963F-0471-41DE-B129-509B4D36CD82}" dt="2021-03-25T10:33:02.971" v="863" actId="1076"/>
          <ac:spMkLst>
            <pc:docMk/>
            <pc:sldMk cId="2091544721" sldId="258"/>
            <ac:spMk id="108" creationId="{7377649F-9690-4430-9A60-A176403831AF}"/>
          </ac:spMkLst>
        </pc:spChg>
        <pc:cxnChg chg="mod">
          <ac:chgData name="González Diego Iván" userId="aa6911a4-26d5-4d17-bb1b-389faa5bfbb7" providerId="ADAL" clId="{E07C963F-0471-41DE-B129-509B4D36CD82}" dt="2021-03-25T10:32:18.516" v="855" actId="14100"/>
          <ac:cxnSpMkLst>
            <pc:docMk/>
            <pc:sldMk cId="2091544721" sldId="258"/>
            <ac:cxnSpMk id="72" creationId="{04B36E55-6C4B-4891-8DBB-E0022FD0C9CC}"/>
          </ac:cxnSpMkLst>
        </pc:cxnChg>
      </pc:sldChg>
      <pc:sldChg chg="del">
        <pc:chgData name="González Diego Iván" userId="aa6911a4-26d5-4d17-bb1b-389faa5bfbb7" providerId="ADAL" clId="{E07C963F-0471-41DE-B129-509B4D36CD82}" dt="2021-03-25T09:07:25.340" v="0" actId="47"/>
        <pc:sldMkLst>
          <pc:docMk/>
          <pc:sldMk cId="3519405568" sldId="258"/>
        </pc:sldMkLst>
      </pc:sldChg>
    </pc:docChg>
  </pc:docChgLst>
  <pc:docChgLst>
    <pc:chgData name="González Diego Iván" userId="aa6911a4-26d5-4d17-bb1b-389faa5bfbb7" providerId="ADAL" clId="{070B9AAC-D7AF-47EF-8BCA-22DBC6A287EF}"/>
    <pc:docChg chg="undo redo custSel modSld">
      <pc:chgData name="González Diego Iván" userId="aa6911a4-26d5-4d17-bb1b-389faa5bfbb7" providerId="ADAL" clId="{070B9AAC-D7AF-47EF-8BCA-22DBC6A287EF}" dt="2021-03-23T10:48:32.051" v="910" actId="1076"/>
      <pc:docMkLst>
        <pc:docMk/>
      </pc:docMkLst>
      <pc:sldChg chg="addSp delSp modSp mod">
        <pc:chgData name="González Diego Iván" userId="aa6911a4-26d5-4d17-bb1b-389faa5bfbb7" providerId="ADAL" clId="{070B9AAC-D7AF-47EF-8BCA-22DBC6A287EF}" dt="2021-03-23T10:48:32.051" v="910" actId="1076"/>
        <pc:sldMkLst>
          <pc:docMk/>
          <pc:sldMk cId="1439536848" sldId="256"/>
        </pc:sldMkLst>
        <pc:spChg chg="mod">
          <ac:chgData name="González Diego Iván" userId="aa6911a4-26d5-4d17-bb1b-389faa5bfbb7" providerId="ADAL" clId="{070B9AAC-D7AF-47EF-8BCA-22DBC6A287EF}" dt="2021-03-23T10:45:42.665" v="899" actId="20577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070B9AAC-D7AF-47EF-8BCA-22DBC6A287EF}" dt="2021-03-23T10:05:22.044" v="72" actId="1076"/>
          <ac:spMkLst>
            <pc:docMk/>
            <pc:sldMk cId="1439536848" sldId="256"/>
            <ac:spMk id="27" creationId="{7A3811B3-0B11-49B3-8F86-18E600109473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28" creationId="{87387395-ABF4-4BAA-99A7-A91DF266CEFC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29" creationId="{63D3280C-D83B-47BE-95D9-E3D7BA424579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0" creationId="{A6282681-5DC6-43CB-82C1-2FF2748B0BB4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1" creationId="{54A33D91-75BB-43D9-A6FE-802FDE634623}"/>
          </ac:spMkLst>
        </pc:spChg>
        <pc:spChg chg="add del mod">
          <ac:chgData name="González Diego Iván" userId="aa6911a4-26d5-4d17-bb1b-389faa5bfbb7" providerId="ADAL" clId="{070B9AAC-D7AF-47EF-8BCA-22DBC6A287EF}" dt="2021-03-23T10:03:03.274" v="35" actId="478"/>
          <ac:spMkLst>
            <pc:docMk/>
            <pc:sldMk cId="1439536848" sldId="256"/>
            <ac:spMk id="32" creationId="{A532F524-7A5C-4599-A984-94B03562DE16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3" creationId="{15C530F9-54C4-4113-A079-C95E63EBA954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4" creationId="{194F88C3-4867-409E-9BCD-970AC7FD12C0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5" creationId="{6EB965A7-EDE3-40FC-A247-1A37E5BC3D21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6" creationId="{69825A35-6A68-41CA-8B13-2F62F74B83D1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7" creationId="{68862ED6-EF18-4EAC-A0FA-CE4A79E52537}"/>
          </ac:spMkLst>
        </pc:spChg>
        <pc:spChg chg="del">
          <ac:chgData name="González Diego Iván" userId="aa6911a4-26d5-4d17-bb1b-389faa5bfbb7" providerId="ADAL" clId="{070B9AAC-D7AF-47EF-8BCA-22DBC6A287EF}" dt="2021-03-23T08:36:21.871" v="1" actId="478"/>
          <ac:spMkLst>
            <pc:docMk/>
            <pc:sldMk cId="1439536848" sldId="256"/>
            <ac:spMk id="38" creationId="{AFE1AED1-C98A-4122-AC9F-A15E3C689235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9" creationId="{FF8A72CB-D7F9-47C6-A4A4-3C49CFFE48B8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44" creationId="{648B4AAC-6CA0-49E5-B668-4AB2424A5B52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46" creationId="{7E375CF3-294A-420E-BEF7-B8B6F5AE401A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56" creationId="{422CFC3B-19D7-49ED-9872-984C850277A1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57" creationId="{C9377A5B-F8EB-4A0C-B585-98E17D08FE39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61" creationId="{3648B1D4-E12D-4DEC-BB5E-A10D07672B45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63" creationId="{6AEDE1D6-A08B-4C40-91A1-DA7D44B6FABF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66" creationId="{B9A6B9B2-0378-486E-A6D4-5C64C109B04A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68" creationId="{61B9A6CD-A0C3-4A2D-BDDD-5F02DF05B602}"/>
          </ac:spMkLst>
        </pc:spChg>
        <pc:spChg chg="del">
          <ac:chgData name="González Diego Iván" userId="aa6911a4-26d5-4d17-bb1b-389faa5bfbb7" providerId="ADAL" clId="{070B9AAC-D7AF-47EF-8BCA-22DBC6A287EF}" dt="2021-03-23T08:36:21.871" v="1" actId="478"/>
          <ac:spMkLst>
            <pc:docMk/>
            <pc:sldMk cId="1439536848" sldId="256"/>
            <ac:spMk id="69" creationId="{E7F9230F-D75E-4ADB-AA2A-DC8CF9E998F1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72" creationId="{084355BD-FE41-48AB-87D5-528CE05EF52D}"/>
          </ac:spMkLst>
        </pc:spChg>
        <pc:spChg chg="del">
          <ac:chgData name="González Diego Iván" userId="aa6911a4-26d5-4d17-bb1b-389faa5bfbb7" providerId="ADAL" clId="{070B9AAC-D7AF-47EF-8BCA-22DBC6A287EF}" dt="2021-03-23T08:36:23.723" v="2" actId="478"/>
          <ac:spMkLst>
            <pc:docMk/>
            <pc:sldMk cId="1439536848" sldId="256"/>
            <ac:spMk id="73" creationId="{6F3EEC6B-78CF-4236-8612-51DAB4747AFD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76" creationId="{A52D05D7-E5A7-4E1C-A9F0-D369FCA2B552}"/>
          </ac:spMkLst>
        </pc:spChg>
        <pc:spChg chg="del">
          <ac:chgData name="González Diego Iván" userId="aa6911a4-26d5-4d17-bb1b-389faa5bfbb7" providerId="ADAL" clId="{070B9AAC-D7AF-47EF-8BCA-22DBC6A287EF}" dt="2021-03-23T08:36:29.819" v="4" actId="478"/>
          <ac:spMkLst>
            <pc:docMk/>
            <pc:sldMk cId="1439536848" sldId="256"/>
            <ac:spMk id="78" creationId="{A9463A07-A587-4F6D-9CD9-672B1A78537B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79" creationId="{7979AE91-533A-4E58-A4A9-9A96DB959900}"/>
          </ac:spMkLst>
        </pc:spChg>
        <pc:spChg chg="del">
          <ac:chgData name="González Diego Iván" userId="aa6911a4-26d5-4d17-bb1b-389faa5bfbb7" providerId="ADAL" clId="{070B9AAC-D7AF-47EF-8BCA-22DBC6A287EF}" dt="2021-03-23T08:36:31.970" v="5" actId="478"/>
          <ac:spMkLst>
            <pc:docMk/>
            <pc:sldMk cId="1439536848" sldId="256"/>
            <ac:spMk id="80" creationId="{C9112B11-991F-4097-B0B4-9E52881312F2}"/>
          </ac:spMkLst>
        </pc:spChg>
        <pc:spChg chg="add mod">
          <ac:chgData name="González Diego Iván" userId="aa6911a4-26d5-4d17-bb1b-389faa5bfbb7" providerId="ADAL" clId="{070B9AAC-D7AF-47EF-8BCA-22DBC6A287EF}" dt="2021-03-23T10:19:45.988" v="331" actId="1076"/>
          <ac:spMkLst>
            <pc:docMk/>
            <pc:sldMk cId="1439536848" sldId="256"/>
            <ac:spMk id="83" creationId="{E57D9DF9-40B5-461E-AD21-9F7550A601F2}"/>
          </ac:spMkLst>
        </pc:spChg>
        <pc:spChg chg="add del">
          <ac:chgData name="González Diego Iván" userId="aa6911a4-26d5-4d17-bb1b-389faa5bfbb7" providerId="ADAL" clId="{070B9AAC-D7AF-47EF-8BCA-22DBC6A287EF}" dt="2021-03-23T10:20:26.729" v="333" actId="478"/>
          <ac:spMkLst>
            <pc:docMk/>
            <pc:sldMk cId="1439536848" sldId="256"/>
            <ac:spMk id="85" creationId="{1A0CFDBE-43E2-459E-9452-172C21F13758}"/>
          </ac:spMkLst>
        </pc:spChg>
        <pc:spChg chg="add mod">
          <ac:chgData name="González Diego Iván" userId="aa6911a4-26d5-4d17-bb1b-389faa5bfbb7" providerId="ADAL" clId="{070B9AAC-D7AF-47EF-8BCA-22DBC6A287EF}" dt="2021-03-23T10:20:52.699" v="341" actId="1076"/>
          <ac:spMkLst>
            <pc:docMk/>
            <pc:sldMk cId="1439536848" sldId="256"/>
            <ac:spMk id="87" creationId="{C7543F38-FA33-40F7-9EB3-29058CA95833}"/>
          </ac:spMkLst>
        </pc:spChg>
        <pc:spChg chg="add mod">
          <ac:chgData name="González Diego Iván" userId="aa6911a4-26d5-4d17-bb1b-389faa5bfbb7" providerId="ADAL" clId="{070B9AAC-D7AF-47EF-8BCA-22DBC6A287EF}" dt="2021-03-23T10:20:59.805" v="343" actId="1076"/>
          <ac:spMkLst>
            <pc:docMk/>
            <pc:sldMk cId="1439536848" sldId="256"/>
            <ac:spMk id="88" creationId="{602854AB-C9FC-43EA-A6D0-9454EA309BAA}"/>
          </ac:spMkLst>
        </pc:spChg>
        <pc:spChg chg="add mod">
          <ac:chgData name="González Diego Iván" userId="aa6911a4-26d5-4d17-bb1b-389faa5bfbb7" providerId="ADAL" clId="{070B9AAC-D7AF-47EF-8BCA-22DBC6A287EF}" dt="2021-03-23T10:23:52.611" v="392" actId="1076"/>
          <ac:spMkLst>
            <pc:docMk/>
            <pc:sldMk cId="1439536848" sldId="256"/>
            <ac:spMk id="89" creationId="{BEFD35AC-F136-48F1-AE6E-4B60EABFDC0E}"/>
          </ac:spMkLst>
        </pc:spChg>
        <pc:spChg chg="add mod">
          <ac:chgData name="González Diego Iván" userId="aa6911a4-26d5-4d17-bb1b-389faa5bfbb7" providerId="ADAL" clId="{070B9AAC-D7AF-47EF-8BCA-22DBC6A287EF}" dt="2021-03-23T10:45:04.883" v="864" actId="1076"/>
          <ac:spMkLst>
            <pc:docMk/>
            <pc:sldMk cId="1439536848" sldId="256"/>
            <ac:spMk id="90" creationId="{3BEEB17D-5555-4DFE-AB84-B59ADFD0A3D4}"/>
          </ac:spMkLst>
        </pc:spChg>
        <pc:spChg chg="add mod">
          <ac:chgData name="González Diego Iván" userId="aa6911a4-26d5-4d17-bb1b-389faa5bfbb7" providerId="ADAL" clId="{070B9AAC-D7AF-47EF-8BCA-22DBC6A287EF}" dt="2021-03-23T10:48:28.819" v="908" actId="20577"/>
          <ac:spMkLst>
            <pc:docMk/>
            <pc:sldMk cId="1439536848" sldId="256"/>
            <ac:spMk id="91" creationId="{4E2DE7D1-A1BB-4ED8-9D2A-1E1A588BCB98}"/>
          </ac:spMkLst>
        </pc:spChg>
        <pc:spChg chg="add mod">
          <ac:chgData name="González Diego Iván" userId="aa6911a4-26d5-4d17-bb1b-389faa5bfbb7" providerId="ADAL" clId="{070B9AAC-D7AF-47EF-8BCA-22DBC6A287EF}" dt="2021-03-23T10:28:56.305" v="461" actId="20577"/>
          <ac:spMkLst>
            <pc:docMk/>
            <pc:sldMk cId="1439536848" sldId="256"/>
            <ac:spMk id="92" creationId="{A1557953-B594-46D8-A8E3-50A16231145C}"/>
          </ac:spMkLst>
        </pc:spChg>
        <pc:spChg chg="add mod">
          <ac:chgData name="González Diego Iván" userId="aa6911a4-26d5-4d17-bb1b-389faa5bfbb7" providerId="ADAL" clId="{070B9AAC-D7AF-47EF-8BCA-22DBC6A287EF}" dt="2021-03-23T10:29:24.301" v="463" actId="1076"/>
          <ac:spMkLst>
            <pc:docMk/>
            <pc:sldMk cId="1439536848" sldId="256"/>
            <ac:spMk id="93" creationId="{B36578D5-3E87-4FBE-B913-5252E974F2E8}"/>
          </ac:spMkLst>
        </pc:spChg>
        <pc:spChg chg="add mod">
          <ac:chgData name="González Diego Iván" userId="aa6911a4-26d5-4d17-bb1b-389faa5bfbb7" providerId="ADAL" clId="{070B9AAC-D7AF-47EF-8BCA-22DBC6A287EF}" dt="2021-03-23T10:30:15.261" v="483" actId="14100"/>
          <ac:spMkLst>
            <pc:docMk/>
            <pc:sldMk cId="1439536848" sldId="256"/>
            <ac:spMk id="95" creationId="{7C7B17EB-F298-4A76-B780-79C5E8C583AD}"/>
          </ac:spMkLst>
        </pc:spChg>
        <pc:spChg chg="add mod">
          <ac:chgData name="González Diego Iván" userId="aa6911a4-26d5-4d17-bb1b-389faa5bfbb7" providerId="ADAL" clId="{070B9AAC-D7AF-47EF-8BCA-22DBC6A287EF}" dt="2021-03-23T10:42:25.025" v="829" actId="20577"/>
          <ac:spMkLst>
            <pc:docMk/>
            <pc:sldMk cId="1439536848" sldId="256"/>
            <ac:spMk id="96" creationId="{F3F58096-6C80-4BE7-85AC-217D32C4212F}"/>
          </ac:spMkLst>
        </pc:spChg>
        <pc:spChg chg="add mod">
          <ac:chgData name="González Diego Iván" userId="aa6911a4-26d5-4d17-bb1b-389faa5bfbb7" providerId="ADAL" clId="{070B9AAC-D7AF-47EF-8BCA-22DBC6A287EF}" dt="2021-03-23T10:38:55.700" v="739" actId="1076"/>
          <ac:spMkLst>
            <pc:docMk/>
            <pc:sldMk cId="1439536848" sldId="256"/>
            <ac:spMk id="97" creationId="{792DCC2C-2C4F-4431-AD82-D02FF128A565}"/>
          </ac:spMkLst>
        </pc:spChg>
        <pc:spChg chg="add mod">
          <ac:chgData name="González Diego Iván" userId="aa6911a4-26d5-4d17-bb1b-389faa5bfbb7" providerId="ADAL" clId="{070B9AAC-D7AF-47EF-8BCA-22DBC6A287EF}" dt="2021-03-23T10:43:14.048" v="848" actId="20577"/>
          <ac:spMkLst>
            <pc:docMk/>
            <pc:sldMk cId="1439536848" sldId="256"/>
            <ac:spMk id="98" creationId="{F19C9A35-1EE4-41C7-81A6-2226A6028BE1}"/>
          </ac:spMkLst>
        </pc:spChg>
        <pc:spChg chg="add mod">
          <ac:chgData name="González Diego Iván" userId="aa6911a4-26d5-4d17-bb1b-389faa5bfbb7" providerId="ADAL" clId="{070B9AAC-D7AF-47EF-8BCA-22DBC6A287EF}" dt="2021-03-23T10:39:54.608" v="757" actId="20577"/>
          <ac:spMkLst>
            <pc:docMk/>
            <pc:sldMk cId="1439536848" sldId="256"/>
            <ac:spMk id="99" creationId="{80B15511-F8A0-46D1-B9E1-AD3B10F74D43}"/>
          </ac:spMkLst>
        </pc:spChg>
        <pc:spChg chg="add mod">
          <ac:chgData name="González Diego Iván" userId="aa6911a4-26d5-4d17-bb1b-389faa5bfbb7" providerId="ADAL" clId="{070B9AAC-D7AF-47EF-8BCA-22DBC6A287EF}" dt="2021-03-23T10:40:05.182" v="759" actId="1076"/>
          <ac:spMkLst>
            <pc:docMk/>
            <pc:sldMk cId="1439536848" sldId="256"/>
            <ac:spMk id="100" creationId="{81C78925-A25A-4E1B-848B-B59C99B25F07}"/>
          </ac:spMkLst>
        </pc:spChg>
        <pc:spChg chg="add mod">
          <ac:chgData name="González Diego Iván" userId="aa6911a4-26d5-4d17-bb1b-389faa5bfbb7" providerId="ADAL" clId="{070B9AAC-D7AF-47EF-8BCA-22DBC6A287EF}" dt="2021-03-23T10:45:00.333" v="863" actId="14100"/>
          <ac:spMkLst>
            <pc:docMk/>
            <pc:sldMk cId="1439536848" sldId="256"/>
            <ac:spMk id="101" creationId="{8E1A71DC-24BB-48DD-9143-975E7A02A8EB}"/>
          </ac:spMkLst>
        </pc:spChg>
        <pc:spChg chg="add mod">
          <ac:chgData name="González Diego Iván" userId="aa6911a4-26d5-4d17-bb1b-389faa5bfbb7" providerId="ADAL" clId="{070B9AAC-D7AF-47EF-8BCA-22DBC6A287EF}" dt="2021-03-23T10:45:53.271" v="902" actId="6549"/>
          <ac:spMkLst>
            <pc:docMk/>
            <pc:sldMk cId="1439536848" sldId="256"/>
            <ac:spMk id="102" creationId="{F005CD15-836A-4D4E-89FC-B9EAD2652B33}"/>
          </ac:spMkLst>
        </pc:spChg>
        <pc:spChg chg="add mod">
          <ac:chgData name="González Diego Iván" userId="aa6911a4-26d5-4d17-bb1b-389faa5bfbb7" providerId="ADAL" clId="{070B9AAC-D7AF-47EF-8BCA-22DBC6A287EF}" dt="2021-03-23T10:48:32.051" v="910" actId="1076"/>
          <ac:spMkLst>
            <pc:docMk/>
            <pc:sldMk cId="1439536848" sldId="256"/>
            <ac:spMk id="103" creationId="{E6173C7C-6739-4E50-BF39-1BE5E4359DE1}"/>
          </ac:spMkLst>
        </pc:sp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0" creationId="{30786C11-EF9D-4FC4-AEBC-5E767E96F55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1" creationId="{13BC08FB-B30B-4141-A463-B16E4E0AC6EA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2" creationId="{A6EF189A-70CD-4B24-9864-4AD3E55B3C5F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3" creationId="{930E56EA-2680-4FB9-8963-0F2BE88A17DD}"/>
          </ac:cxnSpMkLst>
        </pc:cxnChg>
        <pc:cxnChg chg="del mod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5" creationId="{8D178997-728F-486A-AF02-CE57C6343684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7" creationId="{2A9E8572-6196-47A2-9FE6-230748BC973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8" creationId="{612E8CE9-C0E4-45FD-BCBA-5C7359DAF8A1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9" creationId="{B16D4CFA-6D4D-4859-954D-8760B746F54F}"/>
          </ac:cxnSpMkLst>
        </pc:cxnChg>
        <pc:cxnChg chg="del">
          <ac:chgData name="González Diego Iván" userId="aa6911a4-26d5-4d17-bb1b-389faa5bfbb7" providerId="ADAL" clId="{070B9AAC-D7AF-47EF-8BCA-22DBC6A287EF}" dt="2021-03-23T08:36:21.871" v="1" actId="478"/>
          <ac:cxnSpMkLst>
            <pc:docMk/>
            <pc:sldMk cId="1439536848" sldId="256"/>
            <ac:cxnSpMk id="50" creationId="{5484F40E-BF2B-4B27-B118-F98565F76EE0}"/>
          </ac:cxnSpMkLst>
        </pc:cxnChg>
        <pc:cxnChg chg="add del mod">
          <ac:chgData name="González Diego Iván" userId="aa6911a4-26d5-4d17-bb1b-389faa5bfbb7" providerId="ADAL" clId="{070B9AAC-D7AF-47EF-8BCA-22DBC6A287EF}" dt="2021-03-23T10:08:21.768" v="99" actId="478"/>
          <ac:cxnSpMkLst>
            <pc:docMk/>
            <pc:sldMk cId="1439536848" sldId="256"/>
            <ac:cxnSpMk id="51" creationId="{0C1DB3EE-DB7D-47AD-92EE-604020DCC7FC}"/>
          </ac:cxnSpMkLst>
        </pc:cxnChg>
        <pc:cxnChg chg="add mod">
          <ac:chgData name="González Diego Iván" userId="aa6911a4-26d5-4d17-bb1b-389faa5bfbb7" providerId="ADAL" clId="{070B9AAC-D7AF-47EF-8BCA-22DBC6A287EF}" dt="2021-03-23T10:05:17.428" v="71" actId="1076"/>
          <ac:cxnSpMkLst>
            <pc:docMk/>
            <pc:sldMk cId="1439536848" sldId="256"/>
            <ac:cxnSpMk id="52" creationId="{4D1F2759-5BE6-448C-818A-EC3232D4731F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53" creationId="{ABD9FFD7-4B83-48DF-BE3F-99F8C90001B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54" creationId="{B5651DE0-169B-4A47-B466-D9D8EFA3E07C}"/>
          </ac:cxnSpMkLst>
        </pc:cxnChg>
        <pc:cxnChg chg="add mod">
          <ac:chgData name="González Diego Iván" userId="aa6911a4-26d5-4d17-bb1b-389faa5bfbb7" providerId="ADAL" clId="{070B9AAC-D7AF-47EF-8BCA-22DBC6A287EF}" dt="2021-03-23T10:15:58.724" v="228" actId="1076"/>
          <ac:cxnSpMkLst>
            <pc:docMk/>
            <pc:sldMk cId="1439536848" sldId="256"/>
            <ac:cxnSpMk id="55" creationId="{52C1C6E9-209A-48D3-9DEC-6993176FC71C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58" creationId="{9A5D3126-C05B-4497-AFC3-FACF0311DAB5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59" creationId="{1EF0E190-113E-4830-9B9B-BEFA8523E7B8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62" creationId="{18C0E8E2-81C3-4D82-985D-5D32A650453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64" creationId="{8D552033-23B4-443B-B423-D4BF0A06D982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65" creationId="{E47FA36A-5155-425D-9F84-2E7D75A42EE5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67" creationId="{CACD4F6F-CC35-4B57-BAA1-9197C497B4F8}"/>
          </ac:cxnSpMkLst>
        </pc:cxnChg>
        <pc:cxnChg chg="del">
          <ac:chgData name="González Diego Iván" userId="aa6911a4-26d5-4d17-bb1b-389faa5bfbb7" providerId="ADAL" clId="{070B9AAC-D7AF-47EF-8BCA-22DBC6A287EF}" dt="2021-03-23T08:36:21.871" v="1" actId="478"/>
          <ac:cxnSpMkLst>
            <pc:docMk/>
            <pc:sldMk cId="1439536848" sldId="256"/>
            <ac:cxnSpMk id="70" creationId="{92576FEC-18A5-4501-B65E-D2AA357CBE89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71" creationId="{6E2346B5-DAB1-4962-A4CB-8D088141C889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74" creationId="{CF3F76FB-322F-477E-B7C9-156FDC449F18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75" creationId="{818F090F-53F5-4AD5-97D6-34EB1E690FCE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77" creationId="{2D5DCC7B-DD12-434D-8477-1B779A329380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81" creationId="{95F1AEC3-0943-4608-B3D9-A968D2B23470}"/>
          </ac:cxnSpMkLst>
        </pc:cxnChg>
      </pc:sldChg>
      <pc:sldChg chg="delSp modSp mod">
        <pc:chgData name="González Diego Iván" userId="aa6911a4-26d5-4d17-bb1b-389faa5bfbb7" providerId="ADAL" clId="{070B9AAC-D7AF-47EF-8BCA-22DBC6A287EF}" dt="2021-03-23T08:37:03.028" v="11"/>
        <pc:sldMkLst>
          <pc:docMk/>
          <pc:sldMk cId="811018435" sldId="257"/>
        </pc:sldMkLst>
        <pc:spChg chg="del mod">
          <ac:chgData name="González Diego Iván" userId="aa6911a4-26d5-4d17-bb1b-389faa5bfbb7" providerId="ADAL" clId="{070B9AAC-D7AF-47EF-8BCA-22DBC6A287EF}" dt="2021-03-23T08:37:03.028" v="11"/>
          <ac:spMkLst>
            <pc:docMk/>
            <pc:sldMk cId="811018435" sldId="257"/>
            <ac:spMk id="4" creationId="{8BE5744F-3423-5449-ABB0-D4FE8DEF6482}"/>
          </ac:spMkLst>
        </pc:spChg>
      </pc:sldChg>
    </pc:docChg>
  </pc:docChgLst>
  <pc:docChgLst>
    <pc:chgData name="González Diego Iván" userId="aa6911a4-26d5-4d17-bb1b-389faa5bfbb7" providerId="ADAL" clId="{7113389B-B88B-4945-B462-AD436429CD3A}"/>
    <pc:docChg chg="undo redo custSel modSld">
      <pc:chgData name="González Diego Iván" userId="aa6911a4-26d5-4d17-bb1b-389faa5bfbb7" providerId="ADAL" clId="{7113389B-B88B-4945-B462-AD436429CD3A}" dt="2023-03-27T17:27:02.631" v="129" actId="313"/>
      <pc:docMkLst>
        <pc:docMk/>
      </pc:docMkLst>
      <pc:sldChg chg="addSp delSp modSp mod">
        <pc:chgData name="González Diego Iván" userId="aa6911a4-26d5-4d17-bb1b-389faa5bfbb7" providerId="ADAL" clId="{7113389B-B88B-4945-B462-AD436429CD3A}" dt="2023-03-21T15:22:06.649" v="125" actId="20577"/>
        <pc:sldMkLst>
          <pc:docMk/>
          <pc:sldMk cId="1439536848" sldId="256"/>
        </pc:sldMkLst>
        <pc:spChg chg="add mod">
          <ac:chgData name="González Diego Iván" userId="aa6911a4-26d5-4d17-bb1b-389faa5bfbb7" providerId="ADAL" clId="{7113389B-B88B-4945-B462-AD436429CD3A}" dt="2023-03-21T14:53:47.348" v="100" actId="6549"/>
          <ac:spMkLst>
            <pc:docMk/>
            <pc:sldMk cId="1439536848" sldId="256"/>
            <ac:spMk id="2" creationId="{06102602-E061-1457-2BD7-A0E779B1E671}"/>
          </ac:spMkLst>
        </pc:spChg>
        <pc:spChg chg="mod">
          <ac:chgData name="González Diego Iván" userId="aa6911a4-26d5-4d17-bb1b-389faa5bfbb7" providerId="ADAL" clId="{7113389B-B88B-4945-B462-AD436429CD3A}" dt="2023-03-21T14:53:20.939" v="88" actId="20577"/>
          <ac:spMkLst>
            <pc:docMk/>
            <pc:sldMk cId="1439536848" sldId="256"/>
            <ac:spMk id="47" creationId="{8991B81C-6041-439F-8B0B-F6B520DD0010}"/>
          </ac:spMkLst>
        </pc:spChg>
        <pc:spChg chg="add del">
          <ac:chgData name="González Diego Iván" userId="aa6911a4-26d5-4d17-bb1b-389faa5bfbb7" providerId="ADAL" clId="{7113389B-B88B-4945-B462-AD436429CD3A}" dt="2023-03-21T14:51:29.576" v="41" actId="478"/>
          <ac:spMkLst>
            <pc:docMk/>
            <pc:sldMk cId="1439536848" sldId="256"/>
            <ac:spMk id="87" creationId="{2A275328-A8B4-4A27-B929-2A61C131E928}"/>
          </ac:spMkLst>
        </pc:spChg>
        <pc:spChg chg="del">
          <ac:chgData name="González Diego Iván" userId="aa6911a4-26d5-4d17-bb1b-389faa5bfbb7" providerId="ADAL" clId="{7113389B-B88B-4945-B462-AD436429CD3A}" dt="2023-03-21T14:44:22.957" v="0" actId="478"/>
          <ac:spMkLst>
            <pc:docMk/>
            <pc:sldMk cId="1439536848" sldId="256"/>
            <ac:spMk id="90" creationId="{B74C1B90-0ACA-486C-B58B-F41919947D26}"/>
          </ac:spMkLst>
        </pc:spChg>
        <pc:spChg chg="add del mod">
          <ac:chgData name="González Diego Iván" userId="aa6911a4-26d5-4d17-bb1b-389faa5bfbb7" providerId="ADAL" clId="{7113389B-B88B-4945-B462-AD436429CD3A}" dt="2023-03-21T14:53:33.310" v="93" actId="20577"/>
          <ac:spMkLst>
            <pc:docMk/>
            <pc:sldMk cId="1439536848" sldId="256"/>
            <ac:spMk id="91" creationId="{D826CCB8-B789-4A9D-97B4-9CCA71A46D30}"/>
          </ac:spMkLst>
        </pc:spChg>
        <pc:spChg chg="add del mod">
          <ac:chgData name="González Diego Iván" userId="aa6911a4-26d5-4d17-bb1b-389faa5bfbb7" providerId="ADAL" clId="{7113389B-B88B-4945-B462-AD436429CD3A}" dt="2023-03-21T14:53:31.270" v="92" actId="20577"/>
          <ac:spMkLst>
            <pc:docMk/>
            <pc:sldMk cId="1439536848" sldId="256"/>
            <ac:spMk id="94" creationId="{2ABD2DDA-DAC0-44F3-A7D2-041EFCFF88B0}"/>
          </ac:spMkLst>
        </pc:spChg>
        <pc:spChg chg="add del mod">
          <ac:chgData name="González Diego Iván" userId="aa6911a4-26d5-4d17-bb1b-389faa5bfbb7" providerId="ADAL" clId="{7113389B-B88B-4945-B462-AD436429CD3A}" dt="2023-03-21T15:22:03.008" v="122" actId="478"/>
          <ac:spMkLst>
            <pc:docMk/>
            <pc:sldMk cId="1439536848" sldId="256"/>
            <ac:spMk id="95" creationId="{EF55A45D-0252-4273-AFA5-88C613BD3278}"/>
          </ac:spMkLst>
        </pc:spChg>
        <pc:spChg chg="add del mod">
          <ac:chgData name="González Diego Iván" userId="aa6911a4-26d5-4d17-bb1b-389faa5bfbb7" providerId="ADAL" clId="{7113389B-B88B-4945-B462-AD436429CD3A}" dt="2023-03-21T15:22:06.649" v="125" actId="20577"/>
          <ac:spMkLst>
            <pc:docMk/>
            <pc:sldMk cId="1439536848" sldId="256"/>
            <ac:spMk id="97" creationId="{00A65907-5E95-424A-869F-91705F7C6EFE}"/>
          </ac:spMkLst>
        </pc:spChg>
        <pc:spChg chg="add del">
          <ac:chgData name="González Diego Iván" userId="aa6911a4-26d5-4d17-bb1b-389faa5bfbb7" providerId="ADAL" clId="{7113389B-B88B-4945-B462-AD436429CD3A}" dt="2023-03-21T14:51:27.180" v="37" actId="478"/>
          <ac:spMkLst>
            <pc:docMk/>
            <pc:sldMk cId="1439536848" sldId="256"/>
            <ac:spMk id="108" creationId="{7377649F-9690-4430-9A60-A176403831AF}"/>
          </ac:spMkLst>
        </pc:spChg>
        <pc:cxnChg chg="mod">
          <ac:chgData name="González Diego Iván" userId="aa6911a4-26d5-4d17-bb1b-389faa5bfbb7" providerId="ADAL" clId="{7113389B-B88B-4945-B462-AD436429CD3A}" dt="2023-03-21T15:22:03.357" v="123" actId="14100"/>
          <ac:cxnSpMkLst>
            <pc:docMk/>
            <pc:sldMk cId="1439536848" sldId="256"/>
            <ac:cxnSpMk id="81" creationId="{B94F9286-BB1E-4563-9C5A-ECDE9067FC26}"/>
          </ac:cxnSpMkLst>
        </pc:cxnChg>
      </pc:sldChg>
      <pc:sldChg chg="modSp mod">
        <pc:chgData name="González Diego Iván" userId="aa6911a4-26d5-4d17-bb1b-389faa5bfbb7" providerId="ADAL" clId="{7113389B-B88B-4945-B462-AD436429CD3A}" dt="2023-03-27T17:27:02.631" v="129" actId="313"/>
        <pc:sldMkLst>
          <pc:docMk/>
          <pc:sldMk cId="2405248685" sldId="262"/>
        </pc:sldMkLst>
        <pc:spChg chg="mod">
          <ac:chgData name="González Diego Iván" userId="aa6911a4-26d5-4d17-bb1b-389faa5bfbb7" providerId="ADAL" clId="{7113389B-B88B-4945-B462-AD436429CD3A}" dt="2023-03-27T17:27:02.631" v="129" actId="313"/>
          <ac:spMkLst>
            <pc:docMk/>
            <pc:sldMk cId="2405248685" sldId="262"/>
            <ac:spMk id="25" creationId="{14A5BCEA-C9F9-476E-8904-3649620857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B353-ED85-204F-80A2-D50A25FB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3C43F-5441-D54C-9261-1DE63609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D3A8F-1661-2646-95AD-5820872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226B2-7F1E-A445-B305-AB66371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3FB79-6F2A-E640-8BF4-8D4D3C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6F5C-195B-424E-9477-943E91F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6EA21E-763B-AD40-87B7-F8CC8514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35E69-D62E-664E-B4F5-3E8459D0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1A226-E8EF-D44B-93FC-ABF1434B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04AEF-D8C4-7242-9E7F-F7EE473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1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3871A1-F5FE-C14A-A9F2-D3ED200A5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5D4D98-AC89-A34A-8EB7-E49228D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F2BDC-AF8A-E14C-8B03-91C39AF7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4D05F-CFFC-9A43-9213-37ED37A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04C1C-E4FB-C046-B5B9-8FB6E41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04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2CF9-A7F3-ED40-824A-9EB3E0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BE696-52FF-C341-9778-6E23AAAD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533E8-9CC1-804F-A84E-85BFA5B9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77493-27ED-AD41-901E-D93FAFCC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DB9747-7DA7-F249-AC79-6D793DB3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60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537F3-D9A4-1A40-8223-C3A7F9E1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A7166A-0A5C-D043-AEB8-43E31115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4742-2244-8B4D-B16E-DE8CD5FE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704E7-9882-0345-B58E-1628E930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2B622-7D70-EE47-AB2E-CA461105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7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60F6-DE8C-E04B-91D9-5F9490E7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B72CA-53D9-6C4B-BEC9-BD0CCFB79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9AB27-2DE6-DE46-9759-1C207A05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CA89E-3359-DA4D-B87D-FCD8FD5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DF7C1-9551-7C4E-9004-FA2A1CE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2D04F8-CBE5-8F47-BC1D-96122C3F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8B1FD-AD10-3C4C-BEF9-B8097C0A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77ABF-DE94-8E42-8B41-B993D6BB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F3F66-8BA8-EA4D-BA3C-A4D4EDD8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32247B-ACFC-E845-8C47-F90A5636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AE79A-8E9F-954A-A711-EE60BD650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FB3D4-E2D1-1E4C-857D-C357D6E4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CC9CAE-F686-D243-B5DC-B4549A09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8D74B1-0A75-6547-86E9-51538866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9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56E7-262A-DB44-AFAE-C80A860F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D0D9CE-7A1D-3645-BCAA-05BDF69B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3CBB3C-9CF4-7946-A76F-AE0BA258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79B3E7-A846-DD45-B7A0-206200C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6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70974-CDCE-4F45-A321-5CFCF546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E20DAA-03D4-8C41-AE9B-8D1CD10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6A17E-B7CF-B847-8A05-5EA4C01D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9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30AC-FCDE-9F40-977D-BE67D79E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08B16-C8FE-8842-88FD-ACF7D3AA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526B5-F08C-9246-89C2-47C0048D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DD876-01EB-3C4D-AC8C-239B73AD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437AE-CF96-7046-8112-3D074886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8D841-575E-2842-84C5-F5E00F79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9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A4BD-4A23-BB49-9174-FD3062E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14A3F-8B1E-5A4D-B72D-44A4C03E2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99A59B-B1D5-BE46-8C68-EC373EF6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1D9C1-20C0-AC48-96E2-D2DA1E14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187239-1219-2D42-A507-FCE68CAD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231A6-9012-5344-847F-AC2AEBA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13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44F562-A1C9-A246-A794-E3A6E86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04C35-75BE-4F4A-92C6-9EA5F25B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15E81-F58F-9D4A-B1CC-4AE1F0FD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150-1DCF-B24F-8FA4-A5A55C4D26E3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87843-AB73-FE47-97BE-408055D30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61581-EBC4-4646-9A3B-EADFDE22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9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E5744F-3423-5449-ABB0-D4FE8DEF6482}"/>
              </a:ext>
            </a:extLst>
          </p:cNvPr>
          <p:cNvSpPr/>
          <p:nvPr/>
        </p:nvSpPr>
        <p:spPr>
          <a:xfrm>
            <a:off x="445015" y="197882"/>
            <a:ext cx="6462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SELECT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nombre </a:t>
            </a:r>
            <a:r>
              <a:rPr lang="es-ES" sz="1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from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automóvil </a:t>
            </a:r>
            <a:r>
              <a:rPr lang="es-E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NATURAL JOIN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compra </a:t>
            </a:r>
            <a:r>
              <a:rPr lang="es-E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NATURAL JOIN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cliente </a:t>
            </a:r>
            <a:r>
              <a:rPr lang="es-E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WHERE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fecha=’3er cuatrimestre AND (proveedor=’Renault’ OR proveedor=’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Seat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’)</a:t>
            </a:r>
          </a:p>
          <a:p>
            <a:r>
              <a:rPr lang="es-ES" dirty="0">
                <a:latin typeface="Times New Roman" panose="02020603050405020304" pitchFamily="18" charset="0"/>
              </a:rPr>
              <a:t>Optimización Heurística</a:t>
            </a:r>
          </a:p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Estimación de tuplas</a:t>
            </a:r>
          </a:p>
          <a:p>
            <a:r>
              <a:rPr lang="es-ES" dirty="0">
                <a:latin typeface="Times New Roman" panose="02020603050405020304" pitchFamily="18" charset="0"/>
              </a:rPr>
              <a:t>Tamaño del primer </a:t>
            </a:r>
            <a:r>
              <a:rPr lang="es-ES" dirty="0" err="1">
                <a:latin typeface="Times New Roman" panose="02020603050405020304" pitchFamily="18" charset="0"/>
              </a:rPr>
              <a:t>join</a:t>
            </a:r>
            <a:r>
              <a:rPr lang="es-ES" dirty="0">
                <a:latin typeface="Times New Roman" panose="02020603050405020304" pitchFamily="18" charset="0"/>
              </a:rPr>
              <a:t>: </a:t>
            </a:r>
            <a:r>
              <a:rPr lang="es-ES" dirty="0" err="1">
                <a:latin typeface="Times New Roman" panose="02020603050405020304" pitchFamily="18" charset="0"/>
              </a:rPr>
              <a:t>nr</a:t>
            </a:r>
            <a:r>
              <a:rPr lang="es-ES" dirty="0">
                <a:latin typeface="Times New Roman" panose="02020603050405020304" pitchFamily="18" charset="0"/>
              </a:rPr>
              <a:t>*</a:t>
            </a:r>
            <a:r>
              <a:rPr lang="es-ES" dirty="0" err="1">
                <a:latin typeface="Times New Roman" panose="02020603050405020304" pitchFamily="18" charset="0"/>
              </a:rPr>
              <a:t>ns</a:t>
            </a:r>
            <a:r>
              <a:rPr lang="es-ES" dirty="0">
                <a:latin typeface="Times New Roman" panose="02020603050405020304" pitchFamily="18" charset="0"/>
              </a:rPr>
              <a:t>/</a:t>
            </a:r>
            <a:r>
              <a:rPr lang="es-ES" dirty="0" err="1">
                <a:latin typeface="Times New Roman" panose="02020603050405020304" pitchFamily="18" charset="0"/>
              </a:rPr>
              <a:t>max</a:t>
            </a:r>
            <a:r>
              <a:rPr lang="es-ES" dirty="0">
                <a:latin typeface="Times New Roman" panose="02020603050405020304" pitchFamily="18" charset="0"/>
              </a:rPr>
              <a:t>{V(</a:t>
            </a:r>
            <a:r>
              <a:rPr lang="es-ES" dirty="0" err="1">
                <a:latin typeface="Times New Roman" panose="02020603050405020304" pitchFamily="18" charset="0"/>
              </a:rPr>
              <a:t>bastidor,r</a:t>
            </a:r>
            <a:r>
              <a:rPr lang="es-ES" dirty="0">
                <a:latin typeface="Times New Roman" panose="02020603050405020304" pitchFamily="18" charset="0"/>
              </a:rPr>
              <a:t>),V(</a:t>
            </a:r>
            <a:r>
              <a:rPr lang="es-ES" dirty="0" err="1">
                <a:latin typeface="Times New Roman" panose="02020603050405020304" pitchFamily="18" charset="0"/>
              </a:rPr>
              <a:t>bastidor,s</a:t>
            </a:r>
            <a:r>
              <a:rPr lang="es-ES" dirty="0">
                <a:latin typeface="Times New Roman" panose="02020603050405020304" pitchFamily="18" charset="0"/>
              </a:rPr>
              <a:t>)}=</a:t>
            </a:r>
          </a:p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400*10.000/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max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{400,10.000}= 400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reg</a:t>
            </a:r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</a:rPr>
              <a:t>Tamaño del segundo </a:t>
            </a:r>
            <a:r>
              <a:rPr lang="es-ES" dirty="0" err="1">
                <a:latin typeface="Times New Roman" panose="02020603050405020304" pitchFamily="18" charset="0"/>
              </a:rPr>
              <a:t>join</a:t>
            </a:r>
            <a:r>
              <a:rPr lang="es-ES" dirty="0">
                <a:latin typeface="Times New Roman" panose="02020603050405020304" pitchFamily="18" charset="0"/>
              </a:rPr>
              <a:t>: </a:t>
            </a:r>
            <a:r>
              <a:rPr lang="es-ES" dirty="0" err="1">
                <a:latin typeface="Times New Roman" panose="02020603050405020304" pitchFamily="18" charset="0"/>
              </a:rPr>
              <a:t>nr</a:t>
            </a:r>
            <a:r>
              <a:rPr lang="es-ES" dirty="0">
                <a:latin typeface="Times New Roman" panose="02020603050405020304" pitchFamily="18" charset="0"/>
              </a:rPr>
              <a:t>*</a:t>
            </a:r>
            <a:r>
              <a:rPr lang="es-ES" dirty="0" err="1">
                <a:latin typeface="Times New Roman" panose="02020603050405020304" pitchFamily="18" charset="0"/>
              </a:rPr>
              <a:t>ns</a:t>
            </a:r>
            <a:r>
              <a:rPr lang="es-ES" dirty="0">
                <a:latin typeface="Times New Roman" panose="02020603050405020304" pitchFamily="18" charset="0"/>
              </a:rPr>
              <a:t>/</a:t>
            </a:r>
            <a:r>
              <a:rPr lang="es-ES" dirty="0" err="1">
                <a:latin typeface="Times New Roman" panose="02020603050405020304" pitchFamily="18" charset="0"/>
              </a:rPr>
              <a:t>max</a:t>
            </a:r>
            <a:r>
              <a:rPr lang="es-ES" dirty="0">
                <a:latin typeface="Times New Roman" panose="02020603050405020304" pitchFamily="18" charset="0"/>
              </a:rPr>
              <a:t>{V(</a:t>
            </a:r>
            <a:r>
              <a:rPr lang="es-ES" dirty="0" err="1">
                <a:latin typeface="Times New Roman" panose="02020603050405020304" pitchFamily="18" charset="0"/>
              </a:rPr>
              <a:t>dni,r</a:t>
            </a:r>
            <a:r>
              <a:rPr lang="es-ES" dirty="0">
                <a:latin typeface="Times New Roman" panose="02020603050405020304" pitchFamily="18" charset="0"/>
              </a:rPr>
              <a:t>),V(</a:t>
            </a:r>
            <a:r>
              <a:rPr lang="es-ES" dirty="0" err="1">
                <a:latin typeface="Times New Roman" panose="02020603050405020304" pitchFamily="18" charset="0"/>
              </a:rPr>
              <a:t>dni,s</a:t>
            </a:r>
            <a:r>
              <a:rPr lang="es-ES" dirty="0">
                <a:latin typeface="Times New Roman" panose="02020603050405020304" pitchFamily="18" charset="0"/>
              </a:rPr>
              <a:t>)}=</a:t>
            </a:r>
          </a:p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400*50.000/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max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{400,50.000}= 400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reg</a:t>
            </a:r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ea typeface="+mn-ea"/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ea typeface="+mn-ea"/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ea typeface="+mn-ea"/>
              <a:sym typeface="Symbol" pitchFamily="18" charset="2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1E751A9-5FC1-4D27-BEDE-0944FBAE2D48}"/>
              </a:ext>
            </a:extLst>
          </p:cNvPr>
          <p:cNvCxnSpPr>
            <a:cxnSpLocks/>
          </p:cNvCxnSpPr>
          <p:nvPr/>
        </p:nvCxnSpPr>
        <p:spPr>
          <a:xfrm>
            <a:off x="9481183" y="1578804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991B81C-6041-439F-8B0B-F6B520DD0010}"/>
              </a:ext>
            </a:extLst>
          </p:cNvPr>
          <p:cNvSpPr txBox="1"/>
          <p:nvPr/>
        </p:nvSpPr>
        <p:spPr>
          <a:xfrm>
            <a:off x="9216933" y="102451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nombre,bastidor</a:t>
            </a:r>
            <a:endParaRPr lang="es-ES" sz="12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D7398A2-8F67-4996-9BB0-C2A645D7F3D0}"/>
              </a:ext>
            </a:extLst>
          </p:cNvPr>
          <p:cNvSpPr txBox="1"/>
          <p:nvPr/>
        </p:nvSpPr>
        <p:spPr>
          <a:xfrm>
            <a:off x="7805197" y="3141956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95318DF-BA95-4B3F-8F0E-D1B74D7518C4}"/>
              </a:ext>
            </a:extLst>
          </p:cNvPr>
          <p:cNvSpPr txBox="1"/>
          <p:nvPr/>
        </p:nvSpPr>
        <p:spPr>
          <a:xfrm>
            <a:off x="9326290" y="2251871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893FE46-F281-459B-B41C-2F5577D4373B}"/>
              </a:ext>
            </a:extLst>
          </p:cNvPr>
          <p:cNvSpPr txBox="1"/>
          <p:nvPr/>
        </p:nvSpPr>
        <p:spPr>
          <a:xfrm>
            <a:off x="6392092" y="6059694"/>
            <a:ext cx="1317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automóvil</a:t>
            </a:r>
            <a:endParaRPr lang="es-E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07D6C5A-48EA-4918-A7FF-64943E0B58ED}"/>
              </a:ext>
            </a:extLst>
          </p:cNvPr>
          <p:cNvSpPr txBox="1"/>
          <p:nvPr/>
        </p:nvSpPr>
        <p:spPr>
          <a:xfrm>
            <a:off x="8790485" y="5931577"/>
            <a:ext cx="12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compra</a:t>
            </a:r>
            <a:endParaRPr lang="es-ES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FB23018-9DDE-4781-AFD0-6CC04AA0D3FF}"/>
              </a:ext>
            </a:extLst>
          </p:cNvPr>
          <p:cNvCxnSpPr>
            <a:cxnSpLocks/>
          </p:cNvCxnSpPr>
          <p:nvPr/>
        </p:nvCxnSpPr>
        <p:spPr>
          <a:xfrm flipH="1">
            <a:off x="6796380" y="3372593"/>
            <a:ext cx="1035027" cy="25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04B36E55-6C4B-4891-8DBB-E0022FD0C9CC}"/>
              </a:ext>
            </a:extLst>
          </p:cNvPr>
          <p:cNvCxnSpPr>
            <a:cxnSpLocks/>
          </p:cNvCxnSpPr>
          <p:nvPr/>
        </p:nvCxnSpPr>
        <p:spPr>
          <a:xfrm>
            <a:off x="8139169" y="3386594"/>
            <a:ext cx="1023918" cy="40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1E636A4-ECAB-403D-8C75-E0827D0FD6EC}"/>
              </a:ext>
            </a:extLst>
          </p:cNvPr>
          <p:cNvSpPr txBox="1"/>
          <p:nvPr/>
        </p:nvSpPr>
        <p:spPr>
          <a:xfrm>
            <a:off x="10554788" y="4308957"/>
            <a:ext cx="1210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cliente</a:t>
            </a:r>
            <a:endParaRPr lang="es-ES" dirty="0"/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085D9B1-5B3E-48AC-A8E5-C5D929F077E0}"/>
              </a:ext>
            </a:extLst>
          </p:cNvPr>
          <p:cNvCxnSpPr>
            <a:cxnSpLocks/>
          </p:cNvCxnSpPr>
          <p:nvPr/>
        </p:nvCxnSpPr>
        <p:spPr>
          <a:xfrm flipH="1">
            <a:off x="7960472" y="2445521"/>
            <a:ext cx="1405198" cy="1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B94F9286-BB1E-4563-9C5A-ECDE9067FC26}"/>
              </a:ext>
            </a:extLst>
          </p:cNvPr>
          <p:cNvCxnSpPr>
            <a:cxnSpLocks/>
          </p:cNvCxnSpPr>
          <p:nvPr/>
        </p:nvCxnSpPr>
        <p:spPr>
          <a:xfrm>
            <a:off x="9692529" y="2573600"/>
            <a:ext cx="1226023" cy="456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2660136-C55A-4D39-807F-59C642EF7C89}"/>
              </a:ext>
            </a:extLst>
          </p:cNvPr>
          <p:cNvCxnSpPr>
            <a:cxnSpLocks/>
          </p:cNvCxnSpPr>
          <p:nvPr/>
        </p:nvCxnSpPr>
        <p:spPr>
          <a:xfrm>
            <a:off x="9248503" y="5615097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2543FFE-8293-4497-BEA6-7D97AE9C74D6}"/>
              </a:ext>
            </a:extLst>
          </p:cNvPr>
          <p:cNvCxnSpPr>
            <a:cxnSpLocks/>
          </p:cNvCxnSpPr>
          <p:nvPr/>
        </p:nvCxnSpPr>
        <p:spPr>
          <a:xfrm>
            <a:off x="9368788" y="371448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:a16="http://schemas.microsoft.com/office/drawing/2014/main" id="{2A8D8F59-6D17-4431-AFDA-086811D29361}"/>
              </a:ext>
            </a:extLst>
          </p:cNvPr>
          <p:cNvSpPr/>
          <p:nvPr/>
        </p:nvSpPr>
        <p:spPr>
          <a:xfrm>
            <a:off x="8453859" y="4493623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latin typeface="Times New Roman" panose="02020603050405020304" pitchFamily="18" charset="0"/>
              </a:rPr>
              <a:t>fecha=‘3er cuatrimestre’</a:t>
            </a:r>
            <a:endParaRPr lang="es-ES" sz="12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1C0EF7A-5E13-4ACA-9090-11876F439754}"/>
              </a:ext>
            </a:extLst>
          </p:cNvPr>
          <p:cNvSpPr/>
          <p:nvPr/>
        </p:nvSpPr>
        <p:spPr>
          <a:xfrm>
            <a:off x="6431842" y="4422813"/>
            <a:ext cx="17073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proveedor=’Renault’ </a:t>
            </a:r>
          </a:p>
          <a:p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OR proveedor=’</a:t>
            </a:r>
            <a:r>
              <a:rPr lang="es-ES" sz="1200" b="0" i="0" u="none" strike="noStrike" baseline="0" dirty="0" err="1">
                <a:latin typeface="Times New Roman" panose="02020603050405020304" pitchFamily="18" charset="0"/>
              </a:rPr>
              <a:t>Seat</a:t>
            </a:r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’) </a:t>
            </a:r>
            <a:endParaRPr lang="es-ES" sz="1200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4021880-EA6A-4047-A50A-CDBC41D37131}"/>
              </a:ext>
            </a:extLst>
          </p:cNvPr>
          <p:cNvCxnSpPr>
            <a:cxnSpLocks/>
          </p:cNvCxnSpPr>
          <p:nvPr/>
        </p:nvCxnSpPr>
        <p:spPr>
          <a:xfrm>
            <a:off x="6796380" y="5000269"/>
            <a:ext cx="0" cy="27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A275328-A8B4-4A27-B929-2A61C131E928}"/>
              </a:ext>
            </a:extLst>
          </p:cNvPr>
          <p:cNvSpPr txBox="1"/>
          <p:nvPr/>
        </p:nvSpPr>
        <p:spPr>
          <a:xfrm>
            <a:off x="6403146" y="527993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bastidor,proveedor</a:t>
            </a:r>
            <a:endParaRPr lang="es-ES" sz="1200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6455851-4E61-445D-8674-BDB1C3301357}"/>
              </a:ext>
            </a:extLst>
          </p:cNvPr>
          <p:cNvCxnSpPr>
            <a:cxnSpLocks/>
          </p:cNvCxnSpPr>
          <p:nvPr/>
        </p:nvCxnSpPr>
        <p:spPr>
          <a:xfrm>
            <a:off x="6796380" y="5717959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DC7B7EC-B5A0-4E7D-B3D0-5B058AF238B5}"/>
              </a:ext>
            </a:extLst>
          </p:cNvPr>
          <p:cNvCxnSpPr>
            <a:cxnSpLocks/>
          </p:cNvCxnSpPr>
          <p:nvPr/>
        </p:nvCxnSpPr>
        <p:spPr>
          <a:xfrm>
            <a:off x="6722357" y="4131512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826CCB8-B789-4A9D-97B4-9CCA71A46D30}"/>
              </a:ext>
            </a:extLst>
          </p:cNvPr>
          <p:cNvSpPr txBox="1"/>
          <p:nvPr/>
        </p:nvSpPr>
        <p:spPr>
          <a:xfrm>
            <a:off x="8754834" y="517431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</a:t>
            </a:r>
            <a:r>
              <a:rPr lang="es-ES" sz="1200" dirty="0" err="1">
                <a:effectLst/>
                <a:latin typeface="Times" pitchFamily="2" charset="0"/>
              </a:rPr>
              <a:t>bastidor,fecha</a:t>
            </a:r>
            <a:r>
              <a:rPr lang="es-ES" sz="1200" dirty="0">
                <a:effectLst/>
                <a:latin typeface="Times" pitchFamily="2" charset="0"/>
              </a:rPr>
              <a:t> </a:t>
            </a:r>
            <a:endParaRPr lang="es-ES" sz="1200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8F21812-A079-4C35-8E85-82D3AA6D507E}"/>
              </a:ext>
            </a:extLst>
          </p:cNvPr>
          <p:cNvCxnSpPr>
            <a:cxnSpLocks/>
          </p:cNvCxnSpPr>
          <p:nvPr/>
        </p:nvCxnSpPr>
        <p:spPr>
          <a:xfrm>
            <a:off x="9163087" y="4819213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3A51F621-CA6C-40BB-BCA7-D8F94A41EF86}"/>
              </a:ext>
            </a:extLst>
          </p:cNvPr>
          <p:cNvCxnSpPr>
            <a:cxnSpLocks/>
          </p:cNvCxnSpPr>
          <p:nvPr/>
        </p:nvCxnSpPr>
        <p:spPr>
          <a:xfrm>
            <a:off x="9160403" y="4241757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ABD2DDA-DAC0-44F3-A7D2-041EFCFF88B0}"/>
              </a:ext>
            </a:extLst>
          </p:cNvPr>
          <p:cNvSpPr txBox="1"/>
          <p:nvPr/>
        </p:nvSpPr>
        <p:spPr>
          <a:xfrm>
            <a:off x="8453859" y="3759023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bastidor </a:t>
            </a:r>
            <a:endParaRPr lang="es-ES" sz="12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F55A45D-0252-4273-AFA5-88C613BD3278}"/>
              </a:ext>
            </a:extLst>
          </p:cNvPr>
          <p:cNvSpPr txBox="1"/>
          <p:nvPr/>
        </p:nvSpPr>
        <p:spPr>
          <a:xfrm>
            <a:off x="10635272" y="304196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nombre</a:t>
            </a:r>
            <a:endParaRPr lang="es-ES" sz="1200" dirty="0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286692D4-1715-4540-A2AB-0037DBB221D4}"/>
              </a:ext>
            </a:extLst>
          </p:cNvPr>
          <p:cNvCxnSpPr>
            <a:cxnSpLocks/>
          </p:cNvCxnSpPr>
          <p:nvPr/>
        </p:nvCxnSpPr>
        <p:spPr>
          <a:xfrm>
            <a:off x="10796548" y="3511288"/>
            <a:ext cx="0" cy="73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0A65907-5E95-424A-869F-91705F7C6EFE}"/>
              </a:ext>
            </a:extLst>
          </p:cNvPr>
          <p:cNvSpPr txBox="1"/>
          <p:nvPr/>
        </p:nvSpPr>
        <p:spPr>
          <a:xfrm>
            <a:off x="7775918" y="2596418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b="1" dirty="0" err="1">
                <a:effectLst/>
                <a:latin typeface="Times" pitchFamily="2" charset="0"/>
              </a:rPr>
              <a:t>dni</a:t>
            </a:r>
            <a:endParaRPr lang="es-ES" sz="1200" dirty="0"/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E197D13E-D5E7-4CFB-80C1-277AC292845A}"/>
              </a:ext>
            </a:extLst>
          </p:cNvPr>
          <p:cNvCxnSpPr>
            <a:cxnSpLocks/>
          </p:cNvCxnSpPr>
          <p:nvPr/>
        </p:nvCxnSpPr>
        <p:spPr>
          <a:xfrm flipH="1">
            <a:off x="7960472" y="2960900"/>
            <a:ext cx="13063" cy="19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4F162FC-DF5D-47C1-856E-E4267AFE95F9}"/>
              </a:ext>
            </a:extLst>
          </p:cNvPr>
          <p:cNvSpPr txBox="1"/>
          <p:nvPr/>
        </p:nvSpPr>
        <p:spPr>
          <a:xfrm>
            <a:off x="4956694" y="6147020"/>
            <a:ext cx="1765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100.000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V(proveedor)=500</a:t>
            </a:r>
          </a:p>
          <a:p>
            <a:r>
              <a:rPr lang="es-ES" sz="1400" dirty="0">
                <a:latin typeface="Times" pitchFamily="2" charset="0"/>
              </a:rPr>
              <a:t>V(bastidor)=100.000</a:t>
            </a:r>
            <a:endParaRPr lang="es-ES" sz="1400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C8E87DB8-3A9A-46BE-BE93-05D6A9B62A6D}"/>
              </a:ext>
            </a:extLst>
          </p:cNvPr>
          <p:cNvSpPr txBox="1"/>
          <p:nvPr/>
        </p:nvSpPr>
        <p:spPr>
          <a:xfrm>
            <a:off x="5288115" y="5722657"/>
            <a:ext cx="1309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100.000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9FBF07E0-AA72-4DE4-9CF8-F2F656102FD8}"/>
              </a:ext>
            </a:extLst>
          </p:cNvPr>
          <p:cNvSpPr txBox="1"/>
          <p:nvPr/>
        </p:nvSpPr>
        <p:spPr>
          <a:xfrm>
            <a:off x="5407924" y="4935457"/>
            <a:ext cx="1309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100.000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2748E7E-C8BA-45DD-AD68-8A5A296A8231}"/>
              </a:ext>
            </a:extLst>
          </p:cNvPr>
          <p:cNvSpPr txBox="1"/>
          <p:nvPr/>
        </p:nvSpPr>
        <p:spPr>
          <a:xfrm>
            <a:off x="4795698" y="4051623"/>
            <a:ext cx="1926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latin typeface="Times" pitchFamily="2" charset="0"/>
              </a:rPr>
              <a:t>Nv</a:t>
            </a:r>
            <a:r>
              <a:rPr lang="es-ES" sz="1400" dirty="0">
                <a:latin typeface="Times" pitchFamily="2" charset="0"/>
              </a:rPr>
              <a:t>*</a:t>
            </a:r>
            <a:r>
              <a:rPr lang="es-ES" sz="1400" dirty="0" err="1">
                <a:latin typeface="Times" pitchFamily="2" charset="0"/>
              </a:rPr>
              <a:t>nr</a:t>
            </a:r>
            <a:r>
              <a:rPr lang="es-ES" sz="1400" dirty="0">
                <a:latin typeface="Times" pitchFamily="2" charset="0"/>
              </a:rPr>
              <a:t>/V(proveedor)=</a:t>
            </a:r>
          </a:p>
          <a:p>
            <a:r>
              <a:rPr lang="es-ES" sz="1400" dirty="0">
                <a:latin typeface="Times" pitchFamily="2" charset="0"/>
              </a:rPr>
              <a:t>2*100.000/500=400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D29888D-7FFF-4D9C-BC81-7A2E11EEFAFD}"/>
              </a:ext>
            </a:extLst>
          </p:cNvPr>
          <p:cNvSpPr txBox="1"/>
          <p:nvPr/>
        </p:nvSpPr>
        <p:spPr>
          <a:xfrm>
            <a:off x="5170109" y="2700259"/>
            <a:ext cx="2295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V(bastidor)=min{V(bastidor),</a:t>
            </a:r>
            <a:r>
              <a:rPr lang="es-ES" sz="1400" dirty="0" err="1">
                <a:latin typeface="Times" pitchFamily="2" charset="0"/>
              </a:rPr>
              <a:t>nselec</a:t>
            </a:r>
            <a:r>
              <a:rPr lang="es-ES" sz="1400" dirty="0">
                <a:latin typeface="Times" pitchFamily="2" charset="0"/>
              </a:rPr>
              <a:t>)=min{100.000,400}=400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B730985E-822F-48CE-A334-603FFCD7D8B2}"/>
              </a:ext>
            </a:extLst>
          </p:cNvPr>
          <p:cNvSpPr txBox="1"/>
          <p:nvPr/>
        </p:nvSpPr>
        <p:spPr>
          <a:xfrm>
            <a:off x="9671956" y="6060128"/>
            <a:ext cx="1765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50.000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Fecha</a:t>
            </a:r>
            <a:r>
              <a:rPr lang="es-ES" sz="1400" dirty="0">
                <a:latin typeface="Times" pitchFamily="2" charset="0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latin typeface="Times" pitchFamily="2" charset="0"/>
                <a:sym typeface="Wingdings" panose="05000000000000000000" pitchFamily="2" charset="2"/>
              </a:rPr>
              <a:t>ps</a:t>
            </a:r>
            <a:r>
              <a:rPr lang="es-ES" sz="1400" dirty="0">
                <a:latin typeface="Times" pitchFamily="2" charset="0"/>
                <a:sym typeface="Wingdings" panose="05000000000000000000" pitchFamily="2" charset="2"/>
              </a:rPr>
              <a:t>=0.2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V(DNI)=50.000</a:t>
            </a:r>
          </a:p>
          <a:p>
            <a:r>
              <a:rPr lang="es-ES" sz="1400" dirty="0">
                <a:latin typeface="Times" pitchFamily="2" charset="0"/>
              </a:rPr>
              <a:t>V(bastidor)=50.000</a:t>
            </a:r>
            <a:endParaRPr lang="es-ES" sz="14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FB7AFFAD-EC4F-4824-827F-4B67B1490909}"/>
              </a:ext>
            </a:extLst>
          </p:cNvPr>
          <p:cNvSpPr txBox="1"/>
          <p:nvPr/>
        </p:nvSpPr>
        <p:spPr>
          <a:xfrm>
            <a:off x="9333213" y="5649263"/>
            <a:ext cx="1309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50.000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EBED3C7-1240-4704-A6B2-A8904892A583}"/>
              </a:ext>
            </a:extLst>
          </p:cNvPr>
          <p:cNvSpPr txBox="1"/>
          <p:nvPr/>
        </p:nvSpPr>
        <p:spPr>
          <a:xfrm>
            <a:off x="9248503" y="4886991"/>
            <a:ext cx="1309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50.000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740E53C7-91FC-45DF-A1A2-E7F8E343C335}"/>
              </a:ext>
            </a:extLst>
          </p:cNvPr>
          <p:cNvSpPr txBox="1"/>
          <p:nvPr/>
        </p:nvSpPr>
        <p:spPr>
          <a:xfrm>
            <a:off x="9183935" y="4142082"/>
            <a:ext cx="1309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50.000*0.2=</a:t>
            </a:r>
          </a:p>
          <a:p>
            <a:r>
              <a:rPr lang="es-ES" sz="1400" dirty="0">
                <a:latin typeface="Times" pitchFamily="2" charset="0"/>
              </a:rPr>
              <a:t>10.000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7377649F-9690-4430-9A60-A176403831AF}"/>
              </a:ext>
            </a:extLst>
          </p:cNvPr>
          <p:cNvSpPr txBox="1"/>
          <p:nvPr/>
        </p:nvSpPr>
        <p:spPr>
          <a:xfrm>
            <a:off x="8812091" y="2932912"/>
            <a:ext cx="2695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10.000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V(bastidor)=</a:t>
            </a:r>
          </a:p>
          <a:p>
            <a:r>
              <a:rPr lang="es-ES" sz="1400" dirty="0">
                <a:latin typeface="Times" pitchFamily="2" charset="0"/>
              </a:rPr>
              <a:t>min(50.000, 10.000)=</a:t>
            </a:r>
          </a:p>
          <a:p>
            <a:r>
              <a:rPr lang="es-ES" sz="1400" dirty="0">
                <a:latin typeface="Times" pitchFamily="2" charset="0"/>
              </a:rPr>
              <a:t>           10.000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5A930C9-7E5E-4409-9852-9E0317B76B7D}"/>
              </a:ext>
            </a:extLst>
          </p:cNvPr>
          <p:cNvSpPr txBox="1"/>
          <p:nvPr/>
        </p:nvSpPr>
        <p:spPr>
          <a:xfrm>
            <a:off x="6822590" y="1876549"/>
            <a:ext cx="2734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V(DNI)=min{10.000, 400}=400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8BABECD-F793-4F9B-8CF8-CC7BC832B8BD}"/>
              </a:ext>
            </a:extLst>
          </p:cNvPr>
          <p:cNvSpPr txBox="1"/>
          <p:nvPr/>
        </p:nvSpPr>
        <p:spPr>
          <a:xfrm>
            <a:off x="7973535" y="2903021"/>
            <a:ext cx="85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D4F50A0A-5679-4720-BB61-9A0C249AFEF9}"/>
              </a:ext>
            </a:extLst>
          </p:cNvPr>
          <p:cNvSpPr txBox="1"/>
          <p:nvPr/>
        </p:nvSpPr>
        <p:spPr>
          <a:xfrm>
            <a:off x="10822764" y="4652883"/>
            <a:ext cx="1765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50.000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V(DNI)=50.000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5060431-B77E-4DFE-8A1E-BE968BF92164}"/>
              </a:ext>
            </a:extLst>
          </p:cNvPr>
          <p:cNvSpPr txBox="1"/>
          <p:nvPr/>
        </p:nvSpPr>
        <p:spPr>
          <a:xfrm>
            <a:off x="10092688" y="2188970"/>
            <a:ext cx="1765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50.000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V(DNI)=50.000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7CF04A4-B3E7-41F0-BB7D-EFF859F52C21}"/>
              </a:ext>
            </a:extLst>
          </p:cNvPr>
          <p:cNvSpPr txBox="1"/>
          <p:nvPr/>
        </p:nvSpPr>
        <p:spPr>
          <a:xfrm>
            <a:off x="8651312" y="1563023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93B261E-8ABE-478E-8159-79F3B0BAE155}"/>
              </a:ext>
            </a:extLst>
          </p:cNvPr>
          <p:cNvSpPr txBox="1"/>
          <p:nvPr/>
        </p:nvSpPr>
        <p:spPr>
          <a:xfrm>
            <a:off x="8641873" y="407168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C63D0940-3516-4343-B377-F2AA4BF1DD6E}"/>
              </a:ext>
            </a:extLst>
          </p:cNvPr>
          <p:cNvSpPr/>
          <p:nvPr/>
        </p:nvSpPr>
        <p:spPr>
          <a:xfrm>
            <a:off x="2990088" y="3931920"/>
            <a:ext cx="9162288" cy="2157984"/>
          </a:xfrm>
          <a:custGeom>
            <a:avLst/>
            <a:gdLst>
              <a:gd name="connsiteX0" fmla="*/ 0 w 9162288"/>
              <a:gd name="connsiteY0" fmla="*/ 1837944 h 2157984"/>
              <a:gd name="connsiteX1" fmla="*/ 45720 w 9162288"/>
              <a:gd name="connsiteY1" fmla="*/ 1847088 h 2157984"/>
              <a:gd name="connsiteX2" fmla="*/ 100584 w 9162288"/>
              <a:gd name="connsiteY2" fmla="*/ 1865376 h 2157984"/>
              <a:gd name="connsiteX3" fmla="*/ 758952 w 9162288"/>
              <a:gd name="connsiteY3" fmla="*/ 1883664 h 2157984"/>
              <a:gd name="connsiteX4" fmla="*/ 969264 w 9162288"/>
              <a:gd name="connsiteY4" fmla="*/ 1892808 h 2157984"/>
              <a:gd name="connsiteX5" fmla="*/ 1152144 w 9162288"/>
              <a:gd name="connsiteY5" fmla="*/ 1911096 h 2157984"/>
              <a:gd name="connsiteX6" fmla="*/ 1316736 w 9162288"/>
              <a:gd name="connsiteY6" fmla="*/ 1938528 h 2157984"/>
              <a:gd name="connsiteX7" fmla="*/ 1362456 w 9162288"/>
              <a:gd name="connsiteY7" fmla="*/ 1956816 h 2157984"/>
              <a:gd name="connsiteX8" fmla="*/ 1417320 w 9162288"/>
              <a:gd name="connsiteY8" fmla="*/ 1965960 h 2157984"/>
              <a:gd name="connsiteX9" fmla="*/ 1453896 w 9162288"/>
              <a:gd name="connsiteY9" fmla="*/ 1975104 h 2157984"/>
              <a:gd name="connsiteX10" fmla="*/ 1737360 w 9162288"/>
              <a:gd name="connsiteY10" fmla="*/ 1984248 h 2157984"/>
              <a:gd name="connsiteX11" fmla="*/ 1792224 w 9162288"/>
              <a:gd name="connsiteY11" fmla="*/ 1993392 h 2157984"/>
              <a:gd name="connsiteX12" fmla="*/ 1856232 w 9162288"/>
              <a:gd name="connsiteY12" fmla="*/ 2002536 h 2157984"/>
              <a:gd name="connsiteX13" fmla="*/ 1920240 w 9162288"/>
              <a:gd name="connsiteY13" fmla="*/ 2020824 h 2157984"/>
              <a:gd name="connsiteX14" fmla="*/ 1956816 w 9162288"/>
              <a:gd name="connsiteY14" fmla="*/ 2029968 h 2157984"/>
              <a:gd name="connsiteX15" fmla="*/ 2002536 w 9162288"/>
              <a:gd name="connsiteY15" fmla="*/ 2048256 h 2157984"/>
              <a:gd name="connsiteX16" fmla="*/ 2066544 w 9162288"/>
              <a:gd name="connsiteY16" fmla="*/ 2066544 h 2157984"/>
              <a:gd name="connsiteX17" fmla="*/ 2139696 w 9162288"/>
              <a:gd name="connsiteY17" fmla="*/ 2075688 h 2157984"/>
              <a:gd name="connsiteX18" fmla="*/ 2194560 w 9162288"/>
              <a:gd name="connsiteY18" fmla="*/ 2084832 h 2157984"/>
              <a:gd name="connsiteX19" fmla="*/ 2221992 w 9162288"/>
              <a:gd name="connsiteY19" fmla="*/ 2103120 h 2157984"/>
              <a:gd name="connsiteX20" fmla="*/ 2679192 w 9162288"/>
              <a:gd name="connsiteY20" fmla="*/ 2121408 h 2157984"/>
              <a:gd name="connsiteX21" fmla="*/ 2907792 w 9162288"/>
              <a:gd name="connsiteY21" fmla="*/ 2139696 h 2157984"/>
              <a:gd name="connsiteX22" fmla="*/ 2953512 w 9162288"/>
              <a:gd name="connsiteY22" fmla="*/ 2148840 h 2157984"/>
              <a:gd name="connsiteX23" fmla="*/ 3154680 w 9162288"/>
              <a:gd name="connsiteY23" fmla="*/ 2157984 h 2157984"/>
              <a:gd name="connsiteX24" fmla="*/ 3602736 w 9162288"/>
              <a:gd name="connsiteY24" fmla="*/ 2148840 h 2157984"/>
              <a:gd name="connsiteX25" fmla="*/ 3639312 w 9162288"/>
              <a:gd name="connsiteY25" fmla="*/ 2139696 h 2157984"/>
              <a:gd name="connsiteX26" fmla="*/ 3730752 w 9162288"/>
              <a:gd name="connsiteY26" fmla="*/ 2121408 h 2157984"/>
              <a:gd name="connsiteX27" fmla="*/ 4178808 w 9162288"/>
              <a:gd name="connsiteY27" fmla="*/ 2103120 h 2157984"/>
              <a:gd name="connsiteX28" fmla="*/ 4297680 w 9162288"/>
              <a:gd name="connsiteY28" fmla="*/ 2093976 h 2157984"/>
              <a:gd name="connsiteX29" fmla="*/ 5010912 w 9162288"/>
              <a:gd name="connsiteY29" fmla="*/ 2084832 h 2157984"/>
              <a:gd name="connsiteX30" fmla="*/ 5093208 w 9162288"/>
              <a:gd name="connsiteY30" fmla="*/ 2075688 h 2157984"/>
              <a:gd name="connsiteX31" fmla="*/ 5120640 w 9162288"/>
              <a:gd name="connsiteY31" fmla="*/ 2057400 h 2157984"/>
              <a:gd name="connsiteX32" fmla="*/ 5202936 w 9162288"/>
              <a:gd name="connsiteY32" fmla="*/ 2039112 h 2157984"/>
              <a:gd name="connsiteX33" fmla="*/ 7507224 w 9162288"/>
              <a:gd name="connsiteY33" fmla="*/ 2048256 h 2157984"/>
              <a:gd name="connsiteX34" fmla="*/ 7671816 w 9162288"/>
              <a:gd name="connsiteY34" fmla="*/ 2011680 h 2157984"/>
              <a:gd name="connsiteX35" fmla="*/ 7690104 w 9162288"/>
              <a:gd name="connsiteY35" fmla="*/ 1984248 h 2157984"/>
              <a:gd name="connsiteX36" fmla="*/ 7671816 w 9162288"/>
              <a:gd name="connsiteY36" fmla="*/ 1847088 h 2157984"/>
              <a:gd name="connsiteX37" fmla="*/ 7662672 w 9162288"/>
              <a:gd name="connsiteY37" fmla="*/ 1792224 h 2157984"/>
              <a:gd name="connsiteX38" fmla="*/ 7644384 w 9162288"/>
              <a:gd name="connsiteY38" fmla="*/ 1737360 h 2157984"/>
              <a:gd name="connsiteX39" fmla="*/ 7635240 w 9162288"/>
              <a:gd name="connsiteY39" fmla="*/ 1426464 h 2157984"/>
              <a:gd name="connsiteX40" fmla="*/ 7626096 w 9162288"/>
              <a:gd name="connsiteY40" fmla="*/ 914400 h 2157984"/>
              <a:gd name="connsiteX41" fmla="*/ 7598664 w 9162288"/>
              <a:gd name="connsiteY41" fmla="*/ 621792 h 2157984"/>
              <a:gd name="connsiteX42" fmla="*/ 7598664 w 9162288"/>
              <a:gd name="connsiteY42" fmla="*/ 621792 h 2157984"/>
              <a:gd name="connsiteX43" fmla="*/ 7589520 w 9162288"/>
              <a:gd name="connsiteY43" fmla="*/ 576072 h 2157984"/>
              <a:gd name="connsiteX44" fmla="*/ 7571232 w 9162288"/>
              <a:gd name="connsiteY44" fmla="*/ 502920 h 2157984"/>
              <a:gd name="connsiteX45" fmla="*/ 7589520 w 9162288"/>
              <a:gd name="connsiteY45" fmla="*/ 283464 h 2157984"/>
              <a:gd name="connsiteX46" fmla="*/ 7598664 w 9162288"/>
              <a:gd name="connsiteY46" fmla="*/ 256032 h 2157984"/>
              <a:gd name="connsiteX47" fmla="*/ 7690104 w 9162288"/>
              <a:gd name="connsiteY47" fmla="*/ 246888 h 2157984"/>
              <a:gd name="connsiteX48" fmla="*/ 7763256 w 9162288"/>
              <a:gd name="connsiteY48" fmla="*/ 228600 h 2157984"/>
              <a:gd name="connsiteX49" fmla="*/ 7854696 w 9162288"/>
              <a:gd name="connsiteY49" fmla="*/ 192024 h 2157984"/>
              <a:gd name="connsiteX50" fmla="*/ 7991856 w 9162288"/>
              <a:gd name="connsiteY50" fmla="*/ 173736 h 2157984"/>
              <a:gd name="connsiteX51" fmla="*/ 8055864 w 9162288"/>
              <a:gd name="connsiteY51" fmla="*/ 155448 h 2157984"/>
              <a:gd name="connsiteX52" fmla="*/ 8110728 w 9162288"/>
              <a:gd name="connsiteY52" fmla="*/ 146304 h 2157984"/>
              <a:gd name="connsiteX53" fmla="*/ 8138160 w 9162288"/>
              <a:gd name="connsiteY53" fmla="*/ 128016 h 2157984"/>
              <a:gd name="connsiteX54" fmla="*/ 8174736 w 9162288"/>
              <a:gd name="connsiteY54" fmla="*/ 118872 h 2157984"/>
              <a:gd name="connsiteX55" fmla="*/ 8586216 w 9162288"/>
              <a:gd name="connsiteY55" fmla="*/ 100584 h 2157984"/>
              <a:gd name="connsiteX56" fmla="*/ 8631936 w 9162288"/>
              <a:gd name="connsiteY56" fmla="*/ 91440 h 2157984"/>
              <a:gd name="connsiteX57" fmla="*/ 8787384 w 9162288"/>
              <a:gd name="connsiteY57" fmla="*/ 73152 h 2157984"/>
              <a:gd name="connsiteX58" fmla="*/ 8860536 w 9162288"/>
              <a:gd name="connsiteY58" fmla="*/ 64008 h 2157984"/>
              <a:gd name="connsiteX59" fmla="*/ 9052560 w 9162288"/>
              <a:gd name="connsiteY59" fmla="*/ 36576 h 2157984"/>
              <a:gd name="connsiteX60" fmla="*/ 9116568 w 9162288"/>
              <a:gd name="connsiteY60" fmla="*/ 27432 h 2157984"/>
              <a:gd name="connsiteX61" fmla="*/ 9162288 w 9162288"/>
              <a:gd name="connsiteY61" fmla="*/ 0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162288" h="2157984">
                <a:moveTo>
                  <a:pt x="0" y="1837944"/>
                </a:moveTo>
                <a:cubicBezTo>
                  <a:pt x="15240" y="1840992"/>
                  <a:pt x="30726" y="1842999"/>
                  <a:pt x="45720" y="1847088"/>
                </a:cubicBezTo>
                <a:cubicBezTo>
                  <a:pt x="64318" y="1852160"/>
                  <a:pt x="81373" y="1863775"/>
                  <a:pt x="100584" y="1865376"/>
                </a:cubicBezTo>
                <a:cubicBezTo>
                  <a:pt x="392586" y="1889709"/>
                  <a:pt x="173614" y="1873908"/>
                  <a:pt x="758952" y="1883664"/>
                </a:cubicBezTo>
                <a:lnTo>
                  <a:pt x="969264" y="1892808"/>
                </a:lnTo>
                <a:cubicBezTo>
                  <a:pt x="1018746" y="1895719"/>
                  <a:pt x="1100818" y="1905393"/>
                  <a:pt x="1152144" y="1911096"/>
                </a:cubicBezTo>
                <a:cubicBezTo>
                  <a:pt x="1282037" y="1954394"/>
                  <a:pt x="1111240" y="1902264"/>
                  <a:pt x="1316736" y="1938528"/>
                </a:cubicBezTo>
                <a:cubicBezTo>
                  <a:pt x="1332900" y="1941381"/>
                  <a:pt x="1346620" y="1952497"/>
                  <a:pt x="1362456" y="1956816"/>
                </a:cubicBezTo>
                <a:cubicBezTo>
                  <a:pt x="1380343" y="1961694"/>
                  <a:pt x="1399140" y="1962324"/>
                  <a:pt x="1417320" y="1965960"/>
                </a:cubicBezTo>
                <a:cubicBezTo>
                  <a:pt x="1429643" y="1968425"/>
                  <a:pt x="1441349" y="1974387"/>
                  <a:pt x="1453896" y="1975104"/>
                </a:cubicBezTo>
                <a:cubicBezTo>
                  <a:pt x="1548279" y="1980497"/>
                  <a:pt x="1642872" y="1981200"/>
                  <a:pt x="1737360" y="1984248"/>
                </a:cubicBezTo>
                <a:lnTo>
                  <a:pt x="1792224" y="1993392"/>
                </a:lnTo>
                <a:cubicBezTo>
                  <a:pt x="1813526" y="1996669"/>
                  <a:pt x="1835158" y="1998020"/>
                  <a:pt x="1856232" y="2002536"/>
                </a:cubicBezTo>
                <a:cubicBezTo>
                  <a:pt x="1877929" y="2007185"/>
                  <a:pt x="1898832" y="2014985"/>
                  <a:pt x="1920240" y="2020824"/>
                </a:cubicBezTo>
                <a:cubicBezTo>
                  <a:pt x="1932364" y="2024131"/>
                  <a:pt x="1944894" y="2025994"/>
                  <a:pt x="1956816" y="2029968"/>
                </a:cubicBezTo>
                <a:cubicBezTo>
                  <a:pt x="1972388" y="2035159"/>
                  <a:pt x="1987167" y="2042493"/>
                  <a:pt x="2002536" y="2048256"/>
                </a:cubicBezTo>
                <a:cubicBezTo>
                  <a:pt x="2019930" y="2054779"/>
                  <a:pt x="2049250" y="2063662"/>
                  <a:pt x="2066544" y="2066544"/>
                </a:cubicBezTo>
                <a:cubicBezTo>
                  <a:pt x="2090783" y="2070584"/>
                  <a:pt x="2115369" y="2072213"/>
                  <a:pt x="2139696" y="2075688"/>
                </a:cubicBezTo>
                <a:cubicBezTo>
                  <a:pt x="2158050" y="2078310"/>
                  <a:pt x="2176272" y="2081784"/>
                  <a:pt x="2194560" y="2084832"/>
                </a:cubicBezTo>
                <a:cubicBezTo>
                  <a:pt x="2203704" y="2090928"/>
                  <a:pt x="2211081" y="2101811"/>
                  <a:pt x="2221992" y="2103120"/>
                </a:cubicBezTo>
                <a:cubicBezTo>
                  <a:pt x="2255098" y="2107093"/>
                  <a:pt x="2678424" y="2121381"/>
                  <a:pt x="2679192" y="2121408"/>
                </a:cubicBezTo>
                <a:cubicBezTo>
                  <a:pt x="2813903" y="2143860"/>
                  <a:pt x="2644712" y="2117773"/>
                  <a:pt x="2907792" y="2139696"/>
                </a:cubicBezTo>
                <a:cubicBezTo>
                  <a:pt x="2923280" y="2140987"/>
                  <a:pt x="2938013" y="2147692"/>
                  <a:pt x="2953512" y="2148840"/>
                </a:cubicBezTo>
                <a:cubicBezTo>
                  <a:pt x="3020454" y="2153799"/>
                  <a:pt x="3087624" y="2154936"/>
                  <a:pt x="3154680" y="2157984"/>
                </a:cubicBezTo>
                <a:lnTo>
                  <a:pt x="3602736" y="2148840"/>
                </a:lnTo>
                <a:cubicBezTo>
                  <a:pt x="3615294" y="2148366"/>
                  <a:pt x="3627024" y="2142329"/>
                  <a:pt x="3639312" y="2139696"/>
                </a:cubicBezTo>
                <a:cubicBezTo>
                  <a:pt x="3669706" y="2133183"/>
                  <a:pt x="3699796" y="2124222"/>
                  <a:pt x="3730752" y="2121408"/>
                </a:cubicBezTo>
                <a:cubicBezTo>
                  <a:pt x="3761860" y="2118580"/>
                  <a:pt x="4163031" y="2103929"/>
                  <a:pt x="4178808" y="2103120"/>
                </a:cubicBezTo>
                <a:cubicBezTo>
                  <a:pt x="4218497" y="2101085"/>
                  <a:pt x="4257949" y="2094849"/>
                  <a:pt x="4297680" y="2093976"/>
                </a:cubicBezTo>
                <a:lnTo>
                  <a:pt x="5010912" y="2084832"/>
                </a:lnTo>
                <a:cubicBezTo>
                  <a:pt x="5038344" y="2081784"/>
                  <a:pt x="5066431" y="2082382"/>
                  <a:pt x="5093208" y="2075688"/>
                </a:cubicBezTo>
                <a:cubicBezTo>
                  <a:pt x="5103870" y="2073023"/>
                  <a:pt x="5110810" y="2062315"/>
                  <a:pt x="5120640" y="2057400"/>
                </a:cubicBezTo>
                <a:cubicBezTo>
                  <a:pt x="5143150" y="2046145"/>
                  <a:pt x="5181864" y="2042624"/>
                  <a:pt x="5202936" y="2039112"/>
                </a:cubicBezTo>
                <a:lnTo>
                  <a:pt x="7507224" y="2048256"/>
                </a:lnTo>
                <a:cubicBezTo>
                  <a:pt x="7736256" y="2048256"/>
                  <a:pt x="7634381" y="2086551"/>
                  <a:pt x="7671816" y="2011680"/>
                </a:cubicBezTo>
                <a:cubicBezTo>
                  <a:pt x="7676731" y="2001850"/>
                  <a:pt x="7684008" y="1993392"/>
                  <a:pt x="7690104" y="1984248"/>
                </a:cubicBezTo>
                <a:cubicBezTo>
                  <a:pt x="7672094" y="1786137"/>
                  <a:pt x="7692010" y="1948059"/>
                  <a:pt x="7671816" y="1847088"/>
                </a:cubicBezTo>
                <a:cubicBezTo>
                  <a:pt x="7668180" y="1828908"/>
                  <a:pt x="7667169" y="1810211"/>
                  <a:pt x="7662672" y="1792224"/>
                </a:cubicBezTo>
                <a:cubicBezTo>
                  <a:pt x="7657997" y="1773522"/>
                  <a:pt x="7644384" y="1737360"/>
                  <a:pt x="7644384" y="1737360"/>
                </a:cubicBezTo>
                <a:cubicBezTo>
                  <a:pt x="7641336" y="1633728"/>
                  <a:pt x="7637543" y="1530115"/>
                  <a:pt x="7635240" y="1426464"/>
                </a:cubicBezTo>
                <a:cubicBezTo>
                  <a:pt x="7631447" y="1255791"/>
                  <a:pt x="7630259" y="1085064"/>
                  <a:pt x="7626096" y="914400"/>
                </a:cubicBezTo>
                <a:cubicBezTo>
                  <a:pt x="7620113" y="669099"/>
                  <a:pt x="7641082" y="749047"/>
                  <a:pt x="7598664" y="621792"/>
                </a:cubicBezTo>
                <a:lnTo>
                  <a:pt x="7598664" y="621792"/>
                </a:lnTo>
                <a:cubicBezTo>
                  <a:pt x="7595616" y="606552"/>
                  <a:pt x="7593015" y="591216"/>
                  <a:pt x="7589520" y="576072"/>
                </a:cubicBezTo>
                <a:cubicBezTo>
                  <a:pt x="7583868" y="551581"/>
                  <a:pt x="7571232" y="502920"/>
                  <a:pt x="7571232" y="502920"/>
                </a:cubicBezTo>
                <a:cubicBezTo>
                  <a:pt x="7577328" y="429768"/>
                  <a:pt x="7581414" y="356421"/>
                  <a:pt x="7589520" y="283464"/>
                </a:cubicBezTo>
                <a:cubicBezTo>
                  <a:pt x="7590584" y="273884"/>
                  <a:pt x="7589606" y="259326"/>
                  <a:pt x="7598664" y="256032"/>
                </a:cubicBezTo>
                <a:cubicBezTo>
                  <a:pt x="7627452" y="245564"/>
                  <a:pt x="7659624" y="249936"/>
                  <a:pt x="7690104" y="246888"/>
                </a:cubicBezTo>
                <a:cubicBezTo>
                  <a:pt x="7714488" y="240792"/>
                  <a:pt x="7740775" y="239840"/>
                  <a:pt x="7763256" y="228600"/>
                </a:cubicBezTo>
                <a:cubicBezTo>
                  <a:pt x="7791507" y="214475"/>
                  <a:pt x="7823058" y="196544"/>
                  <a:pt x="7854696" y="192024"/>
                </a:cubicBezTo>
                <a:cubicBezTo>
                  <a:pt x="7943031" y="179405"/>
                  <a:pt x="7897318" y="185553"/>
                  <a:pt x="7991856" y="173736"/>
                </a:cubicBezTo>
                <a:cubicBezTo>
                  <a:pt x="8018001" y="165021"/>
                  <a:pt x="8027160" y="161189"/>
                  <a:pt x="8055864" y="155448"/>
                </a:cubicBezTo>
                <a:cubicBezTo>
                  <a:pt x="8074044" y="151812"/>
                  <a:pt x="8092440" y="149352"/>
                  <a:pt x="8110728" y="146304"/>
                </a:cubicBezTo>
                <a:cubicBezTo>
                  <a:pt x="8119872" y="140208"/>
                  <a:pt x="8128059" y="132345"/>
                  <a:pt x="8138160" y="128016"/>
                </a:cubicBezTo>
                <a:cubicBezTo>
                  <a:pt x="8149711" y="123066"/>
                  <a:pt x="8162468" y="121598"/>
                  <a:pt x="8174736" y="118872"/>
                </a:cubicBezTo>
                <a:cubicBezTo>
                  <a:pt x="8321419" y="86276"/>
                  <a:pt x="8351083" y="106462"/>
                  <a:pt x="8586216" y="100584"/>
                </a:cubicBezTo>
                <a:cubicBezTo>
                  <a:pt x="8601456" y="97536"/>
                  <a:pt x="8616606" y="93995"/>
                  <a:pt x="8631936" y="91440"/>
                </a:cubicBezTo>
                <a:cubicBezTo>
                  <a:pt x="8701725" y="79808"/>
                  <a:pt x="8709380" y="81819"/>
                  <a:pt x="8787384" y="73152"/>
                </a:cubicBezTo>
                <a:cubicBezTo>
                  <a:pt x="8811807" y="70438"/>
                  <a:pt x="8836152" y="67056"/>
                  <a:pt x="8860536" y="64008"/>
                </a:cubicBezTo>
                <a:cubicBezTo>
                  <a:pt x="8945405" y="35718"/>
                  <a:pt x="8849360" y="65605"/>
                  <a:pt x="9052560" y="36576"/>
                </a:cubicBezTo>
                <a:lnTo>
                  <a:pt x="9116568" y="27432"/>
                </a:lnTo>
                <a:cubicBezTo>
                  <a:pt x="9149671" y="5363"/>
                  <a:pt x="9134170" y="14059"/>
                  <a:pt x="916228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373E683-669D-4B02-A765-13ADC2A58609}"/>
              </a:ext>
            </a:extLst>
          </p:cNvPr>
          <p:cNvSpPr txBox="1"/>
          <p:nvPr/>
        </p:nvSpPr>
        <p:spPr>
          <a:xfrm>
            <a:off x="2952859" y="6192564"/>
            <a:ext cx="629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Disco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6102602-E061-1457-2BD7-A0E779B1E671}"/>
              </a:ext>
            </a:extLst>
          </p:cNvPr>
          <p:cNvSpPr txBox="1"/>
          <p:nvPr/>
        </p:nvSpPr>
        <p:spPr>
          <a:xfrm>
            <a:off x="6317346" y="358122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effectLst/>
                <a:latin typeface="Times" pitchFamily="2" charset="0"/>
              </a:rPr>
              <a:t>bastidor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395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258318" y="297287"/>
            <a:ext cx="11427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Coste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 6ª regla  utilizar encauzamiento donde se pueda y donde no se pueda, usar materialización 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Encauzamiento  No hay coste extra de escribir los resultados de una operación al disco. 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Materialización  Es necesario escribir la salida de una operación a disco si no tengo memoria suficiente para guardar la salida completa en RAM  Implica un coste extra de escribir y luego leer el contenido de la relación temporal materializada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Todo está relacionado con el tamaño de la memoria  Dato del problema  M el número de bloques de memoria disponibles para realizar una operación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se puede encauzar  aquellas operaciones que sus tuplas sean independientes, es decir, no es necesario obtener toda la salida de la operación anterior a la vez, y se puede ir obteniendo (ejecutando) por pasos (poco a poco)  Proyección, selección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Materializar  es necesario esperar a que lleguen todas las tuplas  Ordenación,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group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by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distinct</a:t>
            </a:r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Cuidado con las operaciones binarias 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joins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operaciones de conjuntos (suma, resta, intersección)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Habrá ramas que se puedan encauzar y ramas que haya que materializar  se decide en 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101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84582" y="422548"/>
            <a:ext cx="111076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Cómo calcular el Coste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lo hacemos por ramas, hasta llegar a las operaciones binarias (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joins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en este caso)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Rama automóvil  Leer datos de la tabla automóvil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Lectura secuencial  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LR=3*40+20=140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140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	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100.000 / 7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14.286 bloques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Si la tabla está ordenada por el campo proveedor  Búsqueda binaria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Coste = 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log2(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br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+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nrc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/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fR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– 1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En este caso no está ordenada la tabla por</a:t>
            </a:r>
          </a:p>
          <a:p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	el campo proveedor  No se puede aplicar la búsqueda binaria</a:t>
            </a:r>
          </a:p>
          <a:p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- Existe un índice sobre el campo proveedor  secundario  desordenados los datos </a:t>
            </a:r>
          </a:p>
          <a:p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	B+ de 4 niveles</a:t>
            </a:r>
          </a:p>
          <a:p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	Coste=</a:t>
            </a:r>
            <a:r>
              <a:rPr lang="es-ES" dirty="0" err="1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Cindice+Cdatos</a:t>
            </a:r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= (4+200 )*2 = </a:t>
            </a:r>
            <a:r>
              <a:rPr lang="es-ES" dirty="0">
                <a:solidFill>
                  <a:srgbClr val="00B05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408 bloques</a:t>
            </a:r>
          </a:p>
          <a:p>
            <a:r>
              <a:rPr lang="es-ES" dirty="0">
                <a:solidFill>
                  <a:srgbClr val="00B05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Solo pongo proyecciones antes de la tabla si hay que hacer una lectura secuencial</a:t>
            </a:r>
          </a:p>
          <a:p>
            <a:r>
              <a:rPr lang="es-ES" dirty="0">
                <a:solidFill>
                  <a:srgbClr val="00B05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Para búsqueda binario o por índice  No se pone proyección antes de la tabla</a:t>
            </a:r>
          </a:p>
          <a:p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Hay más coste?  No hay más coste porque se puede encauzar el resto de operaciones en esta rama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Es decir puedo encauzar la salida de la selección con la entrada de la proyección.  6ª regla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La tabla se lee una vez  una vez leída se pierden índices y la búsqueda binaria.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F7CC3D-4F3A-45F6-A5C7-DD7089E19590}"/>
              </a:ext>
            </a:extLst>
          </p:cNvPr>
          <p:cNvSpPr txBox="1"/>
          <p:nvPr/>
        </p:nvSpPr>
        <p:spPr>
          <a:xfrm>
            <a:off x="9793660" y="3717373"/>
            <a:ext cx="1317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automóvil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E4CF4D8-BA43-4733-96F0-71DA0BD155DC}"/>
              </a:ext>
            </a:extLst>
          </p:cNvPr>
          <p:cNvSpPr/>
          <p:nvPr/>
        </p:nvSpPr>
        <p:spPr>
          <a:xfrm>
            <a:off x="9833410" y="2080492"/>
            <a:ext cx="17073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proveedor=’Renault’ </a:t>
            </a:r>
          </a:p>
          <a:p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OR proveedor=’</a:t>
            </a:r>
            <a:r>
              <a:rPr lang="es-ES" sz="1200" b="0" i="0" u="none" strike="noStrike" baseline="0" dirty="0" err="1">
                <a:latin typeface="Times New Roman" panose="02020603050405020304" pitchFamily="18" charset="0"/>
              </a:rPr>
              <a:t>Seat</a:t>
            </a:r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’) </a:t>
            </a:r>
            <a:endParaRPr lang="es-ES" sz="12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F13C241-4C2E-45B2-93F6-349BBD960E41}"/>
              </a:ext>
            </a:extLst>
          </p:cNvPr>
          <p:cNvCxnSpPr>
            <a:cxnSpLocks/>
          </p:cNvCxnSpPr>
          <p:nvPr/>
        </p:nvCxnSpPr>
        <p:spPr>
          <a:xfrm>
            <a:off x="10197948" y="2657948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AD4825F-7A10-4F35-8994-8D685FAEB0E3}"/>
              </a:ext>
            </a:extLst>
          </p:cNvPr>
          <p:cNvCxnSpPr>
            <a:cxnSpLocks/>
          </p:cNvCxnSpPr>
          <p:nvPr/>
        </p:nvCxnSpPr>
        <p:spPr>
          <a:xfrm>
            <a:off x="10197948" y="3375638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0A608E1-D786-48CB-9F35-FBCDD089BC45}"/>
              </a:ext>
            </a:extLst>
          </p:cNvPr>
          <p:cNvCxnSpPr>
            <a:cxnSpLocks/>
          </p:cNvCxnSpPr>
          <p:nvPr/>
        </p:nvCxnSpPr>
        <p:spPr>
          <a:xfrm>
            <a:off x="10123925" y="1834911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6139D6-8124-47C6-BEE9-EAA9A89CDDFB}"/>
              </a:ext>
            </a:extLst>
          </p:cNvPr>
          <p:cNvSpPr txBox="1"/>
          <p:nvPr/>
        </p:nvSpPr>
        <p:spPr>
          <a:xfrm>
            <a:off x="9804714" y="1285942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effectLst/>
                <a:latin typeface="Times" pitchFamily="2" charset="0"/>
              </a:rPr>
              <a:t>bastidor</a:t>
            </a:r>
            <a:endParaRPr lang="es-ES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5FF066C-B21B-417F-A014-B58ED979A882}"/>
              </a:ext>
            </a:extLst>
          </p:cNvPr>
          <p:cNvSpPr txBox="1"/>
          <p:nvPr/>
        </p:nvSpPr>
        <p:spPr>
          <a:xfrm>
            <a:off x="9793660" y="2992462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bastidor,proveedor</a:t>
            </a:r>
            <a:endParaRPr lang="es-ES" sz="12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49D4FC1-5284-453B-BCFC-E98B258DFD13}"/>
              </a:ext>
            </a:extLst>
          </p:cNvPr>
          <p:cNvCxnSpPr/>
          <p:nvPr/>
        </p:nvCxnSpPr>
        <p:spPr>
          <a:xfrm flipV="1">
            <a:off x="9793660" y="2634490"/>
            <a:ext cx="1398596" cy="1082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7E53CDC-45C3-469E-81BF-92F88BE9C686}"/>
              </a:ext>
            </a:extLst>
          </p:cNvPr>
          <p:cNvCxnSpPr/>
          <p:nvPr/>
        </p:nvCxnSpPr>
        <p:spPr>
          <a:xfrm flipH="1" flipV="1">
            <a:off x="9921240" y="2816352"/>
            <a:ext cx="1189732" cy="804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258318" y="297287"/>
            <a:ext cx="11107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Rama de compra  Leer los datos de compra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Lectura secuencial  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LR=2*40+2*20=120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120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8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                   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0.000 / 8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6.250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bloques</a:t>
            </a: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La tabla no está ordenada por el campo fecha  No puedo usar la Búsqueda binaria: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- No Existe un índice sobre el campo fecha</a:t>
            </a:r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 No puedo buscar por índice</a:t>
            </a:r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Hay más coste en esa rama?  No, porque se puede encauzar el resto de operaciones  6ª regla</a:t>
            </a:r>
            <a:endParaRPr lang="es-ES" sz="1800" b="0" i="0" u="none" strike="noStrike" baseline="0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196383-D16B-4392-954F-3BC67FA7F877}"/>
              </a:ext>
            </a:extLst>
          </p:cNvPr>
          <p:cNvSpPr txBox="1"/>
          <p:nvPr/>
        </p:nvSpPr>
        <p:spPr>
          <a:xfrm>
            <a:off x="10307940" y="3773593"/>
            <a:ext cx="12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compra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58B9FF6-D1ED-42B2-9199-F7423BCDBDE1}"/>
              </a:ext>
            </a:extLst>
          </p:cNvPr>
          <p:cNvCxnSpPr>
            <a:cxnSpLocks/>
          </p:cNvCxnSpPr>
          <p:nvPr/>
        </p:nvCxnSpPr>
        <p:spPr>
          <a:xfrm>
            <a:off x="10765958" y="3457113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C45EB3B-26D5-4F55-AAA1-9512DDA65A86}"/>
              </a:ext>
            </a:extLst>
          </p:cNvPr>
          <p:cNvSpPr/>
          <p:nvPr/>
        </p:nvSpPr>
        <p:spPr>
          <a:xfrm>
            <a:off x="9971314" y="233563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latin typeface="Times New Roman" panose="02020603050405020304" pitchFamily="18" charset="0"/>
              </a:rPr>
              <a:t>fecha=‘3er cuatrimestre’</a:t>
            </a:r>
            <a:endParaRPr lang="es-ES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DF02ED-DA03-4234-BEF7-0B126783B15F}"/>
              </a:ext>
            </a:extLst>
          </p:cNvPr>
          <p:cNvSpPr txBox="1"/>
          <p:nvPr/>
        </p:nvSpPr>
        <p:spPr>
          <a:xfrm>
            <a:off x="10272289" y="3016333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</a:t>
            </a:r>
            <a:r>
              <a:rPr lang="es-ES" sz="1200" dirty="0" err="1">
                <a:effectLst/>
                <a:latin typeface="Times" pitchFamily="2" charset="0"/>
              </a:rPr>
              <a:t>bastidor,fecha</a:t>
            </a:r>
            <a:r>
              <a:rPr lang="es-ES" sz="1200" dirty="0">
                <a:effectLst/>
                <a:latin typeface="Times" pitchFamily="2" charset="0"/>
              </a:rPr>
              <a:t> </a:t>
            </a:r>
            <a:endParaRPr lang="es-E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DEC5ED6-7A0D-47D6-B636-4A1B33257AC2}"/>
              </a:ext>
            </a:extLst>
          </p:cNvPr>
          <p:cNvCxnSpPr>
            <a:cxnSpLocks/>
          </p:cNvCxnSpPr>
          <p:nvPr/>
        </p:nvCxnSpPr>
        <p:spPr>
          <a:xfrm>
            <a:off x="10680542" y="2706949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FC7606E-9A4A-4DB6-B6C2-8DCE3188AC5D}"/>
              </a:ext>
            </a:extLst>
          </p:cNvPr>
          <p:cNvCxnSpPr>
            <a:cxnSpLocks/>
          </p:cNvCxnSpPr>
          <p:nvPr/>
        </p:nvCxnSpPr>
        <p:spPr>
          <a:xfrm>
            <a:off x="10677858" y="2083773"/>
            <a:ext cx="0" cy="36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AD13706-7480-456A-A412-0594FB8CA9AC}"/>
              </a:ext>
            </a:extLst>
          </p:cNvPr>
          <p:cNvSpPr txBox="1"/>
          <p:nvPr/>
        </p:nvSpPr>
        <p:spPr>
          <a:xfrm>
            <a:off x="9971314" y="1601039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bastidor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495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394279" y="297287"/>
            <a:ext cx="11107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Primer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 Analizar el primer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endParaRPr lang="es-ES" sz="1800" b="0" i="0" u="none" strike="noStrike" baseline="0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4A5BCEA-C9F9-476E-8904-364962085729}"/>
              </a:ext>
            </a:extLst>
          </p:cNvPr>
          <p:cNvSpPr txBox="1"/>
          <p:nvPr/>
        </p:nvSpPr>
        <p:spPr>
          <a:xfrm>
            <a:off x="4571703" y="898276"/>
            <a:ext cx="652749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Coste del </a:t>
            </a:r>
            <a:r>
              <a:rPr lang="es-ES" sz="1200" dirty="0" err="1"/>
              <a:t>join</a:t>
            </a:r>
            <a:r>
              <a:rPr lang="es-ES" sz="1200" dirty="0"/>
              <a:t>: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Bucle anidado por bloques siempre se puede aplicar </a:t>
            </a:r>
            <a:r>
              <a:rPr lang="es-ES" sz="1200" dirty="0">
                <a:sym typeface="Wingdings" panose="05000000000000000000" pitchFamily="2" charset="2"/>
              </a:rPr>
              <a:t> M=5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baseline="-25000" dirty="0"/>
              <a:t> </a:t>
            </a:r>
            <a:r>
              <a:rPr lang="es-ES" sz="1200" dirty="0">
                <a:effectLst/>
                <a:sym typeface="Wingdings" panose="05000000000000000000" pitchFamily="2" charset="2"/>
              </a:rPr>
              <a:t>expresión general cuando las dos ramas </a:t>
            </a:r>
            <a:r>
              <a:rPr lang="es-ES" sz="1200" dirty="0">
                <a:sym typeface="Wingdings" panose="05000000000000000000" pitchFamily="2" charset="2"/>
              </a:rPr>
              <a:t>se leen del disco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Bucle anidado por bloques se puede encauzar solo una rama  es necesario materializar otra rama  la más pequeña es la que materializaría (grabo a disco), encauzo la más grande.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Encauzar significa no leer del disco  quitar la suma de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 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 </a:t>
            </a:r>
            <a:r>
              <a:rPr lang="es-ES" sz="120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- Br </a:t>
            </a:r>
            <a:r>
              <a:rPr lang="es-ES" sz="1200" dirty="0">
                <a:sym typeface="Wingdings" panose="05000000000000000000" pitchFamily="2" charset="2"/>
              </a:rPr>
              <a:t> La rama que se encauza  400 </a:t>
            </a:r>
            <a:r>
              <a:rPr lang="es-ES" sz="1200" dirty="0" err="1">
                <a:sym typeface="Wingdings" panose="05000000000000000000" pitchFamily="2" charset="2"/>
              </a:rPr>
              <a:t>bloq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Bs  La rama que se materializa  8 </a:t>
            </a:r>
            <a:r>
              <a:rPr lang="es-ES" sz="1200" dirty="0" err="1">
                <a:sym typeface="Wingdings" panose="05000000000000000000" pitchFamily="2" charset="2"/>
              </a:rPr>
              <a:t>blq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400 / ( 5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8 = </a:t>
            </a:r>
            <a:r>
              <a:rPr lang="es-ES" sz="1200" dirty="0">
                <a:solidFill>
                  <a:srgbClr val="00B050"/>
                </a:solidFill>
              </a:rPr>
              <a:t>1072 bloques  + 8 de materializar la rama más pequeña</a:t>
            </a:r>
          </a:p>
          <a:p>
            <a:pPr marL="628650" lvl="1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Si tuviese un M=10; coste?  M-2=8 bloques  , &gt;=min(8,400)  M-2 &gt;= bs (materializo la más pequeña)  Bs=8 se puede guardar en RAM, luego la otra entrada se encauza  Coste = 0 </a:t>
            </a:r>
            <a:r>
              <a:rPr lang="es-ES" sz="1200" dirty="0" err="1">
                <a:sym typeface="Wingdings" panose="05000000000000000000" pitchFamily="2" charset="2"/>
              </a:rPr>
              <a:t>blq</a:t>
            </a:r>
            <a:r>
              <a:rPr lang="es-ES" sz="1200" dirty="0">
                <a:sym typeface="Wingdings" panose="05000000000000000000" pitchFamily="2" charset="2"/>
              </a:rPr>
              <a:t> No se toca el disco en ninguna de las entradas.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mezcla  La tablas no están ordenadas por bastidor (campo común)  No se puede aplicar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bucle anidado indexado  Si tengo un índice en el campo común y además no se ha leído la tabla anteriormente . Solo se puede leer la tabla una vez  Como se han leído ambas tablas anteriormente y tampoco hay índice sobre bastidor  No se puede aplicar bucle anidado indexado.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asociación  es imprescindible que nos den la función de asociación  se saca el número de cajones/particiones de la función N , solo se puede aplicar reunión por asociación si se cumple M &gt; = N+1  En este caso no nos dan la función de asociación  No se puede aplicar reunión por asociación.</a:t>
            </a:r>
          </a:p>
          <a:p>
            <a:pPr marL="171450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Si se pudiese aplicar  Expresión general  3(</a:t>
            </a:r>
            <a:r>
              <a:rPr lang="es-ES" sz="1200" dirty="0" err="1">
                <a:sym typeface="Wingdings" panose="05000000000000000000" pitchFamily="2" charset="2"/>
              </a:rPr>
              <a:t>br+bs</a:t>
            </a:r>
            <a:r>
              <a:rPr lang="es-ES" sz="1200" dirty="0">
                <a:sym typeface="Wingdings" panose="05000000000000000000" pitchFamily="2" charset="2"/>
              </a:rPr>
              <a:t>) , esto es si las dos entradas se leen del disco.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La reunión por asociación se pueden encauzar la primera lectura de bs y de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 Coste = 2(</a:t>
            </a:r>
            <a:r>
              <a:rPr lang="es-ES" sz="1200" dirty="0" err="1">
                <a:sym typeface="Wingdings" panose="05000000000000000000" pitchFamily="2" charset="2"/>
              </a:rPr>
              <a:t>br+bs</a:t>
            </a:r>
            <a:r>
              <a:rPr lang="es-ES" sz="12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Si se pudiese aplicar  Coste = 2*(8+400) </a:t>
            </a:r>
            <a:r>
              <a:rPr lang="es-ES" sz="1200" dirty="0" err="1">
                <a:sym typeface="Wingdings" panose="05000000000000000000" pitchFamily="2" charset="2"/>
              </a:rPr>
              <a:t>bloq</a:t>
            </a:r>
            <a:endParaRPr lang="es-ES" sz="1200" dirty="0"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ym typeface="Wingdings" panose="05000000000000000000" pitchFamily="2" charset="2"/>
              </a:rPr>
              <a:t>Qué ocurre si en vez de </a:t>
            </a:r>
            <a:r>
              <a:rPr lang="es-ES" sz="1200" dirty="0" err="1">
                <a:sym typeface="Wingdings" panose="05000000000000000000" pitchFamily="2" charset="2"/>
              </a:rPr>
              <a:t>join</a:t>
            </a:r>
            <a:r>
              <a:rPr lang="es-ES" sz="1200" dirty="0">
                <a:sym typeface="Wingdings" panose="05000000000000000000" pitchFamily="2" charset="2"/>
              </a:rPr>
              <a:t> tengo una resta :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 –  s , hay que materializar siempre s en caso de que no se pueda almacenar en RAM </a:t>
            </a:r>
          </a:p>
          <a:p>
            <a:pPr marL="628650" lvl="1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5EE3EE-118E-4DF0-BA8A-25FC7B37E79D}"/>
              </a:ext>
            </a:extLst>
          </p:cNvPr>
          <p:cNvSpPr txBox="1"/>
          <p:nvPr/>
        </p:nvSpPr>
        <p:spPr>
          <a:xfrm>
            <a:off x="2017045" y="1267413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E5C2DE9-A6FD-4D45-86F4-06687F14E1AF}"/>
              </a:ext>
            </a:extLst>
          </p:cNvPr>
          <p:cNvCxnSpPr>
            <a:cxnSpLocks/>
          </p:cNvCxnSpPr>
          <p:nvPr/>
        </p:nvCxnSpPr>
        <p:spPr>
          <a:xfrm flipH="1">
            <a:off x="1034438" y="1498050"/>
            <a:ext cx="1008817" cy="27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C077A0-B0FE-4E32-AC55-D044EA1BBA31}"/>
              </a:ext>
            </a:extLst>
          </p:cNvPr>
          <p:cNvSpPr txBox="1"/>
          <p:nvPr/>
        </p:nvSpPr>
        <p:spPr>
          <a:xfrm>
            <a:off x="614994" y="175372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effectLst/>
                <a:latin typeface="Times" pitchFamily="2" charset="0"/>
              </a:rPr>
              <a:t>bastidor</a:t>
            </a:r>
            <a:endParaRPr lang="es-ES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DF28C7A-E991-43A9-ADD7-EA9BAF3DA7D4}"/>
              </a:ext>
            </a:extLst>
          </p:cNvPr>
          <p:cNvSpPr txBox="1"/>
          <p:nvPr/>
        </p:nvSpPr>
        <p:spPr>
          <a:xfrm>
            <a:off x="2665707" y="188448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bastidor </a:t>
            </a:r>
            <a:endParaRPr lang="es-ES" sz="12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57690F0-459D-4B5D-88D1-C9EA3F13DF35}"/>
              </a:ext>
            </a:extLst>
          </p:cNvPr>
          <p:cNvCxnSpPr>
            <a:cxnSpLocks/>
          </p:cNvCxnSpPr>
          <p:nvPr/>
        </p:nvCxnSpPr>
        <p:spPr>
          <a:xfrm flipH="1">
            <a:off x="2172320" y="1086357"/>
            <a:ext cx="13063" cy="19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5533155-C2C1-4ADF-9DA5-045EC366EF71}"/>
              </a:ext>
            </a:extLst>
          </p:cNvPr>
          <p:cNvCxnSpPr>
            <a:cxnSpLocks/>
          </p:cNvCxnSpPr>
          <p:nvPr/>
        </p:nvCxnSpPr>
        <p:spPr>
          <a:xfrm>
            <a:off x="2351017" y="1512051"/>
            <a:ext cx="1023918" cy="40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093E0B1-0C6A-4C53-9FFE-B4FC6BDAA79D}"/>
              </a:ext>
            </a:extLst>
          </p:cNvPr>
          <p:cNvSpPr/>
          <p:nvPr/>
        </p:nvSpPr>
        <p:spPr>
          <a:xfrm>
            <a:off x="527061" y="2356049"/>
            <a:ext cx="1645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=400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 bytes</a:t>
            </a:r>
          </a:p>
          <a:p>
            <a:r>
              <a:rPr lang="es-ES" sz="1200" dirty="0"/>
              <a:t>Fr=1024/20=51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400 / 51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=8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DB110A7-E3C6-4D77-BF04-D51E664C9E85}"/>
              </a:ext>
            </a:extLst>
          </p:cNvPr>
          <p:cNvSpPr/>
          <p:nvPr/>
        </p:nvSpPr>
        <p:spPr>
          <a:xfrm>
            <a:off x="2667851" y="2314435"/>
            <a:ext cx="1810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=10.000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Lr=2*20 bytes</a:t>
            </a:r>
          </a:p>
          <a:p>
            <a:r>
              <a:rPr lang="es-ES" sz="1200" dirty="0"/>
              <a:t>Fr=1024/40=25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10000 / 25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=400 </a:t>
            </a:r>
            <a:r>
              <a:rPr lang="es-ES" sz="1200" dirty="0" err="1"/>
              <a:t>blq</a:t>
            </a:r>
            <a:endParaRPr lang="es-ES" sz="1200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C31A449-3FA0-4D99-A482-D54C13CB1743}"/>
              </a:ext>
            </a:extLst>
          </p:cNvPr>
          <p:cNvCxnSpPr/>
          <p:nvPr/>
        </p:nvCxnSpPr>
        <p:spPr>
          <a:xfrm>
            <a:off x="1207008" y="1498050"/>
            <a:ext cx="374904" cy="38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EF48342-7F2B-448F-8CE1-27E0DF6AD8A6}"/>
              </a:ext>
            </a:extLst>
          </p:cNvPr>
          <p:cNvCxnSpPr/>
          <p:nvPr/>
        </p:nvCxnSpPr>
        <p:spPr>
          <a:xfrm>
            <a:off x="1333096" y="1421334"/>
            <a:ext cx="374904" cy="38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258318" y="297287"/>
            <a:ext cx="111076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Rama de compra  Leer los datos de cliente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Lectura secuencial    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LR=3*40+20=140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140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                   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0.000 / 7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7143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bloques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No puedo usar la Búsqueda binaria: NO hay nada que buscar con condición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- </a:t>
            </a:r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No puedo buscar por índice. No hay nada que buscar con condición, es decir no hay selección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Hay más coste en esa rama?  No, porque se puede encauzar el resto de operaciones</a:t>
            </a:r>
            <a:endParaRPr lang="es-ES" sz="1800" b="0" i="0" u="none" strike="noStrike" baseline="0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es-ES" sz="1800" b="0" i="0" u="none" strike="noStrike" baseline="0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F7D4BF-5795-4093-9224-37C8194DF5E8}"/>
              </a:ext>
            </a:extLst>
          </p:cNvPr>
          <p:cNvSpPr txBox="1"/>
          <p:nvPr/>
        </p:nvSpPr>
        <p:spPr>
          <a:xfrm>
            <a:off x="10369717" y="3587251"/>
            <a:ext cx="1210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cliente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20ABA2-F736-4E38-ABE0-80E20AB86E6E}"/>
              </a:ext>
            </a:extLst>
          </p:cNvPr>
          <p:cNvSpPr txBox="1"/>
          <p:nvPr/>
        </p:nvSpPr>
        <p:spPr>
          <a:xfrm>
            <a:off x="9971314" y="2267862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nombre</a:t>
            </a:r>
            <a:endParaRPr lang="es-ES" sz="12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3784F4C-5986-4CB7-916C-B54A4156C530}"/>
              </a:ext>
            </a:extLst>
          </p:cNvPr>
          <p:cNvCxnSpPr>
            <a:cxnSpLocks/>
          </p:cNvCxnSpPr>
          <p:nvPr/>
        </p:nvCxnSpPr>
        <p:spPr>
          <a:xfrm>
            <a:off x="10611477" y="2789582"/>
            <a:ext cx="0" cy="73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1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394279" y="297287"/>
            <a:ext cx="11107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Primer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 Analizar el segundo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endParaRPr lang="es-ES" sz="1800" b="0" i="0" u="none" strike="noStrike" baseline="0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4A5BCEA-C9F9-476E-8904-364962085729}"/>
              </a:ext>
            </a:extLst>
          </p:cNvPr>
          <p:cNvSpPr txBox="1"/>
          <p:nvPr/>
        </p:nvSpPr>
        <p:spPr>
          <a:xfrm>
            <a:off x="4791159" y="620452"/>
            <a:ext cx="652749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Coste del </a:t>
            </a:r>
            <a:r>
              <a:rPr lang="es-ES" sz="1200" dirty="0" err="1"/>
              <a:t>join</a:t>
            </a:r>
            <a:r>
              <a:rPr lang="es-ES" sz="1200" dirty="0"/>
              <a:t>: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Bucle anidado por bloques siempre se puede aplicar </a:t>
            </a:r>
            <a:r>
              <a:rPr lang="es-ES" sz="1200" dirty="0">
                <a:sym typeface="Wingdings" panose="05000000000000000000" pitchFamily="2" charset="2"/>
              </a:rPr>
              <a:t> M=5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baseline="-25000" dirty="0"/>
              <a:t> </a:t>
            </a:r>
            <a:r>
              <a:rPr lang="es-ES" sz="1200" dirty="0">
                <a:effectLst/>
                <a:sym typeface="Wingdings" panose="05000000000000000000" pitchFamily="2" charset="2"/>
              </a:rPr>
              <a:t>expresión general cuando las dos ramas </a:t>
            </a:r>
            <a:r>
              <a:rPr lang="es-ES" sz="1200" dirty="0">
                <a:sym typeface="Wingdings" panose="05000000000000000000" pitchFamily="2" charset="2"/>
              </a:rPr>
              <a:t>se leen del disco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Bucle anidado por bloques se puede encauzar solo una rama  es necesario materializar otra rama  la más pequeña es la que materializaría (grabo a disco), encauzo la más grande.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Encauzar significa no leer del disco  quitar la suma de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 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 </a:t>
            </a:r>
            <a:r>
              <a:rPr lang="es-ES" sz="120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- Br </a:t>
            </a:r>
            <a:r>
              <a:rPr lang="es-ES" sz="1200" dirty="0">
                <a:sym typeface="Wingdings" panose="05000000000000000000" pitchFamily="2" charset="2"/>
              </a:rPr>
              <a:t> La rama que se encauza  2942 </a:t>
            </a:r>
            <a:r>
              <a:rPr lang="es-ES" sz="1200" dirty="0" err="1">
                <a:sym typeface="Wingdings" panose="05000000000000000000" pitchFamily="2" charset="2"/>
              </a:rPr>
              <a:t>bloq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Bs  La rama que se materializa  8 </a:t>
            </a:r>
            <a:r>
              <a:rPr lang="es-ES" sz="1200" dirty="0" err="1">
                <a:sym typeface="Wingdings" panose="05000000000000000000" pitchFamily="2" charset="2"/>
              </a:rPr>
              <a:t>blq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2942 / ( 5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8 = 7848 bloques  + 8 de materializar la rama más pequeña</a:t>
            </a:r>
          </a:p>
          <a:p>
            <a:pPr marL="628650" lvl="1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mezcla  Las tablas no están ordenadas por DNI (campo común)  No se puede aplicar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bucle anidado indexado  Existe un índice sobre el campo DNI de la tabla cliente y además no se ha realizado ninguna selección sobre cliente  Si elimino la proyección, podré usar el índice  Puedo usar bucle anidado indexado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= </a:t>
            </a:r>
            <a:r>
              <a:rPr lang="es-ES" sz="1200" dirty="0" err="1">
                <a:sym typeface="Wingdings" panose="05000000000000000000" pitchFamily="2" charset="2"/>
              </a:rPr>
              <a:t>nr</a:t>
            </a:r>
            <a:r>
              <a:rPr lang="es-ES" sz="1200" dirty="0">
                <a:sym typeface="Wingdings" panose="05000000000000000000" pitchFamily="2" charset="2"/>
              </a:rPr>
              <a:t>* C +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  las dos entradas están en disco. 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Pero en bucle anidado se puede encauzar una rama  encauzo la rama que no tiene índice en este coste siempre la rama r </a:t>
            </a:r>
          </a:p>
          <a:p>
            <a:pPr marL="1085850" lvl="2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= </a:t>
            </a:r>
            <a:r>
              <a:rPr lang="es-ES" sz="1200" dirty="0" err="1">
                <a:sym typeface="Wingdings" panose="05000000000000000000" pitchFamily="2" charset="2"/>
              </a:rPr>
              <a:t>nr</a:t>
            </a:r>
            <a:r>
              <a:rPr lang="es-ES" sz="1200" dirty="0">
                <a:sym typeface="Wingdings" panose="05000000000000000000" pitchFamily="2" charset="2"/>
              </a:rPr>
              <a:t>*C = </a:t>
            </a:r>
            <a:r>
              <a:rPr lang="es-ES" sz="1200" dirty="0" err="1">
                <a:sym typeface="Wingdings" panose="05000000000000000000" pitchFamily="2" charset="2"/>
              </a:rPr>
              <a:t>nr</a:t>
            </a:r>
            <a:r>
              <a:rPr lang="es-ES" sz="1200" dirty="0">
                <a:sym typeface="Wingdings" panose="05000000000000000000" pitchFamily="2" charset="2"/>
              </a:rPr>
              <a:t> * (</a:t>
            </a:r>
            <a:r>
              <a:rPr lang="es-ES" sz="1200" dirty="0" err="1">
                <a:sym typeface="Wingdings" panose="05000000000000000000" pitchFamily="2" charset="2"/>
              </a:rPr>
              <a:t>Cindice</a:t>
            </a:r>
            <a:r>
              <a:rPr lang="es-ES" sz="1200" dirty="0">
                <a:sym typeface="Wingdings" panose="05000000000000000000" pitchFamily="2" charset="2"/>
              </a:rPr>
              <a:t> + </a:t>
            </a:r>
            <a:r>
              <a:rPr lang="es-ES" sz="1200" dirty="0" err="1">
                <a:sym typeface="Wingdings" panose="05000000000000000000" pitchFamily="2" charset="2"/>
              </a:rPr>
              <a:t>Cdatos</a:t>
            </a:r>
            <a:r>
              <a:rPr lang="es-ES" sz="1200" dirty="0">
                <a:sym typeface="Wingdings" panose="05000000000000000000" pitchFamily="2" charset="2"/>
              </a:rPr>
              <a:t>) = 400* (3 +1) = </a:t>
            </a: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1600 bloques</a:t>
            </a:r>
          </a:p>
          <a:p>
            <a:pPr marL="1543050" lvl="3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Encauzo = 400 tuplas</a:t>
            </a:r>
          </a:p>
          <a:p>
            <a:pPr marL="1543050" lvl="3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de buscar 1 DNI = 3 numero niveles + 1 datos campo es clave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asociación  es imprescindible que nos den la función de asociación  se saca el número de cajones/particiones de la función N , solo se puede aplicar reunión por asociación si se cumple M &gt; = N+1  En este caso no nos dan la función de asociación  No se puede aplicar reunión por asociación.</a:t>
            </a:r>
          </a:p>
          <a:p>
            <a:pPr marL="171450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B390195-D4C2-45A8-AD0B-7CFCDD864AAF}"/>
              </a:ext>
            </a:extLst>
          </p:cNvPr>
          <p:cNvSpPr txBox="1"/>
          <p:nvPr/>
        </p:nvSpPr>
        <p:spPr>
          <a:xfrm>
            <a:off x="2017045" y="1267413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0F88789-9B0D-4016-84FC-22577CB973C7}"/>
              </a:ext>
            </a:extLst>
          </p:cNvPr>
          <p:cNvCxnSpPr>
            <a:cxnSpLocks/>
          </p:cNvCxnSpPr>
          <p:nvPr/>
        </p:nvCxnSpPr>
        <p:spPr>
          <a:xfrm flipH="1">
            <a:off x="1034438" y="1498050"/>
            <a:ext cx="1008817" cy="27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69671E0-6294-439C-A1A0-84BC5FB9650E}"/>
              </a:ext>
            </a:extLst>
          </p:cNvPr>
          <p:cNvCxnSpPr>
            <a:cxnSpLocks/>
          </p:cNvCxnSpPr>
          <p:nvPr/>
        </p:nvCxnSpPr>
        <p:spPr>
          <a:xfrm>
            <a:off x="2351017" y="1512051"/>
            <a:ext cx="1023918" cy="40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64EF81-598F-41FC-91A5-F093F6C1A1F6}"/>
              </a:ext>
            </a:extLst>
          </p:cNvPr>
          <p:cNvSpPr txBox="1"/>
          <p:nvPr/>
        </p:nvSpPr>
        <p:spPr>
          <a:xfrm>
            <a:off x="2899518" y="189219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, nombre</a:t>
            </a:r>
            <a:endParaRPr lang="es-ES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DF8C915-20C0-46FD-BFF2-95CC583F81B1}"/>
              </a:ext>
            </a:extLst>
          </p:cNvPr>
          <p:cNvSpPr txBox="1"/>
          <p:nvPr/>
        </p:nvSpPr>
        <p:spPr>
          <a:xfrm>
            <a:off x="642290" y="178807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 </a:t>
            </a:r>
            <a:endParaRPr lang="es-ES" sz="120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A16E342-FA23-43A6-9EC8-F62DF97093A8}"/>
              </a:ext>
            </a:extLst>
          </p:cNvPr>
          <p:cNvCxnSpPr>
            <a:cxnSpLocks/>
          </p:cNvCxnSpPr>
          <p:nvPr/>
        </p:nvCxnSpPr>
        <p:spPr>
          <a:xfrm>
            <a:off x="2205849" y="943618"/>
            <a:ext cx="0" cy="33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806854F-09E1-4FE1-986D-D6370F1FDBB8}"/>
              </a:ext>
            </a:extLst>
          </p:cNvPr>
          <p:cNvSpPr/>
          <p:nvPr/>
        </p:nvSpPr>
        <p:spPr>
          <a:xfrm>
            <a:off x="527061" y="2356049"/>
            <a:ext cx="1645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=400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 bytes</a:t>
            </a:r>
          </a:p>
          <a:p>
            <a:r>
              <a:rPr lang="es-ES" sz="1200" dirty="0"/>
              <a:t>Fr=1024/20=51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400 / 51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=8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DAAA243-BE30-4CED-8397-ABBF0D1C1477}"/>
              </a:ext>
            </a:extLst>
          </p:cNvPr>
          <p:cNvSpPr/>
          <p:nvPr/>
        </p:nvSpPr>
        <p:spPr>
          <a:xfrm>
            <a:off x="2667851" y="2314435"/>
            <a:ext cx="1888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=50.000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Lr=20+40=60 bytes</a:t>
            </a:r>
          </a:p>
          <a:p>
            <a:r>
              <a:rPr lang="es-ES" sz="1200" dirty="0"/>
              <a:t>Fr=1024/60=17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50000 / 17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=2942 </a:t>
            </a:r>
            <a:r>
              <a:rPr lang="es-ES" sz="1200" dirty="0" err="1"/>
              <a:t>blq</a:t>
            </a:r>
            <a:endParaRPr lang="es-ES" sz="12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6C287CB-E10E-4AC9-B1CC-9D078525C5EB}"/>
              </a:ext>
            </a:extLst>
          </p:cNvPr>
          <p:cNvCxnSpPr/>
          <p:nvPr/>
        </p:nvCxnSpPr>
        <p:spPr>
          <a:xfrm>
            <a:off x="1207008" y="1498050"/>
            <a:ext cx="374904" cy="38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830A35E-D09C-477B-B04C-625A375FC263}"/>
              </a:ext>
            </a:extLst>
          </p:cNvPr>
          <p:cNvCxnSpPr/>
          <p:nvPr/>
        </p:nvCxnSpPr>
        <p:spPr>
          <a:xfrm>
            <a:off x="1333096" y="1421334"/>
            <a:ext cx="374904" cy="38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BCF0509-01C2-42F3-9E64-B00A47AE2F26}"/>
              </a:ext>
            </a:extLst>
          </p:cNvPr>
          <p:cNvCxnSpPr>
            <a:cxnSpLocks/>
          </p:cNvCxnSpPr>
          <p:nvPr/>
        </p:nvCxnSpPr>
        <p:spPr>
          <a:xfrm>
            <a:off x="2343428" y="3380172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A2DD45-A54F-4C50-8E57-B88432E04A59}"/>
              </a:ext>
            </a:extLst>
          </p:cNvPr>
          <p:cNvSpPr txBox="1"/>
          <p:nvPr/>
        </p:nvSpPr>
        <p:spPr>
          <a:xfrm>
            <a:off x="2188535" y="4053239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E7F7947-DDD1-4AAF-93D4-5A78642816DA}"/>
              </a:ext>
            </a:extLst>
          </p:cNvPr>
          <p:cNvSpPr txBox="1"/>
          <p:nvPr/>
        </p:nvSpPr>
        <p:spPr>
          <a:xfrm>
            <a:off x="3417033" y="6110325"/>
            <a:ext cx="1210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cliente</a:t>
            </a:r>
            <a:endParaRPr lang="es-E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865A48E-955A-46E2-A9E9-388D41BF23D9}"/>
              </a:ext>
            </a:extLst>
          </p:cNvPr>
          <p:cNvCxnSpPr>
            <a:cxnSpLocks/>
          </p:cNvCxnSpPr>
          <p:nvPr/>
        </p:nvCxnSpPr>
        <p:spPr>
          <a:xfrm flipH="1">
            <a:off x="822717" y="4246889"/>
            <a:ext cx="1405198" cy="1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B2A18C7-FB98-4AE4-86F7-4F63818C3924}"/>
              </a:ext>
            </a:extLst>
          </p:cNvPr>
          <p:cNvCxnSpPr>
            <a:cxnSpLocks/>
          </p:cNvCxnSpPr>
          <p:nvPr/>
        </p:nvCxnSpPr>
        <p:spPr>
          <a:xfrm>
            <a:off x="2554774" y="4374968"/>
            <a:ext cx="1038959" cy="173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05B0CE5-C455-4506-AFE7-C94385F8EC5E}"/>
              </a:ext>
            </a:extLst>
          </p:cNvPr>
          <p:cNvSpPr txBox="1"/>
          <p:nvPr/>
        </p:nvSpPr>
        <p:spPr>
          <a:xfrm>
            <a:off x="667442" y="441500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b="1" dirty="0" err="1">
                <a:effectLst/>
                <a:latin typeface="Times" pitchFamily="2" charset="0"/>
              </a:rPr>
              <a:t>dni</a:t>
            </a:r>
            <a:r>
              <a:rPr lang="es-ES" sz="1200" dirty="0">
                <a:effectLst/>
                <a:latin typeface="Times" pitchFamily="2" charset="0"/>
              </a:rPr>
              <a:t>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0524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258318" y="297287"/>
            <a:ext cx="11107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Rama de salida No hay coste porque la salida del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+ entrada de la proyección se puede encauzar, y la salida final se entrega al usuario en Memoria y no tiene coste adicional.</a:t>
            </a: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F48DF4F-54FF-409B-8F87-CA9A7BE501C4}"/>
              </a:ext>
            </a:extLst>
          </p:cNvPr>
          <p:cNvCxnSpPr>
            <a:cxnSpLocks/>
          </p:cNvCxnSpPr>
          <p:nvPr/>
        </p:nvCxnSpPr>
        <p:spPr>
          <a:xfrm>
            <a:off x="1104241" y="3798624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CBD383-3670-4B40-B0FF-1D865A52AF67}"/>
              </a:ext>
            </a:extLst>
          </p:cNvPr>
          <p:cNvSpPr txBox="1"/>
          <p:nvPr/>
        </p:nvSpPr>
        <p:spPr>
          <a:xfrm>
            <a:off x="871561" y="324433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effectLst/>
                <a:latin typeface="Times" pitchFamily="2" charset="0"/>
              </a:rPr>
              <a:t>nombre</a:t>
            </a:r>
            <a:endParaRPr lang="es-ES" sz="12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F237233-8DBE-4A5F-922B-0E0658FEBF76}"/>
              </a:ext>
            </a:extLst>
          </p:cNvPr>
          <p:cNvCxnSpPr>
            <a:cxnSpLocks/>
          </p:cNvCxnSpPr>
          <p:nvPr/>
        </p:nvCxnSpPr>
        <p:spPr>
          <a:xfrm>
            <a:off x="991846" y="2591268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2604C36-9221-4D66-8382-EE6B72A76D45}"/>
              </a:ext>
            </a:extLst>
          </p:cNvPr>
          <p:cNvSpPr txBox="1"/>
          <p:nvPr/>
        </p:nvSpPr>
        <p:spPr>
          <a:xfrm>
            <a:off x="258318" y="2306052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0CFAAC-592C-42C1-BA9C-894826AC267D}"/>
              </a:ext>
            </a:extLst>
          </p:cNvPr>
          <p:cNvSpPr txBox="1"/>
          <p:nvPr/>
        </p:nvSpPr>
        <p:spPr>
          <a:xfrm>
            <a:off x="248274" y="3834202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D5343C-A79B-47FE-B75B-0BBD3F91057B}"/>
              </a:ext>
            </a:extLst>
          </p:cNvPr>
          <p:cNvSpPr txBox="1"/>
          <p:nvPr/>
        </p:nvSpPr>
        <p:spPr>
          <a:xfrm>
            <a:off x="358902" y="1018594"/>
            <a:ext cx="10879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Coste total  Lectura con índice de rama automóvil + Lectura secuencial de la rama compra + materializar la salida de proyección de bastidor + bucle anidado por bloques +  Coste del segundo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con bucle anidado indexado = 408 + 6250 + 1072 + 8 (materializar) + 1600 = 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9338 bloques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302D8B-C5CB-4FA0-84D5-BF458D1A9DE8}"/>
              </a:ext>
            </a:extLst>
          </p:cNvPr>
          <p:cNvSpPr txBox="1"/>
          <p:nvPr/>
        </p:nvSpPr>
        <p:spPr>
          <a:xfrm>
            <a:off x="2251709" y="2162460"/>
            <a:ext cx="9461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Si nos piden en el problema que la salida de la consulta se graba en disco  Hay que materializar la salida  Coste ?   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LR=40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40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25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                   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400 / 25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16 bloques</a:t>
            </a: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717C2A8-EBD7-4B2E-A7FE-4868356143B3}"/>
              </a:ext>
            </a:extLst>
          </p:cNvPr>
          <p:cNvCxnSpPr>
            <a:cxnSpLocks/>
          </p:cNvCxnSpPr>
          <p:nvPr/>
        </p:nvCxnSpPr>
        <p:spPr>
          <a:xfrm>
            <a:off x="709445" y="2762624"/>
            <a:ext cx="56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288098C-56DE-4282-B746-B4EBA09E1048}"/>
              </a:ext>
            </a:extLst>
          </p:cNvPr>
          <p:cNvCxnSpPr>
            <a:cxnSpLocks/>
          </p:cNvCxnSpPr>
          <p:nvPr/>
        </p:nvCxnSpPr>
        <p:spPr>
          <a:xfrm>
            <a:off x="709445" y="2886077"/>
            <a:ext cx="56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2CD7DE-40FE-474C-91D7-10A913F9FAD1}"/>
              </a:ext>
            </a:extLst>
          </p:cNvPr>
          <p:cNvSpPr txBox="1"/>
          <p:nvPr/>
        </p:nvSpPr>
        <p:spPr>
          <a:xfrm>
            <a:off x="2760785" y="3131380"/>
            <a:ext cx="89862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Ordenación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sacar </a:t>
            </a:r>
            <a:r>
              <a:rPr lang="es-E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todas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las tuplas ordenadas </a:t>
            </a: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Group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by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 sacar grupos o agrupar por un campo, y sale una tupla por cada grupo  entran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tuplas y salen V(campo de agrupación) tuplas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Order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 entran todas las tuplas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y salen todas las tuplas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ordenadas</a:t>
            </a: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- Coste de ordenar?  depende del tamaño M de la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memorai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(número de bloques de la memoria)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	- Si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M&gt;=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(número de bloques de entrada a ordenar)  Coste =0 ( no 			necesito el disco para ordenar)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78BC472-02DC-4ABB-B9C2-52219D2494CF}"/>
              </a:ext>
            </a:extLst>
          </p:cNvPr>
          <p:cNvCxnSpPr>
            <a:cxnSpLocks/>
          </p:cNvCxnSpPr>
          <p:nvPr/>
        </p:nvCxnSpPr>
        <p:spPr>
          <a:xfrm>
            <a:off x="1366451" y="5809328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A74225-5290-4623-A7D8-489456BAD771}"/>
              </a:ext>
            </a:extLst>
          </p:cNvPr>
          <p:cNvSpPr txBox="1"/>
          <p:nvPr/>
        </p:nvSpPr>
        <p:spPr>
          <a:xfrm>
            <a:off x="1133771" y="5255038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nombre</a:t>
            </a:r>
            <a:endParaRPr lang="es-ES" sz="12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55336E-040A-47BA-B7CC-DD706B9B5E0A}"/>
              </a:ext>
            </a:extLst>
          </p:cNvPr>
          <p:cNvCxnSpPr>
            <a:cxnSpLocks/>
          </p:cNvCxnSpPr>
          <p:nvPr/>
        </p:nvCxnSpPr>
        <p:spPr>
          <a:xfrm>
            <a:off x="1366451" y="4601972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EC5891-5984-4AEC-906F-FFB9570AEBDE}"/>
              </a:ext>
            </a:extLst>
          </p:cNvPr>
          <p:cNvSpPr txBox="1"/>
          <p:nvPr/>
        </p:nvSpPr>
        <p:spPr>
          <a:xfrm>
            <a:off x="520528" y="4316756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B5F160-E420-44E2-A55E-14B7F5079ACE}"/>
              </a:ext>
            </a:extLst>
          </p:cNvPr>
          <p:cNvSpPr txBox="1"/>
          <p:nvPr/>
        </p:nvSpPr>
        <p:spPr>
          <a:xfrm>
            <a:off x="510484" y="5844906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7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F48DF4F-54FF-409B-8F87-CA9A7BE501C4}"/>
              </a:ext>
            </a:extLst>
          </p:cNvPr>
          <p:cNvCxnSpPr>
            <a:cxnSpLocks/>
          </p:cNvCxnSpPr>
          <p:nvPr/>
        </p:nvCxnSpPr>
        <p:spPr>
          <a:xfrm>
            <a:off x="1104241" y="3798624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CBD383-3670-4B40-B0FF-1D865A52AF67}"/>
              </a:ext>
            </a:extLst>
          </p:cNvPr>
          <p:cNvSpPr txBox="1"/>
          <p:nvPr/>
        </p:nvSpPr>
        <p:spPr>
          <a:xfrm>
            <a:off x="871561" y="324433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effectLst/>
                <a:latin typeface="Times" pitchFamily="2" charset="0"/>
              </a:rPr>
              <a:t>nombre</a:t>
            </a:r>
            <a:endParaRPr lang="es-ES" sz="12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F237233-8DBE-4A5F-922B-0E0658FEBF76}"/>
              </a:ext>
            </a:extLst>
          </p:cNvPr>
          <p:cNvCxnSpPr>
            <a:cxnSpLocks/>
          </p:cNvCxnSpPr>
          <p:nvPr/>
        </p:nvCxnSpPr>
        <p:spPr>
          <a:xfrm>
            <a:off x="991846" y="2591268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2604C36-9221-4D66-8382-EE6B72A76D45}"/>
              </a:ext>
            </a:extLst>
          </p:cNvPr>
          <p:cNvSpPr txBox="1"/>
          <p:nvPr/>
        </p:nvSpPr>
        <p:spPr>
          <a:xfrm>
            <a:off x="258318" y="2306052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0CFAAC-592C-42C1-BA9C-894826AC267D}"/>
              </a:ext>
            </a:extLst>
          </p:cNvPr>
          <p:cNvSpPr txBox="1"/>
          <p:nvPr/>
        </p:nvSpPr>
        <p:spPr>
          <a:xfrm>
            <a:off x="248274" y="3834202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717C2A8-EBD7-4B2E-A7FE-4868356143B3}"/>
              </a:ext>
            </a:extLst>
          </p:cNvPr>
          <p:cNvCxnSpPr>
            <a:cxnSpLocks/>
          </p:cNvCxnSpPr>
          <p:nvPr/>
        </p:nvCxnSpPr>
        <p:spPr>
          <a:xfrm>
            <a:off x="709445" y="2762624"/>
            <a:ext cx="56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288098C-56DE-4282-B746-B4EBA09E1048}"/>
              </a:ext>
            </a:extLst>
          </p:cNvPr>
          <p:cNvCxnSpPr>
            <a:cxnSpLocks/>
          </p:cNvCxnSpPr>
          <p:nvPr/>
        </p:nvCxnSpPr>
        <p:spPr>
          <a:xfrm>
            <a:off x="709445" y="2886077"/>
            <a:ext cx="56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2CD7DE-40FE-474C-91D7-10A913F9FAD1}"/>
              </a:ext>
            </a:extLst>
          </p:cNvPr>
          <p:cNvSpPr txBox="1"/>
          <p:nvPr/>
        </p:nvSpPr>
        <p:spPr>
          <a:xfrm>
            <a:off x="2244114" y="305505"/>
            <a:ext cx="96083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Ordenación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sacar </a:t>
            </a:r>
            <a:r>
              <a:rPr lang="es-E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todas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las tuplas ordenadas </a:t>
            </a: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Group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by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 sacar grupos o agrupar por un campo, y sale una tupla por cada grupo  entran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tuplas y salen V(campo de agrupación) tuplas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Order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 entran todas las tuplas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y salen todas las tuplas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ordenadas</a:t>
            </a: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- Coste de ordenar?  depende del tamaño M de la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memorai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(número de bloques de la memoria)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	- Si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M&gt;=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(número de bloques de entrada a ordenar)  Coste =0 ( no 			necesito el disco para ordenar)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	- Si M&lt;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 habría coste de materializar antes de ordenar + coste de ordenar utilizando el disco como apoyo  Ordenación mezcla externa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	 Coste =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br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*( 2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log</a:t>
            </a:r>
            <a:r>
              <a:rPr lang="es-ES" sz="1800" b="0" i="0" u="none" strike="noStrike" baseline="-25000" dirty="0" err="1">
                <a:solidFill>
                  <a:srgbClr val="000000"/>
                </a:solidFill>
                <a:latin typeface="Garamond" panose="02020404030301010803" pitchFamily="18" charset="0"/>
              </a:rPr>
              <a:t>M</a:t>
            </a:r>
            <a:r>
              <a:rPr lang="es-ES" sz="1800" b="0" i="1" u="none" strike="noStrike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–</a:t>
            </a:r>
            <a:r>
              <a:rPr lang="es-ES" sz="1800" b="0" i="0" u="none" strike="noStrike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br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/ M)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+ 1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) 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	M =5</a:t>
            </a:r>
          </a:p>
          <a:p>
            <a:r>
              <a:rPr lang="es-ES" sz="18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s-ES" sz="1800" dirty="0" err="1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?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Lr= 40 bytes,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fr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= 25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reg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/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bloq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br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= 16 bloques , Coste = 16 *( 2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log</a:t>
            </a:r>
            <a:r>
              <a:rPr lang="es-ES" sz="1800" b="0" i="0" u="none" strike="noStrike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r>
              <a:rPr lang="es-ES" sz="1800" b="0" i="1" u="none" strike="noStrike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–</a:t>
            </a:r>
            <a:r>
              <a:rPr lang="es-ES" sz="1800" b="0" i="0" u="none" strike="noStrike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(16 / 5)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+ 1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)= 16*(2*1+1)=16*3=48 bloques 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materializar antes de ordenar + coste de ordenar = 16 + 48 = 64 bloques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78BC472-02DC-4ABB-B9C2-52219D2494CF}"/>
              </a:ext>
            </a:extLst>
          </p:cNvPr>
          <p:cNvCxnSpPr>
            <a:cxnSpLocks/>
          </p:cNvCxnSpPr>
          <p:nvPr/>
        </p:nvCxnSpPr>
        <p:spPr>
          <a:xfrm>
            <a:off x="1366451" y="5809328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A74225-5290-4623-A7D8-489456BAD771}"/>
              </a:ext>
            </a:extLst>
          </p:cNvPr>
          <p:cNvSpPr txBox="1"/>
          <p:nvPr/>
        </p:nvSpPr>
        <p:spPr>
          <a:xfrm>
            <a:off x="1133771" y="5255038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nombre</a:t>
            </a:r>
            <a:endParaRPr lang="es-ES" sz="12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55336E-040A-47BA-B7CC-DD706B9B5E0A}"/>
              </a:ext>
            </a:extLst>
          </p:cNvPr>
          <p:cNvCxnSpPr>
            <a:cxnSpLocks/>
          </p:cNvCxnSpPr>
          <p:nvPr/>
        </p:nvCxnSpPr>
        <p:spPr>
          <a:xfrm>
            <a:off x="1366451" y="4601972"/>
            <a:ext cx="0" cy="58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EC5891-5984-4AEC-906F-FFB9570AEBDE}"/>
              </a:ext>
            </a:extLst>
          </p:cNvPr>
          <p:cNvSpPr txBox="1"/>
          <p:nvPr/>
        </p:nvSpPr>
        <p:spPr>
          <a:xfrm>
            <a:off x="520528" y="4316756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B5F160-E420-44E2-A55E-14B7F5079ACE}"/>
              </a:ext>
            </a:extLst>
          </p:cNvPr>
          <p:cNvSpPr txBox="1"/>
          <p:nvPr/>
        </p:nvSpPr>
        <p:spPr>
          <a:xfrm>
            <a:off x="510484" y="5844906"/>
            <a:ext cx="2734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400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7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2408</Words>
  <Application>Microsoft Office PowerPoint</Application>
  <PresentationFormat>Panorámica</PresentationFormat>
  <Paragraphs>212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Monotype Sorts</vt:lpstr>
      <vt:lpstr>Symbol</vt:lpstr>
      <vt:lpstr>Times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12</cp:revision>
  <dcterms:created xsi:type="dcterms:W3CDTF">2020-03-31T14:48:49Z</dcterms:created>
  <dcterms:modified xsi:type="dcterms:W3CDTF">2024-03-02T21:34:47Z</dcterms:modified>
</cp:coreProperties>
</file>