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535" autoAdjust="0"/>
  </p:normalViewPr>
  <p:slideViewPr>
    <p:cSldViewPr snapToGrid="0" snapToObjects="1">
      <p:cViewPr varScale="1">
        <p:scale>
          <a:sx n="105" d="100"/>
          <a:sy n="105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ález Diego Iván" userId="aa6911a4-26d5-4d17-bb1b-389faa5bfbb7" providerId="ADAL" clId="{D8E0EA27-DD78-4C6F-8C61-3C54F35AFA80}"/>
    <pc:docChg chg="undo custSel modSld">
      <pc:chgData name="González Diego Iván" userId="aa6911a4-26d5-4d17-bb1b-389faa5bfbb7" providerId="ADAL" clId="{D8E0EA27-DD78-4C6F-8C61-3C54F35AFA80}" dt="2021-04-15T09:55:33.453" v="767"/>
      <pc:docMkLst>
        <pc:docMk/>
      </pc:docMkLst>
      <pc:sldChg chg="addSp delSp modSp mod">
        <pc:chgData name="González Diego Iván" userId="aa6911a4-26d5-4d17-bb1b-389faa5bfbb7" providerId="ADAL" clId="{D8E0EA27-DD78-4C6F-8C61-3C54F35AFA80}" dt="2021-04-15T09:34:35.417" v="586" actId="1076"/>
        <pc:sldMkLst>
          <pc:docMk/>
          <pc:sldMk cId="1439536848" sldId="256"/>
        </pc:sldMkLst>
        <pc:spChg chg="del">
          <ac:chgData name="González Diego Iván" userId="aa6911a4-26d5-4d17-bb1b-389faa5bfbb7" providerId="ADAL" clId="{D8E0EA27-DD78-4C6F-8C61-3C54F35AFA80}" dt="2021-04-15T05:54:34.241" v="1" actId="478"/>
          <ac:spMkLst>
            <pc:docMk/>
            <pc:sldMk cId="1439536848" sldId="256"/>
            <ac:spMk id="3" creationId="{06941EDD-C904-4B60-8125-DE0B00CD8A38}"/>
          </ac:spMkLst>
        </pc:spChg>
        <pc:spChg chg="mod">
          <ac:chgData name="González Diego Iván" userId="aa6911a4-26d5-4d17-bb1b-389faa5bfbb7" providerId="ADAL" clId="{D8E0EA27-DD78-4C6F-8C61-3C54F35AFA80}" dt="2021-04-15T09:27:54.485" v="526" actId="20577"/>
          <ac:spMkLst>
            <pc:docMk/>
            <pc:sldMk cId="1439536848" sldId="256"/>
            <ac:spMk id="4" creationId="{8BE5744F-3423-5449-ABB0-D4FE8DEF6482}"/>
          </ac:spMkLst>
        </pc:spChg>
        <pc:spChg chg="del">
          <ac:chgData name="González Diego Iván" userId="aa6911a4-26d5-4d17-bb1b-389faa5bfbb7" providerId="ADAL" clId="{D8E0EA27-DD78-4C6F-8C61-3C54F35AFA80}" dt="2021-04-15T05:54:34.241" v="1" actId="478"/>
          <ac:spMkLst>
            <pc:docMk/>
            <pc:sldMk cId="1439536848" sldId="256"/>
            <ac:spMk id="5" creationId="{5D2DC58B-FCFD-43A7-8CB8-7BBAF444A498}"/>
          </ac:spMkLst>
        </pc:spChg>
        <pc:spChg chg="del">
          <ac:chgData name="González Diego Iván" userId="aa6911a4-26d5-4d17-bb1b-389faa5bfbb7" providerId="ADAL" clId="{D8E0EA27-DD78-4C6F-8C61-3C54F35AFA80}" dt="2021-04-15T05:54:34.241" v="1" actId="478"/>
          <ac:spMkLst>
            <pc:docMk/>
            <pc:sldMk cId="1439536848" sldId="256"/>
            <ac:spMk id="6" creationId="{38F693C6-3194-4DA2-BF83-BAF1CBC3D5A5}"/>
          </ac:spMkLst>
        </pc:spChg>
        <pc:spChg chg="del">
          <ac:chgData name="González Diego Iván" userId="aa6911a4-26d5-4d17-bb1b-389faa5bfbb7" providerId="ADAL" clId="{D8E0EA27-DD78-4C6F-8C61-3C54F35AFA80}" dt="2021-04-15T05:54:34.241" v="1" actId="478"/>
          <ac:spMkLst>
            <pc:docMk/>
            <pc:sldMk cId="1439536848" sldId="256"/>
            <ac:spMk id="7" creationId="{16E7BECB-7738-4418-AE6C-906A698C1B2E}"/>
          </ac:spMkLst>
        </pc:spChg>
        <pc:spChg chg="del">
          <ac:chgData name="González Diego Iván" userId="aa6911a4-26d5-4d17-bb1b-389faa5bfbb7" providerId="ADAL" clId="{D8E0EA27-DD78-4C6F-8C61-3C54F35AFA80}" dt="2021-04-15T05:54:34.241" v="1" actId="478"/>
          <ac:spMkLst>
            <pc:docMk/>
            <pc:sldMk cId="1439536848" sldId="256"/>
            <ac:spMk id="8" creationId="{0E1D6E42-AC29-42BA-820B-AB3AF891D6A5}"/>
          </ac:spMkLst>
        </pc:spChg>
        <pc:spChg chg="del">
          <ac:chgData name="González Diego Iván" userId="aa6911a4-26d5-4d17-bb1b-389faa5bfbb7" providerId="ADAL" clId="{D8E0EA27-DD78-4C6F-8C61-3C54F35AFA80}" dt="2021-04-15T05:54:34.241" v="1" actId="478"/>
          <ac:spMkLst>
            <pc:docMk/>
            <pc:sldMk cId="1439536848" sldId="256"/>
            <ac:spMk id="9" creationId="{A3BC02E2-341B-4FC6-A037-8ACC497AF152}"/>
          </ac:spMkLst>
        </pc:spChg>
        <pc:spChg chg="del">
          <ac:chgData name="González Diego Iván" userId="aa6911a4-26d5-4d17-bb1b-389faa5bfbb7" providerId="ADAL" clId="{D8E0EA27-DD78-4C6F-8C61-3C54F35AFA80}" dt="2021-04-15T05:54:34.241" v="1" actId="478"/>
          <ac:spMkLst>
            <pc:docMk/>
            <pc:sldMk cId="1439536848" sldId="256"/>
            <ac:spMk id="10" creationId="{C7051545-0A89-44CD-859F-68395A48D441}"/>
          </ac:spMkLst>
        </pc:spChg>
        <pc:spChg chg="del">
          <ac:chgData name="González Diego Iván" userId="aa6911a4-26d5-4d17-bb1b-389faa5bfbb7" providerId="ADAL" clId="{D8E0EA27-DD78-4C6F-8C61-3C54F35AFA80}" dt="2021-04-15T05:54:34.241" v="1" actId="478"/>
          <ac:spMkLst>
            <pc:docMk/>
            <pc:sldMk cId="1439536848" sldId="256"/>
            <ac:spMk id="12" creationId="{380076C7-E40F-44C9-874A-3BA64E2F336A}"/>
          </ac:spMkLst>
        </pc:spChg>
        <pc:spChg chg="del">
          <ac:chgData name="González Diego Iván" userId="aa6911a4-26d5-4d17-bb1b-389faa5bfbb7" providerId="ADAL" clId="{D8E0EA27-DD78-4C6F-8C61-3C54F35AFA80}" dt="2021-04-15T05:54:34.241" v="1" actId="478"/>
          <ac:spMkLst>
            <pc:docMk/>
            <pc:sldMk cId="1439536848" sldId="256"/>
            <ac:spMk id="20" creationId="{2F15156D-C902-4B5D-8AB5-9C0F90D80D3A}"/>
          </ac:spMkLst>
        </pc:spChg>
        <pc:spChg chg="del">
          <ac:chgData name="González Diego Iván" userId="aa6911a4-26d5-4d17-bb1b-389faa5bfbb7" providerId="ADAL" clId="{D8E0EA27-DD78-4C6F-8C61-3C54F35AFA80}" dt="2021-04-15T05:54:34.241" v="1" actId="478"/>
          <ac:spMkLst>
            <pc:docMk/>
            <pc:sldMk cId="1439536848" sldId="256"/>
            <ac:spMk id="32" creationId="{5305152A-0C95-49C9-AB1E-CC2BD1A31C1C}"/>
          </ac:spMkLst>
        </pc:spChg>
        <pc:spChg chg="del">
          <ac:chgData name="González Diego Iván" userId="aa6911a4-26d5-4d17-bb1b-389faa5bfbb7" providerId="ADAL" clId="{D8E0EA27-DD78-4C6F-8C61-3C54F35AFA80}" dt="2021-04-15T05:54:34.241" v="1" actId="478"/>
          <ac:spMkLst>
            <pc:docMk/>
            <pc:sldMk cId="1439536848" sldId="256"/>
            <ac:spMk id="34" creationId="{1796B97C-5771-4FA2-9EC4-A2D1DF693F5E}"/>
          </ac:spMkLst>
        </pc:spChg>
        <pc:spChg chg="del">
          <ac:chgData name="González Diego Iván" userId="aa6911a4-26d5-4d17-bb1b-389faa5bfbb7" providerId="ADAL" clId="{D8E0EA27-DD78-4C6F-8C61-3C54F35AFA80}" dt="2021-04-15T05:54:34.241" v="1" actId="478"/>
          <ac:spMkLst>
            <pc:docMk/>
            <pc:sldMk cId="1439536848" sldId="256"/>
            <ac:spMk id="37" creationId="{8309F8C4-F057-4425-BF0A-13A9C988812B}"/>
          </ac:spMkLst>
        </pc:spChg>
        <pc:spChg chg="del">
          <ac:chgData name="González Diego Iván" userId="aa6911a4-26d5-4d17-bb1b-389faa5bfbb7" providerId="ADAL" clId="{D8E0EA27-DD78-4C6F-8C61-3C54F35AFA80}" dt="2021-04-15T05:54:34.241" v="1" actId="478"/>
          <ac:spMkLst>
            <pc:docMk/>
            <pc:sldMk cId="1439536848" sldId="256"/>
            <ac:spMk id="39" creationId="{FE4C79AC-4616-4598-85B8-B8F4E78E67DE}"/>
          </ac:spMkLst>
        </pc:spChg>
        <pc:spChg chg="del">
          <ac:chgData name="González Diego Iván" userId="aa6911a4-26d5-4d17-bb1b-389faa5bfbb7" providerId="ADAL" clId="{D8E0EA27-DD78-4C6F-8C61-3C54F35AFA80}" dt="2021-04-15T05:54:34.241" v="1" actId="478"/>
          <ac:spMkLst>
            <pc:docMk/>
            <pc:sldMk cId="1439536848" sldId="256"/>
            <ac:spMk id="41" creationId="{CF9A2172-318B-4A6B-A745-6E3CAACA0ED8}"/>
          </ac:spMkLst>
        </pc:spChg>
        <pc:spChg chg="add mod">
          <ac:chgData name="González Diego Iván" userId="aa6911a4-26d5-4d17-bb1b-389faa5bfbb7" providerId="ADAL" clId="{D8E0EA27-DD78-4C6F-8C61-3C54F35AFA80}" dt="2021-04-15T09:09:55.907" v="49" actId="1076"/>
          <ac:spMkLst>
            <pc:docMk/>
            <pc:sldMk cId="1439536848" sldId="256"/>
            <ac:spMk id="42" creationId="{C1C5736A-7BD9-4135-99F5-E90EA3149FD5}"/>
          </ac:spMkLst>
        </pc:spChg>
        <pc:spChg chg="del">
          <ac:chgData name="González Diego Iván" userId="aa6911a4-26d5-4d17-bb1b-389faa5bfbb7" providerId="ADAL" clId="{D8E0EA27-DD78-4C6F-8C61-3C54F35AFA80}" dt="2021-04-15T05:54:34.241" v="1" actId="478"/>
          <ac:spMkLst>
            <pc:docMk/>
            <pc:sldMk cId="1439536848" sldId="256"/>
            <ac:spMk id="43" creationId="{609F302F-768E-4CF2-894C-F37FD8479FFD}"/>
          </ac:spMkLst>
        </pc:spChg>
        <pc:spChg chg="del">
          <ac:chgData name="González Diego Iván" userId="aa6911a4-26d5-4d17-bb1b-389faa5bfbb7" providerId="ADAL" clId="{D8E0EA27-DD78-4C6F-8C61-3C54F35AFA80}" dt="2021-04-15T05:54:34.241" v="1" actId="478"/>
          <ac:spMkLst>
            <pc:docMk/>
            <pc:sldMk cId="1439536848" sldId="256"/>
            <ac:spMk id="44" creationId="{C958C1C2-A2A8-4B61-9BEB-4B3D008F93B6}"/>
          </ac:spMkLst>
        </pc:spChg>
        <pc:spChg chg="del">
          <ac:chgData name="González Diego Iván" userId="aa6911a4-26d5-4d17-bb1b-389faa5bfbb7" providerId="ADAL" clId="{D8E0EA27-DD78-4C6F-8C61-3C54F35AFA80}" dt="2021-04-15T05:54:34.241" v="1" actId="478"/>
          <ac:spMkLst>
            <pc:docMk/>
            <pc:sldMk cId="1439536848" sldId="256"/>
            <ac:spMk id="45" creationId="{0D6FCEC5-D59F-427A-9400-B19A372B76CA}"/>
          </ac:spMkLst>
        </pc:spChg>
        <pc:spChg chg="del">
          <ac:chgData name="González Diego Iván" userId="aa6911a4-26d5-4d17-bb1b-389faa5bfbb7" providerId="ADAL" clId="{D8E0EA27-DD78-4C6F-8C61-3C54F35AFA80}" dt="2021-04-15T05:54:34.241" v="1" actId="478"/>
          <ac:spMkLst>
            <pc:docMk/>
            <pc:sldMk cId="1439536848" sldId="256"/>
            <ac:spMk id="46" creationId="{E79E0FE1-9AEE-4DCE-B3D3-DEA15A762921}"/>
          </ac:spMkLst>
        </pc:spChg>
        <pc:spChg chg="del">
          <ac:chgData name="González Diego Iván" userId="aa6911a4-26d5-4d17-bb1b-389faa5bfbb7" providerId="ADAL" clId="{D8E0EA27-DD78-4C6F-8C61-3C54F35AFA80}" dt="2021-04-15T05:54:34.241" v="1" actId="478"/>
          <ac:spMkLst>
            <pc:docMk/>
            <pc:sldMk cId="1439536848" sldId="256"/>
            <ac:spMk id="47" creationId="{570D5E03-0FAD-40EE-A245-48D669C905C7}"/>
          </ac:spMkLst>
        </pc:spChg>
        <pc:spChg chg="del">
          <ac:chgData name="González Diego Iván" userId="aa6911a4-26d5-4d17-bb1b-389faa5bfbb7" providerId="ADAL" clId="{D8E0EA27-DD78-4C6F-8C61-3C54F35AFA80}" dt="2021-04-15T05:54:34.241" v="1" actId="478"/>
          <ac:spMkLst>
            <pc:docMk/>
            <pc:sldMk cId="1439536848" sldId="256"/>
            <ac:spMk id="48" creationId="{7FBC7635-25BF-4D1C-B099-FF0280AA3E65}"/>
          </ac:spMkLst>
        </pc:spChg>
        <pc:spChg chg="del">
          <ac:chgData name="González Diego Iván" userId="aa6911a4-26d5-4d17-bb1b-389faa5bfbb7" providerId="ADAL" clId="{D8E0EA27-DD78-4C6F-8C61-3C54F35AFA80}" dt="2021-04-15T05:54:34.241" v="1" actId="478"/>
          <ac:spMkLst>
            <pc:docMk/>
            <pc:sldMk cId="1439536848" sldId="256"/>
            <ac:spMk id="49" creationId="{B38C69FA-7D91-480E-9FE4-1FD8FEF89E57}"/>
          </ac:spMkLst>
        </pc:spChg>
        <pc:spChg chg="del">
          <ac:chgData name="González Diego Iván" userId="aa6911a4-26d5-4d17-bb1b-389faa5bfbb7" providerId="ADAL" clId="{D8E0EA27-DD78-4C6F-8C61-3C54F35AFA80}" dt="2021-04-15T05:54:34.241" v="1" actId="478"/>
          <ac:spMkLst>
            <pc:docMk/>
            <pc:sldMk cId="1439536848" sldId="256"/>
            <ac:spMk id="50" creationId="{A1B30B51-3D88-4F4F-865C-6B043262D3D1}"/>
          </ac:spMkLst>
        </pc:spChg>
        <pc:spChg chg="del">
          <ac:chgData name="González Diego Iván" userId="aa6911a4-26d5-4d17-bb1b-389faa5bfbb7" providerId="ADAL" clId="{D8E0EA27-DD78-4C6F-8C61-3C54F35AFA80}" dt="2021-04-15T05:54:34.241" v="1" actId="478"/>
          <ac:spMkLst>
            <pc:docMk/>
            <pc:sldMk cId="1439536848" sldId="256"/>
            <ac:spMk id="51" creationId="{495A26B8-42A4-4ADD-947E-5919D327B9F2}"/>
          </ac:spMkLst>
        </pc:spChg>
        <pc:spChg chg="del">
          <ac:chgData name="González Diego Iván" userId="aa6911a4-26d5-4d17-bb1b-389faa5bfbb7" providerId="ADAL" clId="{D8E0EA27-DD78-4C6F-8C61-3C54F35AFA80}" dt="2021-04-15T05:54:34.241" v="1" actId="478"/>
          <ac:spMkLst>
            <pc:docMk/>
            <pc:sldMk cId="1439536848" sldId="256"/>
            <ac:spMk id="52" creationId="{30EE04C1-8888-41A3-8F65-C62A2001112B}"/>
          </ac:spMkLst>
        </pc:spChg>
        <pc:spChg chg="del">
          <ac:chgData name="González Diego Iván" userId="aa6911a4-26d5-4d17-bb1b-389faa5bfbb7" providerId="ADAL" clId="{D8E0EA27-DD78-4C6F-8C61-3C54F35AFA80}" dt="2021-04-15T05:54:34.241" v="1" actId="478"/>
          <ac:spMkLst>
            <pc:docMk/>
            <pc:sldMk cId="1439536848" sldId="256"/>
            <ac:spMk id="53" creationId="{210A3C23-1240-4DB0-941A-4AB21B630165}"/>
          </ac:spMkLst>
        </pc:spChg>
        <pc:spChg chg="add mod">
          <ac:chgData name="González Diego Iván" userId="aa6911a4-26d5-4d17-bb1b-389faa5bfbb7" providerId="ADAL" clId="{D8E0EA27-DD78-4C6F-8C61-3C54F35AFA80}" dt="2021-04-15T09:12:52.499" v="76" actId="1076"/>
          <ac:spMkLst>
            <pc:docMk/>
            <pc:sldMk cId="1439536848" sldId="256"/>
            <ac:spMk id="54" creationId="{7FBAA88B-BAB9-4F91-9039-52817F5BF3D7}"/>
          </ac:spMkLst>
        </pc:spChg>
        <pc:spChg chg="add mod">
          <ac:chgData name="González Diego Iván" userId="aa6911a4-26d5-4d17-bb1b-389faa5bfbb7" providerId="ADAL" clId="{D8E0EA27-DD78-4C6F-8C61-3C54F35AFA80}" dt="2021-04-15T09:13:36.770" v="79" actId="1076"/>
          <ac:spMkLst>
            <pc:docMk/>
            <pc:sldMk cId="1439536848" sldId="256"/>
            <ac:spMk id="55" creationId="{CE2A340A-FD3B-4CD6-B5E1-823EA8B44FBD}"/>
          </ac:spMkLst>
        </pc:spChg>
        <pc:spChg chg="add mod">
          <ac:chgData name="González Diego Iván" userId="aa6911a4-26d5-4d17-bb1b-389faa5bfbb7" providerId="ADAL" clId="{D8E0EA27-DD78-4C6F-8C61-3C54F35AFA80}" dt="2021-04-15T09:10:47.179" v="61" actId="1076"/>
          <ac:spMkLst>
            <pc:docMk/>
            <pc:sldMk cId="1439536848" sldId="256"/>
            <ac:spMk id="56" creationId="{254951FF-8024-4061-BCAC-6826BF5FE60B}"/>
          </ac:spMkLst>
        </pc:spChg>
        <pc:spChg chg="add mod">
          <ac:chgData name="González Diego Iván" userId="aa6911a4-26d5-4d17-bb1b-389faa5bfbb7" providerId="ADAL" clId="{D8E0EA27-DD78-4C6F-8C61-3C54F35AFA80}" dt="2021-04-15T09:10:32.267" v="55" actId="1076"/>
          <ac:spMkLst>
            <pc:docMk/>
            <pc:sldMk cId="1439536848" sldId="256"/>
            <ac:spMk id="57" creationId="{B88B70E5-8EEE-48A4-BEF0-05D7D6E88E81}"/>
          </ac:spMkLst>
        </pc:spChg>
        <pc:spChg chg="add mod">
          <ac:chgData name="González Diego Iván" userId="aa6911a4-26d5-4d17-bb1b-389faa5bfbb7" providerId="ADAL" clId="{D8E0EA27-DD78-4C6F-8C61-3C54F35AFA80}" dt="2021-04-15T09:15:46.770" v="136" actId="1076"/>
          <ac:spMkLst>
            <pc:docMk/>
            <pc:sldMk cId="1439536848" sldId="256"/>
            <ac:spMk id="58" creationId="{F7F8F0E1-FDBC-404B-BBA1-3EDD535D3E3F}"/>
          </ac:spMkLst>
        </pc:spChg>
        <pc:spChg chg="add mod">
          <ac:chgData name="González Diego Iván" userId="aa6911a4-26d5-4d17-bb1b-389faa5bfbb7" providerId="ADAL" clId="{D8E0EA27-DD78-4C6F-8C61-3C54F35AFA80}" dt="2021-04-15T09:13:39.467" v="80" actId="1076"/>
          <ac:spMkLst>
            <pc:docMk/>
            <pc:sldMk cId="1439536848" sldId="256"/>
            <ac:spMk id="59" creationId="{0AC3615D-945C-4CBE-AAC8-7E4DFA4FE503}"/>
          </ac:spMkLst>
        </pc:spChg>
        <pc:spChg chg="add mod">
          <ac:chgData name="González Diego Iván" userId="aa6911a4-26d5-4d17-bb1b-389faa5bfbb7" providerId="ADAL" clId="{D8E0EA27-DD78-4C6F-8C61-3C54F35AFA80}" dt="2021-04-15T09:15:08.258" v="129" actId="1076"/>
          <ac:spMkLst>
            <pc:docMk/>
            <pc:sldMk cId="1439536848" sldId="256"/>
            <ac:spMk id="60" creationId="{B148C814-AFDD-4749-9166-2479E156DA30}"/>
          </ac:spMkLst>
        </pc:spChg>
        <pc:spChg chg="add mod">
          <ac:chgData name="González Diego Iván" userId="aa6911a4-26d5-4d17-bb1b-389faa5bfbb7" providerId="ADAL" clId="{D8E0EA27-DD78-4C6F-8C61-3C54F35AFA80}" dt="2021-04-15T09:15:52.123" v="138" actId="1076"/>
          <ac:spMkLst>
            <pc:docMk/>
            <pc:sldMk cId="1439536848" sldId="256"/>
            <ac:spMk id="65" creationId="{ED11E390-7C8B-4335-A75A-8FB6A18DB381}"/>
          </ac:spMkLst>
        </pc:spChg>
        <pc:spChg chg="add del mod">
          <ac:chgData name="González Diego Iván" userId="aa6911a4-26d5-4d17-bb1b-389faa5bfbb7" providerId="ADAL" clId="{D8E0EA27-DD78-4C6F-8C61-3C54F35AFA80}" dt="2021-04-15T09:11:00.776" v="65" actId="478"/>
          <ac:spMkLst>
            <pc:docMk/>
            <pc:sldMk cId="1439536848" sldId="256"/>
            <ac:spMk id="71" creationId="{AF87F8D9-3B58-4C93-A33A-746CC15CEC8B}"/>
          </ac:spMkLst>
        </pc:spChg>
        <pc:spChg chg="add del mod">
          <ac:chgData name="González Diego Iván" userId="aa6911a4-26d5-4d17-bb1b-389faa5bfbb7" providerId="ADAL" clId="{D8E0EA27-DD78-4C6F-8C61-3C54F35AFA80}" dt="2021-04-15T09:14:24.223" v="111" actId="478"/>
          <ac:spMkLst>
            <pc:docMk/>
            <pc:sldMk cId="1439536848" sldId="256"/>
            <ac:spMk id="73" creationId="{E3487604-D396-401A-B9DF-B2FD1F18222A}"/>
          </ac:spMkLst>
        </pc:spChg>
        <pc:spChg chg="add mod">
          <ac:chgData name="González Diego Iván" userId="aa6911a4-26d5-4d17-bb1b-389faa5bfbb7" providerId="ADAL" clId="{D8E0EA27-DD78-4C6F-8C61-3C54F35AFA80}" dt="2021-04-15T09:14:52.880" v="123" actId="1076"/>
          <ac:spMkLst>
            <pc:docMk/>
            <pc:sldMk cId="1439536848" sldId="256"/>
            <ac:spMk id="74" creationId="{505F25E1-817C-402D-A5C9-81AA15ED6594}"/>
          </ac:spMkLst>
        </pc:spChg>
        <pc:spChg chg="add mod">
          <ac:chgData name="González Diego Iván" userId="aa6911a4-26d5-4d17-bb1b-389faa5bfbb7" providerId="ADAL" clId="{D8E0EA27-DD78-4C6F-8C61-3C54F35AFA80}" dt="2021-04-15T09:14:58.791" v="126" actId="6549"/>
          <ac:spMkLst>
            <pc:docMk/>
            <pc:sldMk cId="1439536848" sldId="256"/>
            <ac:spMk id="78" creationId="{CB218E50-DDDC-4BCB-8CEA-FCA475BA3A33}"/>
          </ac:spMkLst>
        </pc:spChg>
        <pc:spChg chg="add mod">
          <ac:chgData name="González Diego Iván" userId="aa6911a4-26d5-4d17-bb1b-389faa5bfbb7" providerId="ADAL" clId="{D8E0EA27-DD78-4C6F-8C61-3C54F35AFA80}" dt="2021-04-15T09:15:24.739" v="133" actId="1076"/>
          <ac:spMkLst>
            <pc:docMk/>
            <pc:sldMk cId="1439536848" sldId="256"/>
            <ac:spMk id="81" creationId="{7272A5FC-3A88-4837-AF3B-C49467D7F0CE}"/>
          </ac:spMkLst>
        </pc:spChg>
        <pc:spChg chg="add mod">
          <ac:chgData name="González Diego Iván" userId="aa6911a4-26d5-4d17-bb1b-389faa5bfbb7" providerId="ADAL" clId="{D8E0EA27-DD78-4C6F-8C61-3C54F35AFA80}" dt="2021-04-15T09:16:02.363" v="140" actId="1076"/>
          <ac:spMkLst>
            <pc:docMk/>
            <pc:sldMk cId="1439536848" sldId="256"/>
            <ac:spMk id="83" creationId="{2ADCEC07-C22D-4E86-8FF6-0CC523DF8648}"/>
          </ac:spMkLst>
        </pc:spChg>
        <pc:spChg chg="add mod">
          <ac:chgData name="González Diego Iván" userId="aa6911a4-26d5-4d17-bb1b-389faa5bfbb7" providerId="ADAL" clId="{D8E0EA27-DD78-4C6F-8C61-3C54F35AFA80}" dt="2021-04-15T09:18:31.129" v="146" actId="1076"/>
          <ac:spMkLst>
            <pc:docMk/>
            <pc:sldMk cId="1439536848" sldId="256"/>
            <ac:spMk id="86" creationId="{A6BCB948-E909-45DC-886C-BFD390AAF1D7}"/>
          </ac:spMkLst>
        </pc:spChg>
        <pc:spChg chg="add mod">
          <ac:chgData name="González Diego Iván" userId="aa6911a4-26d5-4d17-bb1b-389faa5bfbb7" providerId="ADAL" clId="{D8E0EA27-DD78-4C6F-8C61-3C54F35AFA80}" dt="2021-04-15T09:18:46.834" v="151" actId="1076"/>
          <ac:spMkLst>
            <pc:docMk/>
            <pc:sldMk cId="1439536848" sldId="256"/>
            <ac:spMk id="87" creationId="{6F406078-6105-41FC-B319-6EEA102CA770}"/>
          </ac:spMkLst>
        </pc:spChg>
        <pc:spChg chg="add mod">
          <ac:chgData name="González Diego Iván" userId="aa6911a4-26d5-4d17-bb1b-389faa5bfbb7" providerId="ADAL" clId="{D8E0EA27-DD78-4C6F-8C61-3C54F35AFA80}" dt="2021-04-15T09:19:50.290" v="199" actId="1076"/>
          <ac:spMkLst>
            <pc:docMk/>
            <pc:sldMk cId="1439536848" sldId="256"/>
            <ac:spMk id="88" creationId="{F5CEF3B0-EC58-48F6-A882-875CB3F40191}"/>
          </ac:spMkLst>
        </pc:spChg>
        <pc:spChg chg="add mod">
          <ac:chgData name="González Diego Iván" userId="aa6911a4-26d5-4d17-bb1b-389faa5bfbb7" providerId="ADAL" clId="{D8E0EA27-DD78-4C6F-8C61-3C54F35AFA80}" dt="2021-04-15T09:25:19.194" v="382" actId="14100"/>
          <ac:spMkLst>
            <pc:docMk/>
            <pc:sldMk cId="1439536848" sldId="256"/>
            <ac:spMk id="89" creationId="{2C81D147-57B1-4E0A-B732-068F22F779EA}"/>
          </ac:spMkLst>
        </pc:spChg>
        <pc:spChg chg="add mod">
          <ac:chgData name="González Diego Iván" userId="aa6911a4-26d5-4d17-bb1b-389faa5bfbb7" providerId="ADAL" clId="{D8E0EA27-DD78-4C6F-8C61-3C54F35AFA80}" dt="2021-04-15T09:23:53.086" v="321" actId="20577"/>
          <ac:spMkLst>
            <pc:docMk/>
            <pc:sldMk cId="1439536848" sldId="256"/>
            <ac:spMk id="90" creationId="{DEBCA612-9EC2-4C96-93EA-155F681FB3A7}"/>
          </ac:spMkLst>
        </pc:spChg>
        <pc:spChg chg="add mod">
          <ac:chgData name="González Diego Iván" userId="aa6911a4-26d5-4d17-bb1b-389faa5bfbb7" providerId="ADAL" clId="{D8E0EA27-DD78-4C6F-8C61-3C54F35AFA80}" dt="2021-04-15T09:25:35.725" v="401" actId="20577"/>
          <ac:spMkLst>
            <pc:docMk/>
            <pc:sldMk cId="1439536848" sldId="256"/>
            <ac:spMk id="91" creationId="{CC65F95B-550E-448E-8DB7-D8DC80E406DD}"/>
          </ac:spMkLst>
        </pc:spChg>
        <pc:spChg chg="add mod">
          <ac:chgData name="González Diego Iván" userId="aa6911a4-26d5-4d17-bb1b-389faa5bfbb7" providerId="ADAL" clId="{D8E0EA27-DD78-4C6F-8C61-3C54F35AFA80}" dt="2021-04-15T09:26:07.041" v="438" actId="14100"/>
          <ac:spMkLst>
            <pc:docMk/>
            <pc:sldMk cId="1439536848" sldId="256"/>
            <ac:spMk id="92" creationId="{93AAA1C0-EFD3-4923-A97A-E43D1E80DA1A}"/>
          </ac:spMkLst>
        </pc:spChg>
        <pc:spChg chg="add mod">
          <ac:chgData name="González Diego Iván" userId="aa6911a4-26d5-4d17-bb1b-389faa5bfbb7" providerId="ADAL" clId="{D8E0EA27-DD78-4C6F-8C61-3C54F35AFA80}" dt="2021-04-15T09:26:10.674" v="440" actId="1076"/>
          <ac:spMkLst>
            <pc:docMk/>
            <pc:sldMk cId="1439536848" sldId="256"/>
            <ac:spMk id="93" creationId="{8832F2E0-E467-4379-AF91-62487E6D442A}"/>
          </ac:spMkLst>
        </pc:spChg>
        <pc:spChg chg="add mod">
          <ac:chgData name="González Diego Iván" userId="aa6911a4-26d5-4d17-bb1b-389faa5bfbb7" providerId="ADAL" clId="{D8E0EA27-DD78-4C6F-8C61-3C54F35AFA80}" dt="2021-04-15T09:26:27.073" v="444" actId="14100"/>
          <ac:spMkLst>
            <pc:docMk/>
            <pc:sldMk cId="1439536848" sldId="256"/>
            <ac:spMk id="94" creationId="{225A32B0-ADE2-48B8-AB14-C1DE10D5080B}"/>
          </ac:spMkLst>
        </pc:spChg>
        <pc:spChg chg="add mod">
          <ac:chgData name="González Diego Iván" userId="aa6911a4-26d5-4d17-bb1b-389faa5bfbb7" providerId="ADAL" clId="{D8E0EA27-DD78-4C6F-8C61-3C54F35AFA80}" dt="2021-04-15T09:26:31.530" v="446" actId="1076"/>
          <ac:spMkLst>
            <pc:docMk/>
            <pc:sldMk cId="1439536848" sldId="256"/>
            <ac:spMk id="95" creationId="{CC22AE2B-C90B-4474-A41C-EAA8DAB73992}"/>
          </ac:spMkLst>
        </pc:spChg>
        <pc:spChg chg="add mod">
          <ac:chgData name="González Diego Iván" userId="aa6911a4-26d5-4d17-bb1b-389faa5bfbb7" providerId="ADAL" clId="{D8E0EA27-DD78-4C6F-8C61-3C54F35AFA80}" dt="2021-04-15T09:27:02.869" v="471" actId="20577"/>
          <ac:spMkLst>
            <pc:docMk/>
            <pc:sldMk cId="1439536848" sldId="256"/>
            <ac:spMk id="96" creationId="{7651F9EF-C65C-4363-BABE-FFA1CA58E7A2}"/>
          </ac:spMkLst>
        </pc:spChg>
        <pc:spChg chg="add mod">
          <ac:chgData name="González Diego Iván" userId="aa6911a4-26d5-4d17-bb1b-389faa5bfbb7" providerId="ADAL" clId="{D8E0EA27-DD78-4C6F-8C61-3C54F35AFA80}" dt="2021-04-15T09:27:12.496" v="476" actId="1076"/>
          <ac:spMkLst>
            <pc:docMk/>
            <pc:sldMk cId="1439536848" sldId="256"/>
            <ac:spMk id="97" creationId="{1116E53E-A5C6-497E-8453-D73EBEC6D238}"/>
          </ac:spMkLst>
        </pc:spChg>
        <pc:spChg chg="add mod">
          <ac:chgData name="González Diego Iván" userId="aa6911a4-26d5-4d17-bb1b-389faa5bfbb7" providerId="ADAL" clId="{D8E0EA27-DD78-4C6F-8C61-3C54F35AFA80}" dt="2021-04-15T09:28:00.802" v="528" actId="1076"/>
          <ac:spMkLst>
            <pc:docMk/>
            <pc:sldMk cId="1439536848" sldId="256"/>
            <ac:spMk id="98" creationId="{3434930D-E4ED-478F-A6BE-DA453FF7FDEF}"/>
          </ac:spMkLst>
        </pc:spChg>
        <pc:cxnChg chg="del">
          <ac:chgData name="González Diego Iván" userId="aa6911a4-26d5-4d17-bb1b-389faa5bfbb7" providerId="ADAL" clId="{D8E0EA27-DD78-4C6F-8C61-3C54F35AFA80}" dt="2021-04-15T05:54:34.241" v="1" actId="478"/>
          <ac:cxnSpMkLst>
            <pc:docMk/>
            <pc:sldMk cId="1439536848" sldId="256"/>
            <ac:cxnSpMk id="13" creationId="{DA9F6822-CD25-49D1-ADA1-99C59D94C039}"/>
          </ac:cxnSpMkLst>
        </pc:cxnChg>
        <pc:cxnChg chg="del">
          <ac:chgData name="González Diego Iván" userId="aa6911a4-26d5-4d17-bb1b-389faa5bfbb7" providerId="ADAL" clId="{D8E0EA27-DD78-4C6F-8C61-3C54F35AFA80}" dt="2021-04-15T05:54:34.241" v="1" actId="478"/>
          <ac:cxnSpMkLst>
            <pc:docMk/>
            <pc:sldMk cId="1439536848" sldId="256"/>
            <ac:cxnSpMk id="14" creationId="{96131822-A1F0-404E-90B6-D8A9B4CEFDC0}"/>
          </ac:cxnSpMkLst>
        </pc:cxnChg>
        <pc:cxnChg chg="del">
          <ac:chgData name="González Diego Iván" userId="aa6911a4-26d5-4d17-bb1b-389faa5bfbb7" providerId="ADAL" clId="{D8E0EA27-DD78-4C6F-8C61-3C54F35AFA80}" dt="2021-04-15T05:54:34.241" v="1" actId="478"/>
          <ac:cxnSpMkLst>
            <pc:docMk/>
            <pc:sldMk cId="1439536848" sldId="256"/>
            <ac:cxnSpMk id="18" creationId="{9E5601D5-05A4-400D-85DB-A94BC7BB7C95}"/>
          </ac:cxnSpMkLst>
        </pc:cxnChg>
        <pc:cxnChg chg="del">
          <ac:chgData name="González Diego Iván" userId="aa6911a4-26d5-4d17-bb1b-389faa5bfbb7" providerId="ADAL" clId="{D8E0EA27-DD78-4C6F-8C61-3C54F35AFA80}" dt="2021-04-15T05:54:34.241" v="1" actId="478"/>
          <ac:cxnSpMkLst>
            <pc:docMk/>
            <pc:sldMk cId="1439536848" sldId="256"/>
            <ac:cxnSpMk id="19" creationId="{FD6FDAFE-1F1D-4778-9BB0-D78079B8348F}"/>
          </ac:cxnSpMkLst>
        </pc:cxnChg>
        <pc:cxnChg chg="del">
          <ac:chgData name="González Diego Iván" userId="aa6911a4-26d5-4d17-bb1b-389faa5bfbb7" providerId="ADAL" clId="{D8E0EA27-DD78-4C6F-8C61-3C54F35AFA80}" dt="2021-04-15T05:54:34.241" v="1" actId="478"/>
          <ac:cxnSpMkLst>
            <pc:docMk/>
            <pc:sldMk cId="1439536848" sldId="256"/>
            <ac:cxnSpMk id="21" creationId="{F8882B6C-0067-4379-A5A7-A9E3FEFC6216}"/>
          </ac:cxnSpMkLst>
        </pc:cxnChg>
        <pc:cxnChg chg="del">
          <ac:chgData name="González Diego Iván" userId="aa6911a4-26d5-4d17-bb1b-389faa5bfbb7" providerId="ADAL" clId="{D8E0EA27-DD78-4C6F-8C61-3C54F35AFA80}" dt="2021-04-15T05:54:34.241" v="1" actId="478"/>
          <ac:cxnSpMkLst>
            <pc:docMk/>
            <pc:sldMk cId="1439536848" sldId="256"/>
            <ac:cxnSpMk id="22" creationId="{6FB152FE-3D8B-4F9E-9188-1AD31DA380F8}"/>
          </ac:cxnSpMkLst>
        </pc:cxnChg>
        <pc:cxnChg chg="del">
          <ac:chgData name="González Diego Iván" userId="aa6911a4-26d5-4d17-bb1b-389faa5bfbb7" providerId="ADAL" clId="{D8E0EA27-DD78-4C6F-8C61-3C54F35AFA80}" dt="2021-04-15T05:54:34.241" v="1" actId="478"/>
          <ac:cxnSpMkLst>
            <pc:docMk/>
            <pc:sldMk cId="1439536848" sldId="256"/>
            <ac:cxnSpMk id="23" creationId="{63E05A5A-CCD1-48FD-86F3-FEB65EE45EDB}"/>
          </ac:cxnSpMkLst>
        </pc:cxnChg>
        <pc:cxnChg chg="del">
          <ac:chgData name="González Diego Iván" userId="aa6911a4-26d5-4d17-bb1b-389faa5bfbb7" providerId="ADAL" clId="{D8E0EA27-DD78-4C6F-8C61-3C54F35AFA80}" dt="2021-04-15T05:54:34.241" v="1" actId="478"/>
          <ac:cxnSpMkLst>
            <pc:docMk/>
            <pc:sldMk cId="1439536848" sldId="256"/>
            <ac:cxnSpMk id="24" creationId="{BDA771AC-3A8E-4972-BB42-D25A4FC1EDA5}"/>
          </ac:cxnSpMkLst>
        </pc:cxnChg>
        <pc:cxnChg chg="del">
          <ac:chgData name="González Diego Iván" userId="aa6911a4-26d5-4d17-bb1b-389faa5bfbb7" providerId="ADAL" clId="{D8E0EA27-DD78-4C6F-8C61-3C54F35AFA80}" dt="2021-04-15T05:54:34.241" v="1" actId="478"/>
          <ac:cxnSpMkLst>
            <pc:docMk/>
            <pc:sldMk cId="1439536848" sldId="256"/>
            <ac:cxnSpMk id="27" creationId="{2D639734-3EAF-4A32-8584-3FD9A3741D31}"/>
          </ac:cxnSpMkLst>
        </pc:cxnChg>
        <pc:cxnChg chg="del">
          <ac:chgData name="González Diego Iván" userId="aa6911a4-26d5-4d17-bb1b-389faa5bfbb7" providerId="ADAL" clId="{D8E0EA27-DD78-4C6F-8C61-3C54F35AFA80}" dt="2021-04-15T05:54:34.241" v="1" actId="478"/>
          <ac:cxnSpMkLst>
            <pc:docMk/>
            <pc:sldMk cId="1439536848" sldId="256"/>
            <ac:cxnSpMk id="33" creationId="{8FBF9F0F-BA5A-4D09-AA6B-0519BBF79A46}"/>
          </ac:cxnSpMkLst>
        </pc:cxnChg>
        <pc:cxnChg chg="del">
          <ac:chgData name="González Diego Iván" userId="aa6911a4-26d5-4d17-bb1b-389faa5bfbb7" providerId="ADAL" clId="{D8E0EA27-DD78-4C6F-8C61-3C54F35AFA80}" dt="2021-04-15T05:54:34.241" v="1" actId="478"/>
          <ac:cxnSpMkLst>
            <pc:docMk/>
            <pc:sldMk cId="1439536848" sldId="256"/>
            <ac:cxnSpMk id="35" creationId="{E110BEAB-9C54-4CAA-8E97-2CD711B044B9}"/>
          </ac:cxnSpMkLst>
        </pc:cxnChg>
        <pc:cxnChg chg="del">
          <ac:chgData name="González Diego Iván" userId="aa6911a4-26d5-4d17-bb1b-389faa5bfbb7" providerId="ADAL" clId="{D8E0EA27-DD78-4C6F-8C61-3C54F35AFA80}" dt="2021-04-15T05:54:34.241" v="1" actId="478"/>
          <ac:cxnSpMkLst>
            <pc:docMk/>
            <pc:sldMk cId="1439536848" sldId="256"/>
            <ac:cxnSpMk id="38" creationId="{9253682A-1141-448C-8385-0315D49842F2}"/>
          </ac:cxnSpMkLst>
        </pc:cxnChg>
        <pc:cxnChg chg="del">
          <ac:chgData name="González Diego Iván" userId="aa6911a4-26d5-4d17-bb1b-389faa5bfbb7" providerId="ADAL" clId="{D8E0EA27-DD78-4C6F-8C61-3C54F35AFA80}" dt="2021-04-15T05:54:34.241" v="1" actId="478"/>
          <ac:cxnSpMkLst>
            <pc:docMk/>
            <pc:sldMk cId="1439536848" sldId="256"/>
            <ac:cxnSpMk id="40" creationId="{2D12A5FE-2FDB-44DD-8F7E-939EE7F6BE75}"/>
          </ac:cxnSpMkLst>
        </pc:cxnChg>
        <pc:cxnChg chg="add mod">
          <ac:chgData name="González Diego Iván" userId="aa6911a4-26d5-4d17-bb1b-389faa5bfbb7" providerId="ADAL" clId="{D8E0EA27-DD78-4C6F-8C61-3C54F35AFA80}" dt="2021-04-15T09:12:04.627" v="73" actId="14100"/>
          <ac:cxnSpMkLst>
            <pc:docMk/>
            <pc:sldMk cId="1439536848" sldId="256"/>
            <ac:cxnSpMk id="61" creationId="{1072D1C5-B8D8-428A-9AE4-BF8C4C461999}"/>
          </ac:cxnSpMkLst>
        </pc:cxnChg>
        <pc:cxnChg chg="add mod">
          <ac:chgData name="González Diego Iván" userId="aa6911a4-26d5-4d17-bb1b-389faa5bfbb7" providerId="ADAL" clId="{D8E0EA27-DD78-4C6F-8C61-3C54F35AFA80}" dt="2021-04-15T09:12:07.322" v="74" actId="14100"/>
          <ac:cxnSpMkLst>
            <pc:docMk/>
            <pc:sldMk cId="1439536848" sldId="256"/>
            <ac:cxnSpMk id="62" creationId="{A11402AE-B141-4F07-9994-E938DA710174}"/>
          </ac:cxnSpMkLst>
        </pc:cxnChg>
        <pc:cxnChg chg="add del mod">
          <ac:chgData name="González Diego Iván" userId="aa6911a4-26d5-4d17-bb1b-389faa5bfbb7" providerId="ADAL" clId="{D8E0EA27-DD78-4C6F-8C61-3C54F35AFA80}" dt="2021-04-15T09:15:17.102" v="130" actId="478"/>
          <ac:cxnSpMkLst>
            <pc:docMk/>
            <pc:sldMk cId="1439536848" sldId="256"/>
            <ac:cxnSpMk id="63" creationId="{AA7242E1-EB34-41B1-BE45-357A72AA5663}"/>
          </ac:cxnSpMkLst>
        </pc:cxnChg>
        <pc:cxnChg chg="add del mod">
          <ac:chgData name="González Diego Iván" userId="aa6911a4-26d5-4d17-bb1b-389faa5bfbb7" providerId="ADAL" clId="{D8E0EA27-DD78-4C6F-8C61-3C54F35AFA80}" dt="2021-04-15T09:15:20.114" v="131" actId="14100"/>
          <ac:cxnSpMkLst>
            <pc:docMk/>
            <pc:sldMk cId="1439536848" sldId="256"/>
            <ac:cxnSpMk id="64" creationId="{102A546C-1E72-4234-A346-E626E2914494}"/>
          </ac:cxnSpMkLst>
        </pc:cxnChg>
        <pc:cxnChg chg="add mod">
          <ac:chgData name="González Diego Iván" userId="aa6911a4-26d5-4d17-bb1b-389faa5bfbb7" providerId="ADAL" clId="{D8E0EA27-DD78-4C6F-8C61-3C54F35AFA80}" dt="2021-04-15T09:15:50.154" v="137" actId="1076"/>
          <ac:cxnSpMkLst>
            <pc:docMk/>
            <pc:sldMk cId="1439536848" sldId="256"/>
            <ac:cxnSpMk id="66" creationId="{942AE422-A89E-487B-9233-879FD1AB9D9D}"/>
          </ac:cxnSpMkLst>
        </pc:cxnChg>
        <pc:cxnChg chg="add mod">
          <ac:chgData name="González Diego Iván" userId="aa6911a4-26d5-4d17-bb1b-389faa5bfbb7" providerId="ADAL" clId="{D8E0EA27-DD78-4C6F-8C61-3C54F35AFA80}" dt="2021-04-15T09:10:42.595" v="60" actId="1076"/>
          <ac:cxnSpMkLst>
            <pc:docMk/>
            <pc:sldMk cId="1439536848" sldId="256"/>
            <ac:cxnSpMk id="67" creationId="{023F1589-EEA7-4524-B1F2-897EECAB10B7}"/>
          </ac:cxnSpMkLst>
        </pc:cxnChg>
        <pc:cxnChg chg="add del mod">
          <ac:chgData name="González Diego Iván" userId="aa6911a4-26d5-4d17-bb1b-389faa5bfbb7" providerId="ADAL" clId="{D8E0EA27-DD78-4C6F-8C61-3C54F35AFA80}" dt="2021-04-15T09:11:15.867" v="71" actId="14100"/>
          <ac:cxnSpMkLst>
            <pc:docMk/>
            <pc:sldMk cId="1439536848" sldId="256"/>
            <ac:cxnSpMk id="68" creationId="{7FA43A2B-8043-40D0-ACD9-2E9F7FFC08F5}"/>
          </ac:cxnSpMkLst>
        </pc:cxnChg>
        <pc:cxnChg chg="add del mod">
          <ac:chgData name="González Diego Iván" userId="aa6911a4-26d5-4d17-bb1b-389faa5bfbb7" providerId="ADAL" clId="{D8E0EA27-DD78-4C6F-8C61-3C54F35AFA80}" dt="2021-04-15T09:11:09.851" v="69" actId="14100"/>
          <ac:cxnSpMkLst>
            <pc:docMk/>
            <pc:sldMk cId="1439536848" sldId="256"/>
            <ac:cxnSpMk id="69" creationId="{091B3BBF-807A-40FD-94E5-8858C0745154}"/>
          </ac:cxnSpMkLst>
        </pc:cxnChg>
        <pc:cxnChg chg="add del mod">
          <ac:chgData name="González Diego Iván" userId="aa6911a4-26d5-4d17-bb1b-389faa5bfbb7" providerId="ADAL" clId="{D8E0EA27-DD78-4C6F-8C61-3C54F35AFA80}" dt="2021-04-15T09:11:19.523" v="72" actId="14100"/>
          <ac:cxnSpMkLst>
            <pc:docMk/>
            <pc:sldMk cId="1439536848" sldId="256"/>
            <ac:cxnSpMk id="70" creationId="{1A10A017-2269-4DD2-AAFE-A2F25D0C2CA6}"/>
          </ac:cxnSpMkLst>
        </pc:cxnChg>
        <pc:cxnChg chg="add mod">
          <ac:chgData name="González Diego Iván" userId="aa6911a4-26d5-4d17-bb1b-389faa5bfbb7" providerId="ADAL" clId="{D8E0EA27-DD78-4C6F-8C61-3C54F35AFA80}" dt="2021-04-15T09:14:40.362" v="117" actId="1076"/>
          <ac:cxnSpMkLst>
            <pc:docMk/>
            <pc:sldMk cId="1439536848" sldId="256"/>
            <ac:cxnSpMk id="75" creationId="{247D159B-3F85-4BB5-9A5F-774D2DCA4563}"/>
          </ac:cxnSpMkLst>
        </pc:cxnChg>
        <pc:cxnChg chg="add mod">
          <ac:chgData name="González Diego Iván" userId="aa6911a4-26d5-4d17-bb1b-389faa5bfbb7" providerId="ADAL" clId="{D8E0EA27-DD78-4C6F-8C61-3C54F35AFA80}" dt="2021-04-15T09:14:43.371" v="119" actId="1076"/>
          <ac:cxnSpMkLst>
            <pc:docMk/>
            <pc:sldMk cId="1439536848" sldId="256"/>
            <ac:cxnSpMk id="77" creationId="{827C39F6-A34A-47AA-9F17-65BE80F30246}"/>
          </ac:cxnSpMkLst>
        </pc:cxnChg>
        <pc:cxnChg chg="add mod">
          <ac:chgData name="González Diego Iván" userId="aa6911a4-26d5-4d17-bb1b-389faa5bfbb7" providerId="ADAL" clId="{D8E0EA27-DD78-4C6F-8C61-3C54F35AFA80}" dt="2021-04-15T09:15:04.226" v="128" actId="1076"/>
          <ac:cxnSpMkLst>
            <pc:docMk/>
            <pc:sldMk cId="1439536848" sldId="256"/>
            <ac:cxnSpMk id="79" creationId="{2FCD3EC5-8C88-4499-B9F6-58C086B1E6F7}"/>
          </ac:cxnSpMkLst>
        </pc:cxnChg>
        <pc:cxnChg chg="add mod">
          <ac:chgData name="González Diego Iván" userId="aa6911a4-26d5-4d17-bb1b-389faa5bfbb7" providerId="ADAL" clId="{D8E0EA27-DD78-4C6F-8C61-3C54F35AFA80}" dt="2021-04-15T09:15:28.899" v="135" actId="1076"/>
          <ac:cxnSpMkLst>
            <pc:docMk/>
            <pc:sldMk cId="1439536848" sldId="256"/>
            <ac:cxnSpMk id="82" creationId="{B470F346-EE17-4799-A757-99AC218199BF}"/>
          </ac:cxnSpMkLst>
        </pc:cxnChg>
        <pc:cxnChg chg="add mod">
          <ac:chgData name="González Diego Iván" userId="aa6911a4-26d5-4d17-bb1b-389faa5bfbb7" providerId="ADAL" clId="{D8E0EA27-DD78-4C6F-8C61-3C54F35AFA80}" dt="2021-04-15T09:16:08.083" v="143" actId="14100"/>
          <ac:cxnSpMkLst>
            <pc:docMk/>
            <pc:sldMk cId="1439536848" sldId="256"/>
            <ac:cxnSpMk id="84" creationId="{1605748E-8145-4AB9-B3BC-43DCCC2763A5}"/>
          </ac:cxnSpMkLst>
        </pc:cxnChg>
        <pc:cxnChg chg="add mod">
          <ac:chgData name="González Diego Iván" userId="aa6911a4-26d5-4d17-bb1b-389faa5bfbb7" providerId="ADAL" clId="{D8E0EA27-DD78-4C6F-8C61-3C54F35AFA80}" dt="2021-04-15T09:34:35.417" v="586" actId="1076"/>
          <ac:cxnSpMkLst>
            <pc:docMk/>
            <pc:sldMk cId="1439536848" sldId="256"/>
            <ac:cxnSpMk id="99" creationId="{72FCC4D8-16C6-4E25-8B14-400033F682FA}"/>
          </ac:cxnSpMkLst>
        </pc:cxnChg>
        <pc:cxnChg chg="add mod">
          <ac:chgData name="González Diego Iván" userId="aa6911a4-26d5-4d17-bb1b-389faa5bfbb7" providerId="ADAL" clId="{D8E0EA27-DD78-4C6F-8C61-3C54F35AFA80}" dt="2021-04-15T09:34:35.417" v="586" actId="1076"/>
          <ac:cxnSpMkLst>
            <pc:docMk/>
            <pc:sldMk cId="1439536848" sldId="256"/>
            <ac:cxnSpMk id="100" creationId="{7ACA93B5-765F-4F51-9351-CCF615FFA2DC}"/>
          </ac:cxnSpMkLst>
        </pc:cxnChg>
      </pc:sldChg>
      <pc:sldChg chg="modSp mod">
        <pc:chgData name="González Diego Iván" userId="aa6911a4-26d5-4d17-bb1b-389faa5bfbb7" providerId="ADAL" clId="{D8E0EA27-DD78-4C6F-8C61-3C54F35AFA80}" dt="2021-04-15T09:35:25.353" v="590" actId="207"/>
        <pc:sldMkLst>
          <pc:docMk/>
          <pc:sldMk cId="2098418140" sldId="258"/>
        </pc:sldMkLst>
        <pc:spChg chg="mod">
          <ac:chgData name="González Diego Iván" userId="aa6911a4-26d5-4d17-bb1b-389faa5bfbb7" providerId="ADAL" clId="{D8E0EA27-DD78-4C6F-8C61-3C54F35AFA80}" dt="2021-04-15T09:35:25.353" v="590" actId="207"/>
          <ac:spMkLst>
            <pc:docMk/>
            <pc:sldMk cId="2098418140" sldId="258"/>
            <ac:spMk id="3" creationId="{DC8BEC6A-9D8D-43C2-992C-0BF4F1BD4C7F}"/>
          </ac:spMkLst>
        </pc:spChg>
      </pc:sldChg>
      <pc:sldChg chg="addSp delSp modSp mod">
        <pc:chgData name="González Diego Iván" userId="aa6911a4-26d5-4d17-bb1b-389faa5bfbb7" providerId="ADAL" clId="{D8E0EA27-DD78-4C6F-8C61-3C54F35AFA80}" dt="2021-04-15T09:48:12.203" v="724"/>
        <pc:sldMkLst>
          <pc:docMk/>
          <pc:sldMk cId="3244950879" sldId="259"/>
        </pc:sldMkLst>
        <pc:spChg chg="del">
          <ac:chgData name="González Diego Iván" userId="aa6911a4-26d5-4d17-bb1b-389faa5bfbb7" providerId="ADAL" clId="{D8E0EA27-DD78-4C6F-8C61-3C54F35AFA80}" dt="2021-04-15T05:54:59.307" v="6" actId="478"/>
          <ac:spMkLst>
            <pc:docMk/>
            <pc:sldMk cId="3244950879" sldId="259"/>
            <ac:spMk id="4" creationId="{D5C911A5-DA80-4461-A551-771F6C5699E6}"/>
          </ac:spMkLst>
        </pc:spChg>
        <pc:spChg chg="del">
          <ac:chgData name="González Diego Iván" userId="aa6911a4-26d5-4d17-bb1b-389faa5bfbb7" providerId="ADAL" clId="{D8E0EA27-DD78-4C6F-8C61-3C54F35AFA80}" dt="2021-04-15T05:54:55.442" v="5" actId="478"/>
          <ac:spMkLst>
            <pc:docMk/>
            <pc:sldMk cId="3244950879" sldId="259"/>
            <ac:spMk id="8" creationId="{5F38D176-FD11-485C-BA9D-4F237A10BE52}"/>
          </ac:spMkLst>
        </pc:spChg>
        <pc:spChg chg="del">
          <ac:chgData name="González Diego Iván" userId="aa6911a4-26d5-4d17-bb1b-389faa5bfbb7" providerId="ADAL" clId="{D8E0EA27-DD78-4C6F-8C61-3C54F35AFA80}" dt="2021-04-15T05:54:55.442" v="5" actId="478"/>
          <ac:spMkLst>
            <pc:docMk/>
            <pc:sldMk cId="3244950879" sldId="259"/>
            <ac:spMk id="9" creationId="{9312D276-1CB0-4C04-B521-65EAA6021AE6}"/>
          </ac:spMkLst>
        </pc:spChg>
        <pc:spChg chg="del">
          <ac:chgData name="González Diego Iván" userId="aa6911a4-26d5-4d17-bb1b-389faa5bfbb7" providerId="ADAL" clId="{D8E0EA27-DD78-4C6F-8C61-3C54F35AFA80}" dt="2021-04-15T05:54:55.442" v="5" actId="478"/>
          <ac:spMkLst>
            <pc:docMk/>
            <pc:sldMk cId="3244950879" sldId="259"/>
            <ac:spMk id="10" creationId="{5303223D-47AB-4092-9495-2C17DF2E7282}"/>
          </ac:spMkLst>
        </pc:spChg>
        <pc:spChg chg="del">
          <ac:chgData name="González Diego Iván" userId="aa6911a4-26d5-4d17-bb1b-389faa5bfbb7" providerId="ADAL" clId="{D8E0EA27-DD78-4C6F-8C61-3C54F35AFA80}" dt="2021-04-15T05:54:55.442" v="5" actId="478"/>
          <ac:spMkLst>
            <pc:docMk/>
            <pc:sldMk cId="3244950879" sldId="259"/>
            <ac:spMk id="11" creationId="{69FD9BF1-FC7C-45A9-A3D6-B9F314188A3A}"/>
          </ac:spMkLst>
        </pc:spChg>
        <pc:spChg chg="add mod">
          <ac:chgData name="González Diego Iván" userId="aa6911a4-26d5-4d17-bb1b-389faa5bfbb7" providerId="ADAL" clId="{D8E0EA27-DD78-4C6F-8C61-3C54F35AFA80}" dt="2021-04-15T09:35:43.768" v="591"/>
          <ac:spMkLst>
            <pc:docMk/>
            <pc:sldMk cId="3244950879" sldId="259"/>
            <ac:spMk id="12" creationId="{27DF36A1-6968-498E-B08A-9BC1BB488811}"/>
          </ac:spMkLst>
        </pc:spChg>
        <pc:spChg chg="add mod">
          <ac:chgData name="González Diego Iván" userId="aa6911a4-26d5-4d17-bb1b-389faa5bfbb7" providerId="ADAL" clId="{D8E0EA27-DD78-4C6F-8C61-3C54F35AFA80}" dt="2021-04-15T09:35:43.768" v="591"/>
          <ac:spMkLst>
            <pc:docMk/>
            <pc:sldMk cId="3244950879" sldId="259"/>
            <ac:spMk id="16" creationId="{3D87599C-84F5-4319-82C1-AEAF4B396C90}"/>
          </ac:spMkLst>
        </pc:spChg>
        <pc:spChg chg="add mod">
          <ac:chgData name="González Diego Iván" userId="aa6911a4-26d5-4d17-bb1b-389faa5bfbb7" providerId="ADAL" clId="{D8E0EA27-DD78-4C6F-8C61-3C54F35AFA80}" dt="2021-04-15T09:35:43.768" v="591"/>
          <ac:spMkLst>
            <pc:docMk/>
            <pc:sldMk cId="3244950879" sldId="259"/>
            <ac:spMk id="17" creationId="{E01C0149-2CD4-49EF-9DCE-A28EB88C1C76}"/>
          </ac:spMkLst>
        </pc:spChg>
        <pc:spChg chg="add mod">
          <ac:chgData name="González Diego Iván" userId="aa6911a4-26d5-4d17-bb1b-389faa5bfbb7" providerId="ADAL" clId="{D8E0EA27-DD78-4C6F-8C61-3C54F35AFA80}" dt="2021-04-15T09:39:36.677" v="619" actId="20577"/>
          <ac:spMkLst>
            <pc:docMk/>
            <pc:sldMk cId="3244950879" sldId="259"/>
            <ac:spMk id="18" creationId="{9C0B46B1-3A19-4DD0-A8D3-D9BC01A6642D}"/>
          </ac:spMkLst>
        </pc:spChg>
        <pc:spChg chg="add mod">
          <ac:chgData name="González Diego Iván" userId="aa6911a4-26d5-4d17-bb1b-389faa5bfbb7" providerId="ADAL" clId="{D8E0EA27-DD78-4C6F-8C61-3C54F35AFA80}" dt="2021-04-15T09:36:08.596" v="593"/>
          <ac:spMkLst>
            <pc:docMk/>
            <pc:sldMk cId="3244950879" sldId="259"/>
            <ac:spMk id="19" creationId="{3BBDF72A-88B0-4EB7-B81E-FA1FD7C243FD}"/>
          </ac:spMkLst>
        </pc:spChg>
        <pc:spChg chg="add del mod">
          <ac:chgData name="González Diego Iván" userId="aa6911a4-26d5-4d17-bb1b-389faa5bfbb7" providerId="ADAL" clId="{D8E0EA27-DD78-4C6F-8C61-3C54F35AFA80}" dt="2021-04-15T09:44:58.380" v="705" actId="478"/>
          <ac:spMkLst>
            <pc:docMk/>
            <pc:sldMk cId="3244950879" sldId="259"/>
            <ac:spMk id="20" creationId="{A29DC8FC-B0B3-4ECE-834B-7CDEFF2BC8FE}"/>
          </ac:spMkLst>
        </pc:spChg>
        <pc:spChg chg="mod">
          <ac:chgData name="González Diego Iván" userId="aa6911a4-26d5-4d17-bb1b-389faa5bfbb7" providerId="ADAL" clId="{D8E0EA27-DD78-4C6F-8C61-3C54F35AFA80}" dt="2021-04-15T09:48:12.203" v="724"/>
          <ac:spMkLst>
            <pc:docMk/>
            <pc:sldMk cId="3244950879" sldId="259"/>
            <ac:spMk id="25" creationId="{6B57F4D7-435C-4684-91E5-76E19DD971A4}"/>
          </ac:spMkLst>
        </pc:spChg>
        <pc:spChg chg="add del mod">
          <ac:chgData name="González Diego Iván" userId="aa6911a4-26d5-4d17-bb1b-389faa5bfbb7" providerId="ADAL" clId="{D8E0EA27-DD78-4C6F-8C61-3C54F35AFA80}" dt="2021-04-15T09:45:01.819" v="707" actId="478"/>
          <ac:spMkLst>
            <pc:docMk/>
            <pc:sldMk cId="3244950879" sldId="259"/>
            <ac:spMk id="26" creationId="{879205BA-BC93-4DE6-8F2F-565023F4205C}"/>
          </ac:spMkLst>
        </pc:spChg>
        <pc:spChg chg="add del mod">
          <ac:chgData name="González Diego Iván" userId="aa6911a4-26d5-4d17-bb1b-389faa5bfbb7" providerId="ADAL" clId="{D8E0EA27-DD78-4C6F-8C61-3C54F35AFA80}" dt="2021-04-15T09:44:58.380" v="705" actId="478"/>
          <ac:spMkLst>
            <pc:docMk/>
            <pc:sldMk cId="3244950879" sldId="259"/>
            <ac:spMk id="27" creationId="{5764C6E3-2BC5-4F2A-A5FF-B398B699D915}"/>
          </ac:spMkLst>
        </pc:spChg>
        <pc:spChg chg="add del mod">
          <ac:chgData name="González Diego Iván" userId="aa6911a4-26d5-4d17-bb1b-389faa5bfbb7" providerId="ADAL" clId="{D8E0EA27-DD78-4C6F-8C61-3C54F35AFA80}" dt="2021-04-15T09:45:00.460" v="706" actId="478"/>
          <ac:spMkLst>
            <pc:docMk/>
            <pc:sldMk cId="3244950879" sldId="259"/>
            <ac:spMk id="29" creationId="{EC1CDE37-EEA7-4BB5-A6D2-C5EFEF627E87}"/>
          </ac:spMkLst>
        </pc:spChg>
        <pc:cxnChg chg="del">
          <ac:chgData name="González Diego Iván" userId="aa6911a4-26d5-4d17-bb1b-389faa5bfbb7" providerId="ADAL" clId="{D8E0EA27-DD78-4C6F-8C61-3C54F35AFA80}" dt="2021-04-15T05:54:59.307" v="6" actId="478"/>
          <ac:cxnSpMkLst>
            <pc:docMk/>
            <pc:sldMk cId="3244950879" sldId="259"/>
            <ac:cxnSpMk id="5" creationId="{12B053E0-647F-42C4-96BC-B3FF474E01FF}"/>
          </ac:cxnSpMkLst>
        </pc:cxnChg>
        <pc:cxnChg chg="del">
          <ac:chgData name="González Diego Iván" userId="aa6911a4-26d5-4d17-bb1b-389faa5bfbb7" providerId="ADAL" clId="{D8E0EA27-DD78-4C6F-8C61-3C54F35AFA80}" dt="2021-04-15T05:54:59.307" v="6" actId="478"/>
          <ac:cxnSpMkLst>
            <pc:docMk/>
            <pc:sldMk cId="3244950879" sldId="259"/>
            <ac:cxnSpMk id="6" creationId="{C4058A73-7477-4293-836E-5BB850E3CBBE}"/>
          </ac:cxnSpMkLst>
        </pc:cxnChg>
        <pc:cxnChg chg="del">
          <ac:chgData name="González Diego Iván" userId="aa6911a4-26d5-4d17-bb1b-389faa5bfbb7" providerId="ADAL" clId="{D8E0EA27-DD78-4C6F-8C61-3C54F35AFA80}" dt="2021-04-15T05:54:59.307" v="6" actId="478"/>
          <ac:cxnSpMkLst>
            <pc:docMk/>
            <pc:sldMk cId="3244950879" sldId="259"/>
            <ac:cxnSpMk id="7" creationId="{40CECF2C-19BD-42CD-A11B-84E852DCDBA2}"/>
          </ac:cxnSpMkLst>
        </pc:cxnChg>
        <pc:cxnChg chg="add mod">
          <ac:chgData name="González Diego Iván" userId="aa6911a4-26d5-4d17-bb1b-389faa5bfbb7" providerId="ADAL" clId="{D8E0EA27-DD78-4C6F-8C61-3C54F35AFA80}" dt="2021-04-15T09:35:43.768" v="591"/>
          <ac:cxnSpMkLst>
            <pc:docMk/>
            <pc:sldMk cId="3244950879" sldId="259"/>
            <ac:cxnSpMk id="13" creationId="{F56EDDD0-7040-4D74-A188-D04EB93CED1D}"/>
          </ac:cxnSpMkLst>
        </pc:cxnChg>
        <pc:cxnChg chg="add mod">
          <ac:chgData name="González Diego Iván" userId="aa6911a4-26d5-4d17-bb1b-389faa5bfbb7" providerId="ADAL" clId="{D8E0EA27-DD78-4C6F-8C61-3C54F35AFA80}" dt="2021-04-15T09:35:43.768" v="591"/>
          <ac:cxnSpMkLst>
            <pc:docMk/>
            <pc:sldMk cId="3244950879" sldId="259"/>
            <ac:cxnSpMk id="14" creationId="{305BD02D-835C-4B5B-A1D0-D91CB88C9D53}"/>
          </ac:cxnSpMkLst>
        </pc:cxnChg>
        <pc:cxnChg chg="add mod">
          <ac:chgData name="González Diego Iván" userId="aa6911a4-26d5-4d17-bb1b-389faa5bfbb7" providerId="ADAL" clId="{D8E0EA27-DD78-4C6F-8C61-3C54F35AFA80}" dt="2021-04-15T09:39:33.189" v="618" actId="1037"/>
          <ac:cxnSpMkLst>
            <pc:docMk/>
            <pc:sldMk cId="3244950879" sldId="259"/>
            <ac:cxnSpMk id="15" creationId="{16EBE527-1F6A-4916-8256-C4DC3E7EB268}"/>
          </ac:cxnSpMkLst>
        </pc:cxnChg>
        <pc:cxnChg chg="add del mod">
          <ac:chgData name="González Diego Iván" userId="aa6911a4-26d5-4d17-bb1b-389faa5bfbb7" providerId="ADAL" clId="{D8E0EA27-DD78-4C6F-8C61-3C54F35AFA80}" dt="2021-04-15T09:44:58.380" v="705" actId="478"/>
          <ac:cxnSpMkLst>
            <pc:docMk/>
            <pc:sldMk cId="3244950879" sldId="259"/>
            <ac:cxnSpMk id="21" creationId="{BA321550-10CD-4891-9ECE-AEF549E95048}"/>
          </ac:cxnSpMkLst>
        </pc:cxnChg>
        <pc:cxnChg chg="add del mod">
          <ac:chgData name="González Diego Iván" userId="aa6911a4-26d5-4d17-bb1b-389faa5bfbb7" providerId="ADAL" clId="{D8E0EA27-DD78-4C6F-8C61-3C54F35AFA80}" dt="2021-04-15T09:44:58.380" v="705" actId="478"/>
          <ac:cxnSpMkLst>
            <pc:docMk/>
            <pc:sldMk cId="3244950879" sldId="259"/>
            <ac:cxnSpMk id="22" creationId="{A4E3250C-C0D0-498C-8387-D00CF8D739DB}"/>
          </ac:cxnSpMkLst>
        </pc:cxnChg>
        <pc:cxnChg chg="add del mod">
          <ac:chgData name="González Diego Iván" userId="aa6911a4-26d5-4d17-bb1b-389faa5bfbb7" providerId="ADAL" clId="{D8E0EA27-DD78-4C6F-8C61-3C54F35AFA80}" dt="2021-04-15T09:44:58.380" v="705" actId="478"/>
          <ac:cxnSpMkLst>
            <pc:docMk/>
            <pc:sldMk cId="3244950879" sldId="259"/>
            <ac:cxnSpMk id="23" creationId="{24698673-7011-4459-8555-3A9294196291}"/>
          </ac:cxnSpMkLst>
        </pc:cxnChg>
      </pc:sldChg>
      <pc:sldChg chg="addSp modSp mod">
        <pc:chgData name="González Diego Iván" userId="aa6911a4-26d5-4d17-bb1b-389faa5bfbb7" providerId="ADAL" clId="{D8E0EA27-DD78-4C6F-8C61-3C54F35AFA80}" dt="2021-04-15T09:49:38.783" v="728" actId="207"/>
        <pc:sldMkLst>
          <pc:docMk/>
          <pc:sldMk cId="2135401423" sldId="260"/>
        </pc:sldMkLst>
        <pc:spChg chg="mod">
          <ac:chgData name="González Diego Iván" userId="aa6911a4-26d5-4d17-bb1b-389faa5bfbb7" providerId="ADAL" clId="{D8E0EA27-DD78-4C6F-8C61-3C54F35AFA80}" dt="2021-04-15T05:55:03.166" v="7" actId="6549"/>
          <ac:spMkLst>
            <pc:docMk/>
            <pc:sldMk cId="2135401423" sldId="260"/>
            <ac:spMk id="3" creationId="{DC8BEC6A-9D8D-43C2-992C-0BF4F1BD4C7F}"/>
          </ac:spMkLst>
        </pc:spChg>
        <pc:spChg chg="add mod">
          <ac:chgData name="González Diego Iván" userId="aa6911a4-26d5-4d17-bb1b-389faa5bfbb7" providerId="ADAL" clId="{D8E0EA27-DD78-4C6F-8C61-3C54F35AFA80}" dt="2021-04-15T09:49:38.783" v="728" actId="207"/>
          <ac:spMkLst>
            <pc:docMk/>
            <pc:sldMk cId="2135401423" sldId="260"/>
            <ac:spMk id="4" creationId="{51E8E32D-61BE-447D-BFA9-C5F8512B6C61}"/>
          </ac:spMkLst>
        </pc:spChg>
      </pc:sldChg>
      <pc:sldChg chg="addSp delSp modSp mod">
        <pc:chgData name="González Diego Iván" userId="aa6911a4-26d5-4d17-bb1b-389faa5bfbb7" providerId="ADAL" clId="{D8E0EA27-DD78-4C6F-8C61-3C54F35AFA80}" dt="2021-04-15T09:55:33.453" v="767"/>
        <pc:sldMkLst>
          <pc:docMk/>
          <pc:sldMk cId="2020528081" sldId="261"/>
        </pc:sldMkLst>
        <pc:spChg chg="del">
          <ac:chgData name="González Diego Iván" userId="aa6911a4-26d5-4d17-bb1b-389faa5bfbb7" providerId="ADAL" clId="{D8E0EA27-DD78-4C6F-8C61-3C54F35AFA80}" dt="2021-04-15T05:55:17.867" v="12" actId="478"/>
          <ac:spMkLst>
            <pc:docMk/>
            <pc:sldMk cId="2020528081" sldId="261"/>
            <ac:spMk id="7" creationId="{06A6EC95-646C-43A1-B4C6-B1580C465733}"/>
          </ac:spMkLst>
        </pc:spChg>
        <pc:spChg chg="del">
          <ac:chgData name="González Diego Iván" userId="aa6911a4-26d5-4d17-bb1b-389faa5bfbb7" providerId="ADAL" clId="{D8E0EA27-DD78-4C6F-8C61-3C54F35AFA80}" dt="2021-04-15T05:55:17.867" v="12" actId="478"/>
          <ac:spMkLst>
            <pc:docMk/>
            <pc:sldMk cId="2020528081" sldId="261"/>
            <ac:spMk id="8" creationId="{F779EB69-C73D-4D2B-91B5-F697C7776893}"/>
          </ac:spMkLst>
        </pc:spChg>
        <pc:spChg chg="del">
          <ac:chgData name="González Diego Iván" userId="aa6911a4-26d5-4d17-bb1b-389faa5bfbb7" providerId="ADAL" clId="{D8E0EA27-DD78-4C6F-8C61-3C54F35AFA80}" dt="2021-04-15T05:55:17.867" v="12" actId="478"/>
          <ac:spMkLst>
            <pc:docMk/>
            <pc:sldMk cId="2020528081" sldId="261"/>
            <ac:spMk id="9" creationId="{B4AAAA8F-1E9A-471B-906B-36789268467E}"/>
          </ac:spMkLst>
        </pc:spChg>
        <pc:spChg chg="del">
          <ac:chgData name="González Diego Iván" userId="aa6911a4-26d5-4d17-bb1b-389faa5bfbb7" providerId="ADAL" clId="{D8E0EA27-DD78-4C6F-8C61-3C54F35AFA80}" dt="2021-04-15T05:55:17.867" v="12" actId="478"/>
          <ac:spMkLst>
            <pc:docMk/>
            <pc:sldMk cId="2020528081" sldId="261"/>
            <ac:spMk id="10" creationId="{A842061E-AFF2-4F69-B57E-A93927CBA635}"/>
          </ac:spMkLst>
        </pc:spChg>
        <pc:spChg chg="del">
          <ac:chgData name="González Diego Iván" userId="aa6911a4-26d5-4d17-bb1b-389faa5bfbb7" providerId="ADAL" clId="{D8E0EA27-DD78-4C6F-8C61-3C54F35AFA80}" dt="2021-04-15T05:55:17.867" v="12" actId="478"/>
          <ac:spMkLst>
            <pc:docMk/>
            <pc:sldMk cId="2020528081" sldId="261"/>
            <ac:spMk id="11" creationId="{F2BDB42E-966C-409F-AEF6-9053FA032041}"/>
          </ac:spMkLst>
        </pc:spChg>
        <pc:spChg chg="mod">
          <ac:chgData name="González Diego Iván" userId="aa6911a4-26d5-4d17-bb1b-389faa5bfbb7" providerId="ADAL" clId="{D8E0EA27-DD78-4C6F-8C61-3C54F35AFA80}" dt="2021-04-15T09:53:58.411" v="766"/>
          <ac:spMkLst>
            <pc:docMk/>
            <pc:sldMk cId="2020528081" sldId="261"/>
            <ac:spMk id="12" creationId="{73A357B6-6994-4392-B184-7FE0300C7D2D}"/>
          </ac:spMkLst>
        </pc:spChg>
        <pc:spChg chg="mod">
          <ac:chgData name="González Diego Iván" userId="aa6911a4-26d5-4d17-bb1b-389faa5bfbb7" providerId="ADAL" clId="{D8E0EA27-DD78-4C6F-8C61-3C54F35AFA80}" dt="2021-04-15T09:55:33.453" v="767"/>
          <ac:spMkLst>
            <pc:docMk/>
            <pc:sldMk cId="2020528081" sldId="261"/>
            <ac:spMk id="14" creationId="{F3698A62-8738-477F-8823-2B09ABF67618}"/>
          </ac:spMkLst>
        </pc:spChg>
        <pc:spChg chg="add mod">
          <ac:chgData name="González Diego Iván" userId="aa6911a4-26d5-4d17-bb1b-389faa5bfbb7" providerId="ADAL" clId="{D8E0EA27-DD78-4C6F-8C61-3C54F35AFA80}" dt="2021-04-15T09:50:15.663" v="729"/>
          <ac:spMkLst>
            <pc:docMk/>
            <pc:sldMk cId="2020528081" sldId="261"/>
            <ac:spMk id="17" creationId="{AA358E74-7DDD-4D02-8390-D2D986D8F9C4}"/>
          </ac:spMkLst>
        </pc:spChg>
        <pc:spChg chg="add mod">
          <ac:chgData name="González Diego Iván" userId="aa6911a4-26d5-4d17-bb1b-389faa5bfbb7" providerId="ADAL" clId="{D8E0EA27-DD78-4C6F-8C61-3C54F35AFA80}" dt="2021-04-15T09:50:15.663" v="729"/>
          <ac:spMkLst>
            <pc:docMk/>
            <pc:sldMk cId="2020528081" sldId="261"/>
            <ac:spMk id="18" creationId="{82012615-D9BE-4F6C-8C61-42AD23076B86}"/>
          </ac:spMkLst>
        </pc:spChg>
        <pc:spChg chg="add mod">
          <ac:chgData name="González Diego Iván" userId="aa6911a4-26d5-4d17-bb1b-389faa5bfbb7" providerId="ADAL" clId="{D8E0EA27-DD78-4C6F-8C61-3C54F35AFA80}" dt="2021-04-15T09:50:23.331" v="730"/>
          <ac:spMkLst>
            <pc:docMk/>
            <pc:sldMk cId="2020528081" sldId="261"/>
            <ac:spMk id="19" creationId="{EDCDA85F-5BE1-4856-874A-A439CB45F854}"/>
          </ac:spMkLst>
        </pc:spChg>
        <pc:spChg chg="add mod">
          <ac:chgData name="González Diego Iván" userId="aa6911a4-26d5-4d17-bb1b-389faa5bfbb7" providerId="ADAL" clId="{D8E0EA27-DD78-4C6F-8C61-3C54F35AFA80}" dt="2021-04-15T09:50:54.515" v="731"/>
          <ac:spMkLst>
            <pc:docMk/>
            <pc:sldMk cId="2020528081" sldId="261"/>
            <ac:spMk id="20" creationId="{155127EF-2B84-4642-B9C1-47F1BC095517}"/>
          </ac:spMkLst>
        </pc:spChg>
        <pc:spChg chg="add mod">
          <ac:chgData name="González Diego Iván" userId="aa6911a4-26d5-4d17-bb1b-389faa5bfbb7" providerId="ADAL" clId="{D8E0EA27-DD78-4C6F-8C61-3C54F35AFA80}" dt="2021-04-15T09:51:00.967" v="732"/>
          <ac:spMkLst>
            <pc:docMk/>
            <pc:sldMk cId="2020528081" sldId="261"/>
            <ac:spMk id="21" creationId="{FB870575-18F5-400B-971D-39222AE7B002}"/>
          </ac:spMkLst>
        </pc:spChg>
        <pc:cxnChg chg="del">
          <ac:chgData name="González Diego Iván" userId="aa6911a4-26d5-4d17-bb1b-389faa5bfbb7" providerId="ADAL" clId="{D8E0EA27-DD78-4C6F-8C61-3C54F35AFA80}" dt="2021-04-15T05:55:17.867" v="12" actId="478"/>
          <ac:cxnSpMkLst>
            <pc:docMk/>
            <pc:sldMk cId="2020528081" sldId="261"/>
            <ac:cxnSpMk id="4" creationId="{605A7E91-692C-485E-B715-57EEE0D31D25}"/>
          </ac:cxnSpMkLst>
        </pc:cxnChg>
        <pc:cxnChg chg="del">
          <ac:chgData name="González Diego Iván" userId="aa6911a4-26d5-4d17-bb1b-389faa5bfbb7" providerId="ADAL" clId="{D8E0EA27-DD78-4C6F-8C61-3C54F35AFA80}" dt="2021-04-15T05:55:17.867" v="12" actId="478"/>
          <ac:cxnSpMkLst>
            <pc:docMk/>
            <pc:sldMk cId="2020528081" sldId="261"/>
            <ac:cxnSpMk id="5" creationId="{16C2F56E-ECB8-40CB-8616-38FADCBB5718}"/>
          </ac:cxnSpMkLst>
        </pc:cxnChg>
        <pc:cxnChg chg="del">
          <ac:chgData name="González Diego Iván" userId="aa6911a4-26d5-4d17-bb1b-389faa5bfbb7" providerId="ADAL" clId="{D8E0EA27-DD78-4C6F-8C61-3C54F35AFA80}" dt="2021-04-15T05:55:17.867" v="12" actId="478"/>
          <ac:cxnSpMkLst>
            <pc:docMk/>
            <pc:sldMk cId="2020528081" sldId="261"/>
            <ac:cxnSpMk id="6" creationId="{0C19E654-4224-4A56-A45B-B97B7743CC4D}"/>
          </ac:cxnSpMkLst>
        </pc:cxnChg>
        <pc:cxnChg chg="add mod">
          <ac:chgData name="González Diego Iván" userId="aa6911a4-26d5-4d17-bb1b-389faa5bfbb7" providerId="ADAL" clId="{D8E0EA27-DD78-4C6F-8C61-3C54F35AFA80}" dt="2021-04-15T09:50:15.663" v="729"/>
          <ac:cxnSpMkLst>
            <pc:docMk/>
            <pc:sldMk cId="2020528081" sldId="261"/>
            <ac:cxnSpMk id="13" creationId="{8F08D089-984E-41A3-BEC3-755C54B93C61}"/>
          </ac:cxnSpMkLst>
        </pc:cxnChg>
        <pc:cxnChg chg="add mod">
          <ac:chgData name="González Diego Iván" userId="aa6911a4-26d5-4d17-bb1b-389faa5bfbb7" providerId="ADAL" clId="{D8E0EA27-DD78-4C6F-8C61-3C54F35AFA80}" dt="2021-04-15T09:50:15.663" v="729"/>
          <ac:cxnSpMkLst>
            <pc:docMk/>
            <pc:sldMk cId="2020528081" sldId="261"/>
            <ac:cxnSpMk id="15" creationId="{94445247-AF7A-4C88-80F7-7957205DD7C1}"/>
          </ac:cxnSpMkLst>
        </pc:cxnChg>
        <pc:cxnChg chg="add mod">
          <ac:chgData name="González Diego Iván" userId="aa6911a4-26d5-4d17-bb1b-389faa5bfbb7" providerId="ADAL" clId="{D8E0EA27-DD78-4C6F-8C61-3C54F35AFA80}" dt="2021-04-15T09:50:15.663" v="729"/>
          <ac:cxnSpMkLst>
            <pc:docMk/>
            <pc:sldMk cId="2020528081" sldId="261"/>
            <ac:cxnSpMk id="16" creationId="{D1F9A084-0B35-423C-A2E2-765A0B260FE5}"/>
          </ac:cxnSpMkLst>
        </pc:cxnChg>
      </pc:sldChg>
    </pc:docChg>
  </pc:docChgLst>
  <pc:docChgLst>
    <pc:chgData name="González Diego Iván" userId="aa6911a4-26d5-4d17-bb1b-389faa5bfbb7" providerId="ADAL" clId="{2C51B6BA-2B74-45F8-9006-8F64D204FC41}"/>
    <pc:docChg chg="undo custSel modSld">
      <pc:chgData name="González Diego Iván" userId="aa6911a4-26d5-4d17-bb1b-389faa5bfbb7" providerId="ADAL" clId="{2C51B6BA-2B74-45F8-9006-8F64D204FC41}" dt="2021-04-13T16:51:02.916" v="1536" actId="20577"/>
      <pc:docMkLst>
        <pc:docMk/>
      </pc:docMkLst>
      <pc:sldChg chg="addSp delSp modSp mod">
        <pc:chgData name="González Diego Iván" userId="aa6911a4-26d5-4d17-bb1b-389faa5bfbb7" providerId="ADAL" clId="{2C51B6BA-2B74-45F8-9006-8F64D204FC41}" dt="2021-04-13T16:26:59.689" v="485" actId="1076"/>
        <pc:sldMkLst>
          <pc:docMk/>
          <pc:sldMk cId="1439536848" sldId="256"/>
        </pc:sldMkLst>
        <pc:spChg chg="add mod">
          <ac:chgData name="González Diego Iván" userId="aa6911a4-26d5-4d17-bb1b-389faa5bfbb7" providerId="ADAL" clId="{2C51B6BA-2B74-45F8-9006-8F64D204FC41}" dt="2021-04-13T16:10:17.967" v="93" actId="1076"/>
          <ac:spMkLst>
            <pc:docMk/>
            <pc:sldMk cId="1439536848" sldId="256"/>
            <ac:spMk id="3" creationId="{06941EDD-C904-4B60-8125-DE0B00CD8A38}"/>
          </ac:spMkLst>
        </pc:spChg>
        <pc:spChg chg="mod">
          <ac:chgData name="González Diego Iván" userId="aa6911a4-26d5-4d17-bb1b-389faa5bfbb7" providerId="ADAL" clId="{2C51B6BA-2B74-45F8-9006-8F64D204FC41}" dt="2021-04-13T16:26:53.267" v="483" actId="20577"/>
          <ac:spMkLst>
            <pc:docMk/>
            <pc:sldMk cId="1439536848" sldId="256"/>
            <ac:spMk id="4" creationId="{8BE5744F-3423-5449-ABB0-D4FE8DEF6482}"/>
          </ac:spMkLst>
        </pc:spChg>
        <pc:spChg chg="add mod">
          <ac:chgData name="González Diego Iván" userId="aa6911a4-26d5-4d17-bb1b-389faa5bfbb7" providerId="ADAL" clId="{2C51B6BA-2B74-45F8-9006-8F64D204FC41}" dt="2021-04-13T16:13:12.583" v="135" actId="1076"/>
          <ac:spMkLst>
            <pc:docMk/>
            <pc:sldMk cId="1439536848" sldId="256"/>
            <ac:spMk id="5" creationId="{5D2DC58B-FCFD-43A7-8CB8-7BBAF444A498}"/>
          </ac:spMkLst>
        </pc:spChg>
        <pc:spChg chg="add mod">
          <ac:chgData name="González Diego Iván" userId="aa6911a4-26d5-4d17-bb1b-389faa5bfbb7" providerId="ADAL" clId="{2C51B6BA-2B74-45F8-9006-8F64D204FC41}" dt="2021-04-13T16:15:52.896" v="149" actId="1076"/>
          <ac:spMkLst>
            <pc:docMk/>
            <pc:sldMk cId="1439536848" sldId="256"/>
            <ac:spMk id="6" creationId="{38F693C6-3194-4DA2-BF83-BAF1CBC3D5A5}"/>
          </ac:spMkLst>
        </pc:spChg>
        <pc:spChg chg="add mod">
          <ac:chgData name="González Diego Iván" userId="aa6911a4-26d5-4d17-bb1b-389faa5bfbb7" providerId="ADAL" clId="{2C51B6BA-2B74-45F8-9006-8F64D204FC41}" dt="2021-04-13T16:11:20.262" v="108" actId="1076"/>
          <ac:spMkLst>
            <pc:docMk/>
            <pc:sldMk cId="1439536848" sldId="256"/>
            <ac:spMk id="7" creationId="{16E7BECB-7738-4418-AE6C-906A698C1B2E}"/>
          </ac:spMkLst>
        </pc:spChg>
        <pc:spChg chg="add mod">
          <ac:chgData name="González Diego Iván" userId="aa6911a4-26d5-4d17-bb1b-389faa5bfbb7" providerId="ADAL" clId="{2C51B6BA-2B74-45F8-9006-8F64D204FC41}" dt="2021-04-13T16:10:56.800" v="101" actId="1076"/>
          <ac:spMkLst>
            <pc:docMk/>
            <pc:sldMk cId="1439536848" sldId="256"/>
            <ac:spMk id="8" creationId="{0E1D6E42-AC29-42BA-820B-AB3AF891D6A5}"/>
          </ac:spMkLst>
        </pc:spChg>
        <pc:spChg chg="add mod">
          <ac:chgData name="González Diego Iván" userId="aa6911a4-26d5-4d17-bb1b-389faa5bfbb7" providerId="ADAL" clId="{2C51B6BA-2B74-45F8-9006-8F64D204FC41}" dt="2021-04-13T16:15:09.783" v="146" actId="1076"/>
          <ac:spMkLst>
            <pc:docMk/>
            <pc:sldMk cId="1439536848" sldId="256"/>
            <ac:spMk id="9" creationId="{A3BC02E2-341B-4FC6-A037-8ACC497AF152}"/>
          </ac:spMkLst>
        </pc:spChg>
        <pc:spChg chg="add mod">
          <ac:chgData name="González Diego Iván" userId="aa6911a4-26d5-4d17-bb1b-389faa5bfbb7" providerId="ADAL" clId="{2C51B6BA-2B74-45F8-9006-8F64D204FC41}" dt="2021-04-13T16:16:06.550" v="155" actId="1076"/>
          <ac:spMkLst>
            <pc:docMk/>
            <pc:sldMk cId="1439536848" sldId="256"/>
            <ac:spMk id="10" creationId="{C7051545-0A89-44CD-859F-68395A48D441}"/>
          </ac:spMkLst>
        </pc:spChg>
        <pc:spChg chg="add mod">
          <ac:chgData name="González Diego Iván" userId="aa6911a4-26d5-4d17-bb1b-389faa5bfbb7" providerId="ADAL" clId="{2C51B6BA-2B74-45F8-9006-8F64D204FC41}" dt="2021-04-13T16:16:32.622" v="163" actId="1076"/>
          <ac:spMkLst>
            <pc:docMk/>
            <pc:sldMk cId="1439536848" sldId="256"/>
            <ac:spMk id="12" creationId="{380076C7-E40F-44C9-874A-3BA64E2F336A}"/>
          </ac:spMkLst>
        </pc:spChg>
        <pc:spChg chg="add mod">
          <ac:chgData name="González Diego Iván" userId="aa6911a4-26d5-4d17-bb1b-389faa5bfbb7" providerId="ADAL" clId="{2C51B6BA-2B74-45F8-9006-8F64D204FC41}" dt="2021-04-13T16:10:40.223" v="97" actId="1076"/>
          <ac:spMkLst>
            <pc:docMk/>
            <pc:sldMk cId="1439536848" sldId="256"/>
            <ac:spMk id="20" creationId="{2F15156D-C902-4B5D-8AB5-9C0F90D80D3A}"/>
          </ac:spMkLst>
        </pc:spChg>
        <pc:spChg chg="add mod">
          <ac:chgData name="González Diego Iván" userId="aa6911a4-26d5-4d17-bb1b-389faa5bfbb7" providerId="ADAL" clId="{2C51B6BA-2B74-45F8-9006-8F64D204FC41}" dt="2021-04-13T16:15:58.918" v="152" actId="1076"/>
          <ac:spMkLst>
            <pc:docMk/>
            <pc:sldMk cId="1439536848" sldId="256"/>
            <ac:spMk id="32" creationId="{5305152A-0C95-49C9-AB1E-CC2BD1A31C1C}"/>
          </ac:spMkLst>
        </pc:spChg>
        <pc:spChg chg="add mod">
          <ac:chgData name="González Diego Iván" userId="aa6911a4-26d5-4d17-bb1b-389faa5bfbb7" providerId="ADAL" clId="{2C51B6BA-2B74-45F8-9006-8F64D204FC41}" dt="2021-04-13T16:16:20.865" v="158" actId="6549"/>
          <ac:spMkLst>
            <pc:docMk/>
            <pc:sldMk cId="1439536848" sldId="256"/>
            <ac:spMk id="34" creationId="{1796B97C-5771-4FA2-9EC4-A2D1DF693F5E}"/>
          </ac:spMkLst>
        </pc:spChg>
        <pc:spChg chg="add mod">
          <ac:chgData name="González Diego Iván" userId="aa6911a4-26d5-4d17-bb1b-389faa5bfbb7" providerId="ADAL" clId="{2C51B6BA-2B74-45F8-9006-8F64D204FC41}" dt="2021-04-13T16:16:50.476" v="176" actId="20577"/>
          <ac:spMkLst>
            <pc:docMk/>
            <pc:sldMk cId="1439536848" sldId="256"/>
            <ac:spMk id="37" creationId="{8309F8C4-F057-4425-BF0A-13A9C988812B}"/>
          </ac:spMkLst>
        </pc:spChg>
        <pc:spChg chg="add mod">
          <ac:chgData name="González Diego Iván" userId="aa6911a4-26d5-4d17-bb1b-389faa5bfbb7" providerId="ADAL" clId="{2C51B6BA-2B74-45F8-9006-8F64D204FC41}" dt="2021-04-13T16:17:08.097" v="180" actId="1076"/>
          <ac:spMkLst>
            <pc:docMk/>
            <pc:sldMk cId="1439536848" sldId="256"/>
            <ac:spMk id="39" creationId="{FE4C79AC-4616-4598-85B8-B8F4E78E67DE}"/>
          </ac:spMkLst>
        </pc:spChg>
        <pc:spChg chg="add mod">
          <ac:chgData name="González Diego Iván" userId="aa6911a4-26d5-4d17-bb1b-389faa5bfbb7" providerId="ADAL" clId="{2C51B6BA-2B74-45F8-9006-8F64D204FC41}" dt="2021-04-13T16:18:03.535" v="184" actId="1076"/>
          <ac:spMkLst>
            <pc:docMk/>
            <pc:sldMk cId="1439536848" sldId="256"/>
            <ac:spMk id="41" creationId="{CF9A2172-318B-4A6B-A745-6E3CAACA0ED8}"/>
          </ac:spMkLst>
        </pc:spChg>
        <pc:spChg chg="add mod">
          <ac:chgData name="González Diego Iván" userId="aa6911a4-26d5-4d17-bb1b-389faa5bfbb7" providerId="ADAL" clId="{2C51B6BA-2B74-45F8-9006-8F64D204FC41}" dt="2021-04-13T16:18:40.655" v="187" actId="1076"/>
          <ac:spMkLst>
            <pc:docMk/>
            <pc:sldMk cId="1439536848" sldId="256"/>
            <ac:spMk id="43" creationId="{609F302F-768E-4CF2-894C-F37FD8479FFD}"/>
          </ac:spMkLst>
        </pc:spChg>
        <pc:spChg chg="add mod">
          <ac:chgData name="González Diego Iván" userId="aa6911a4-26d5-4d17-bb1b-389faa5bfbb7" providerId="ADAL" clId="{2C51B6BA-2B74-45F8-9006-8F64D204FC41}" dt="2021-04-13T16:19:29.159" v="192" actId="1076"/>
          <ac:spMkLst>
            <pc:docMk/>
            <pc:sldMk cId="1439536848" sldId="256"/>
            <ac:spMk id="44" creationId="{C958C1C2-A2A8-4B61-9BEB-4B3D008F93B6}"/>
          </ac:spMkLst>
        </pc:spChg>
        <pc:spChg chg="add mod">
          <ac:chgData name="González Diego Iván" userId="aa6911a4-26d5-4d17-bb1b-389faa5bfbb7" providerId="ADAL" clId="{2C51B6BA-2B74-45F8-9006-8F64D204FC41}" dt="2021-04-13T16:24:03.476" v="341" actId="20577"/>
          <ac:spMkLst>
            <pc:docMk/>
            <pc:sldMk cId="1439536848" sldId="256"/>
            <ac:spMk id="45" creationId="{0D6FCEC5-D59F-427A-9400-B19A372B76CA}"/>
          </ac:spMkLst>
        </pc:spChg>
        <pc:spChg chg="add mod">
          <ac:chgData name="González Diego Iván" userId="aa6911a4-26d5-4d17-bb1b-389faa5bfbb7" providerId="ADAL" clId="{2C51B6BA-2B74-45F8-9006-8F64D204FC41}" dt="2021-04-13T16:22:30.977" v="292" actId="14100"/>
          <ac:spMkLst>
            <pc:docMk/>
            <pc:sldMk cId="1439536848" sldId="256"/>
            <ac:spMk id="46" creationId="{E79E0FE1-9AEE-4DCE-B3D3-DEA15A762921}"/>
          </ac:spMkLst>
        </pc:spChg>
        <pc:spChg chg="add mod">
          <ac:chgData name="González Diego Iván" userId="aa6911a4-26d5-4d17-bb1b-389faa5bfbb7" providerId="ADAL" clId="{2C51B6BA-2B74-45F8-9006-8F64D204FC41}" dt="2021-04-13T16:24:17.779" v="359" actId="20577"/>
          <ac:spMkLst>
            <pc:docMk/>
            <pc:sldMk cId="1439536848" sldId="256"/>
            <ac:spMk id="47" creationId="{570D5E03-0FAD-40EE-A245-48D669C905C7}"/>
          </ac:spMkLst>
        </pc:spChg>
        <pc:spChg chg="add mod">
          <ac:chgData name="González Diego Iván" userId="aa6911a4-26d5-4d17-bb1b-389faa5bfbb7" providerId="ADAL" clId="{2C51B6BA-2B74-45F8-9006-8F64D204FC41}" dt="2021-04-13T16:24:59.942" v="400" actId="14100"/>
          <ac:spMkLst>
            <pc:docMk/>
            <pc:sldMk cId="1439536848" sldId="256"/>
            <ac:spMk id="48" creationId="{7FBC7635-25BF-4D1C-B099-FF0280AA3E65}"/>
          </ac:spMkLst>
        </pc:spChg>
        <pc:spChg chg="add mod">
          <ac:chgData name="González Diego Iván" userId="aa6911a4-26d5-4d17-bb1b-389faa5bfbb7" providerId="ADAL" clId="{2C51B6BA-2B74-45F8-9006-8F64D204FC41}" dt="2021-04-13T16:24:52.119" v="399" actId="1076"/>
          <ac:spMkLst>
            <pc:docMk/>
            <pc:sldMk cId="1439536848" sldId="256"/>
            <ac:spMk id="49" creationId="{B38C69FA-7D91-480E-9FE4-1FD8FEF89E57}"/>
          </ac:spMkLst>
        </pc:spChg>
        <pc:spChg chg="del">
          <ac:chgData name="González Diego Iván" userId="aa6911a4-26d5-4d17-bb1b-389faa5bfbb7" providerId="ADAL" clId="{2C51B6BA-2B74-45F8-9006-8F64D204FC41}" dt="2021-04-13T14:34:59.687" v="1" actId="478"/>
          <ac:spMkLst>
            <pc:docMk/>
            <pc:sldMk cId="1439536848" sldId="256"/>
            <ac:spMk id="49" creationId="{BAD9D82A-23EA-4BCD-89A9-D0A1A488C8FF}"/>
          </ac:spMkLst>
        </pc:spChg>
        <pc:spChg chg="add mod">
          <ac:chgData name="González Diego Iván" userId="aa6911a4-26d5-4d17-bb1b-389faa5bfbb7" providerId="ADAL" clId="{2C51B6BA-2B74-45F8-9006-8F64D204FC41}" dt="2021-04-13T16:25:18.727" v="405" actId="1076"/>
          <ac:spMkLst>
            <pc:docMk/>
            <pc:sldMk cId="1439536848" sldId="256"/>
            <ac:spMk id="50" creationId="{A1B30B51-3D88-4F4F-865C-6B043262D3D1}"/>
          </ac:spMkLst>
        </pc:spChg>
        <pc:spChg chg="del">
          <ac:chgData name="González Diego Iván" userId="aa6911a4-26d5-4d17-bb1b-389faa5bfbb7" providerId="ADAL" clId="{2C51B6BA-2B74-45F8-9006-8F64D204FC41}" dt="2021-04-13T14:34:59.687" v="1" actId="478"/>
          <ac:spMkLst>
            <pc:docMk/>
            <pc:sldMk cId="1439536848" sldId="256"/>
            <ac:spMk id="50" creationId="{A8A02186-6785-46E9-A40B-69B68EE5649B}"/>
          </ac:spMkLst>
        </pc:spChg>
        <pc:spChg chg="add mod">
          <ac:chgData name="González Diego Iván" userId="aa6911a4-26d5-4d17-bb1b-389faa5bfbb7" providerId="ADAL" clId="{2C51B6BA-2B74-45F8-9006-8F64D204FC41}" dt="2021-04-13T16:25:55.131" v="423" actId="20577"/>
          <ac:spMkLst>
            <pc:docMk/>
            <pc:sldMk cId="1439536848" sldId="256"/>
            <ac:spMk id="51" creationId="{495A26B8-42A4-4ADD-947E-5919D327B9F2}"/>
          </ac:spMkLst>
        </pc:spChg>
        <pc:spChg chg="add mod">
          <ac:chgData name="González Diego Iván" userId="aa6911a4-26d5-4d17-bb1b-389faa5bfbb7" providerId="ADAL" clId="{2C51B6BA-2B74-45F8-9006-8F64D204FC41}" dt="2021-04-13T16:26:04.775" v="427" actId="1076"/>
          <ac:spMkLst>
            <pc:docMk/>
            <pc:sldMk cId="1439536848" sldId="256"/>
            <ac:spMk id="52" creationId="{30EE04C1-8888-41A3-8F65-C62A2001112B}"/>
          </ac:spMkLst>
        </pc:spChg>
        <pc:spChg chg="add mod">
          <ac:chgData name="González Diego Iván" userId="aa6911a4-26d5-4d17-bb1b-389faa5bfbb7" providerId="ADAL" clId="{2C51B6BA-2B74-45F8-9006-8F64D204FC41}" dt="2021-04-13T16:26:59.689" v="485" actId="1076"/>
          <ac:spMkLst>
            <pc:docMk/>
            <pc:sldMk cId="1439536848" sldId="256"/>
            <ac:spMk id="53" creationId="{210A3C23-1240-4DB0-941A-4AB21B630165}"/>
          </ac:spMkLst>
        </pc:spChg>
        <pc:spChg chg="del">
          <ac:chgData name="González Diego Iván" userId="aa6911a4-26d5-4d17-bb1b-389faa5bfbb7" providerId="ADAL" clId="{2C51B6BA-2B74-45F8-9006-8F64D204FC41}" dt="2021-04-13T14:34:59.687" v="1" actId="478"/>
          <ac:spMkLst>
            <pc:docMk/>
            <pc:sldMk cId="1439536848" sldId="256"/>
            <ac:spMk id="53" creationId="{3353205E-EE84-48EB-B62A-E73B8FBB0F4C}"/>
          </ac:spMkLst>
        </pc:spChg>
        <pc:spChg chg="del">
          <ac:chgData name="González Diego Iván" userId="aa6911a4-26d5-4d17-bb1b-389faa5bfbb7" providerId="ADAL" clId="{2C51B6BA-2B74-45F8-9006-8F64D204FC41}" dt="2021-04-13T14:34:59.687" v="1" actId="478"/>
          <ac:spMkLst>
            <pc:docMk/>
            <pc:sldMk cId="1439536848" sldId="256"/>
            <ac:spMk id="55" creationId="{786BDCFF-D6B1-4CD6-9552-60F183A4DF6E}"/>
          </ac:spMkLst>
        </pc:spChg>
        <pc:spChg chg="del">
          <ac:chgData name="González Diego Iván" userId="aa6911a4-26d5-4d17-bb1b-389faa5bfbb7" providerId="ADAL" clId="{2C51B6BA-2B74-45F8-9006-8F64D204FC41}" dt="2021-04-13T14:34:59.687" v="1" actId="478"/>
          <ac:spMkLst>
            <pc:docMk/>
            <pc:sldMk cId="1439536848" sldId="256"/>
            <ac:spMk id="57" creationId="{A9F137A8-3B85-4981-AFAF-C8F2CE3B3BAB}"/>
          </ac:spMkLst>
        </pc:spChg>
        <pc:spChg chg="del">
          <ac:chgData name="González Diego Iván" userId="aa6911a4-26d5-4d17-bb1b-389faa5bfbb7" providerId="ADAL" clId="{2C51B6BA-2B74-45F8-9006-8F64D204FC41}" dt="2021-04-13T14:34:59.687" v="1" actId="478"/>
          <ac:spMkLst>
            <pc:docMk/>
            <pc:sldMk cId="1439536848" sldId="256"/>
            <ac:spMk id="58" creationId="{58999E3A-1E2E-459F-B9EC-0CA708CB212F}"/>
          </ac:spMkLst>
        </pc:spChg>
        <pc:spChg chg="del">
          <ac:chgData name="González Diego Iván" userId="aa6911a4-26d5-4d17-bb1b-389faa5bfbb7" providerId="ADAL" clId="{2C51B6BA-2B74-45F8-9006-8F64D204FC41}" dt="2021-04-13T14:34:59.687" v="1" actId="478"/>
          <ac:spMkLst>
            <pc:docMk/>
            <pc:sldMk cId="1439536848" sldId="256"/>
            <ac:spMk id="60" creationId="{0C307503-25B6-4B66-A85B-9E502C32A3D2}"/>
          </ac:spMkLst>
        </pc:spChg>
        <pc:spChg chg="del">
          <ac:chgData name="González Diego Iván" userId="aa6911a4-26d5-4d17-bb1b-389faa5bfbb7" providerId="ADAL" clId="{2C51B6BA-2B74-45F8-9006-8F64D204FC41}" dt="2021-04-13T14:34:59.687" v="1" actId="478"/>
          <ac:spMkLst>
            <pc:docMk/>
            <pc:sldMk cId="1439536848" sldId="256"/>
            <ac:spMk id="62" creationId="{9E2ADD3A-EF45-4CE0-B7F2-5C795B378D61}"/>
          </ac:spMkLst>
        </pc:spChg>
        <pc:spChg chg="del">
          <ac:chgData name="González Diego Iván" userId="aa6911a4-26d5-4d17-bb1b-389faa5bfbb7" providerId="ADAL" clId="{2C51B6BA-2B74-45F8-9006-8F64D204FC41}" dt="2021-04-13T14:34:59.687" v="1" actId="478"/>
          <ac:spMkLst>
            <pc:docMk/>
            <pc:sldMk cId="1439536848" sldId="256"/>
            <ac:spMk id="69" creationId="{6747EDD3-58B4-4A09-9076-A8BFC055C923}"/>
          </ac:spMkLst>
        </pc:spChg>
        <pc:spChg chg="del">
          <ac:chgData name="González Diego Iván" userId="aa6911a4-26d5-4d17-bb1b-389faa5bfbb7" providerId="ADAL" clId="{2C51B6BA-2B74-45F8-9006-8F64D204FC41}" dt="2021-04-13T14:34:59.687" v="1" actId="478"/>
          <ac:spMkLst>
            <pc:docMk/>
            <pc:sldMk cId="1439536848" sldId="256"/>
            <ac:spMk id="79" creationId="{9673BAB0-10DF-48A9-8C50-5F1EDCD35325}"/>
          </ac:spMkLst>
        </pc:spChg>
        <pc:spChg chg="del">
          <ac:chgData name="González Diego Iván" userId="aa6911a4-26d5-4d17-bb1b-389faa5bfbb7" providerId="ADAL" clId="{2C51B6BA-2B74-45F8-9006-8F64D204FC41}" dt="2021-04-13T14:34:59.687" v="1" actId="478"/>
          <ac:spMkLst>
            <pc:docMk/>
            <pc:sldMk cId="1439536848" sldId="256"/>
            <ac:spMk id="117" creationId="{99DAF4FB-8257-40ED-84BB-379C433BB945}"/>
          </ac:spMkLst>
        </pc:spChg>
        <pc:spChg chg="del">
          <ac:chgData name="González Diego Iván" userId="aa6911a4-26d5-4d17-bb1b-389faa5bfbb7" providerId="ADAL" clId="{2C51B6BA-2B74-45F8-9006-8F64D204FC41}" dt="2021-04-13T14:34:55.891" v="0" actId="478"/>
          <ac:spMkLst>
            <pc:docMk/>
            <pc:sldMk cId="1439536848" sldId="256"/>
            <ac:spMk id="119" creationId="{FAFBD808-C985-4B4A-8D49-955B02862D53}"/>
          </ac:spMkLst>
        </pc:spChg>
        <pc:spChg chg="del">
          <ac:chgData name="González Diego Iván" userId="aa6911a4-26d5-4d17-bb1b-389faa5bfbb7" providerId="ADAL" clId="{2C51B6BA-2B74-45F8-9006-8F64D204FC41}" dt="2021-04-13T14:34:59.687" v="1" actId="478"/>
          <ac:spMkLst>
            <pc:docMk/>
            <pc:sldMk cId="1439536848" sldId="256"/>
            <ac:spMk id="121" creationId="{F90D44DC-B21C-4D15-8288-A6F941D74BC2}"/>
          </ac:spMkLst>
        </pc:spChg>
        <pc:spChg chg="del">
          <ac:chgData name="González Diego Iván" userId="aa6911a4-26d5-4d17-bb1b-389faa5bfbb7" providerId="ADAL" clId="{2C51B6BA-2B74-45F8-9006-8F64D204FC41}" dt="2021-04-13T14:34:59.687" v="1" actId="478"/>
          <ac:spMkLst>
            <pc:docMk/>
            <pc:sldMk cId="1439536848" sldId="256"/>
            <ac:spMk id="123" creationId="{401C1980-9EE8-4897-AD21-CADA780D1468}"/>
          </ac:spMkLst>
        </pc:spChg>
        <pc:spChg chg="del">
          <ac:chgData name="González Diego Iván" userId="aa6911a4-26d5-4d17-bb1b-389faa5bfbb7" providerId="ADAL" clId="{2C51B6BA-2B74-45F8-9006-8F64D204FC41}" dt="2021-04-13T14:34:59.687" v="1" actId="478"/>
          <ac:spMkLst>
            <pc:docMk/>
            <pc:sldMk cId="1439536848" sldId="256"/>
            <ac:spMk id="124" creationId="{4F499240-F2BA-44E2-9E7C-DBFD2FDF4B06}"/>
          </ac:spMkLst>
        </pc:spChg>
        <pc:spChg chg="del">
          <ac:chgData name="González Diego Iván" userId="aa6911a4-26d5-4d17-bb1b-389faa5bfbb7" providerId="ADAL" clId="{2C51B6BA-2B74-45F8-9006-8F64D204FC41}" dt="2021-04-13T14:35:01.998" v="2" actId="478"/>
          <ac:spMkLst>
            <pc:docMk/>
            <pc:sldMk cId="1439536848" sldId="256"/>
            <ac:spMk id="126" creationId="{92FE3074-1863-4800-8A84-EA55AD58E56A}"/>
          </ac:spMkLst>
        </pc:spChg>
        <pc:spChg chg="del">
          <ac:chgData name="González Diego Iván" userId="aa6911a4-26d5-4d17-bb1b-389faa5bfbb7" providerId="ADAL" clId="{2C51B6BA-2B74-45F8-9006-8F64D204FC41}" dt="2021-04-13T14:35:01.998" v="2" actId="478"/>
          <ac:spMkLst>
            <pc:docMk/>
            <pc:sldMk cId="1439536848" sldId="256"/>
            <ac:spMk id="127" creationId="{AC87FBEE-A3BE-48C2-BD5A-F2CA1C0A91E1}"/>
          </ac:spMkLst>
        </pc:spChg>
        <pc:spChg chg="del">
          <ac:chgData name="González Diego Iván" userId="aa6911a4-26d5-4d17-bb1b-389faa5bfbb7" providerId="ADAL" clId="{2C51B6BA-2B74-45F8-9006-8F64D204FC41}" dt="2021-04-13T14:34:59.687" v="1" actId="478"/>
          <ac:spMkLst>
            <pc:docMk/>
            <pc:sldMk cId="1439536848" sldId="256"/>
            <ac:spMk id="128" creationId="{007006A2-BC97-4036-BA37-CF1AB113AA34}"/>
          </ac:spMkLst>
        </pc:spChg>
        <pc:spChg chg="del">
          <ac:chgData name="González Diego Iván" userId="aa6911a4-26d5-4d17-bb1b-389faa5bfbb7" providerId="ADAL" clId="{2C51B6BA-2B74-45F8-9006-8F64D204FC41}" dt="2021-04-13T14:34:59.687" v="1" actId="478"/>
          <ac:spMkLst>
            <pc:docMk/>
            <pc:sldMk cId="1439536848" sldId="256"/>
            <ac:spMk id="129" creationId="{BFAA2FB7-F29C-4453-816E-11DFBC1CBF97}"/>
          </ac:spMkLst>
        </pc:spChg>
        <pc:spChg chg="del">
          <ac:chgData name="González Diego Iván" userId="aa6911a4-26d5-4d17-bb1b-389faa5bfbb7" providerId="ADAL" clId="{2C51B6BA-2B74-45F8-9006-8F64D204FC41}" dt="2021-04-13T14:34:59.687" v="1" actId="478"/>
          <ac:spMkLst>
            <pc:docMk/>
            <pc:sldMk cId="1439536848" sldId="256"/>
            <ac:spMk id="130" creationId="{62199184-5645-4C56-94A9-67AC1488686C}"/>
          </ac:spMkLst>
        </pc:spChg>
        <pc:spChg chg="del">
          <ac:chgData name="González Diego Iván" userId="aa6911a4-26d5-4d17-bb1b-389faa5bfbb7" providerId="ADAL" clId="{2C51B6BA-2B74-45F8-9006-8F64D204FC41}" dt="2021-04-13T14:34:59.687" v="1" actId="478"/>
          <ac:spMkLst>
            <pc:docMk/>
            <pc:sldMk cId="1439536848" sldId="256"/>
            <ac:spMk id="131" creationId="{F0441CF2-DF21-41EC-B4EB-D0F2035D7DD2}"/>
          </ac:spMkLst>
        </pc:spChg>
        <pc:spChg chg="del">
          <ac:chgData name="González Diego Iván" userId="aa6911a4-26d5-4d17-bb1b-389faa5bfbb7" providerId="ADAL" clId="{2C51B6BA-2B74-45F8-9006-8F64D204FC41}" dt="2021-04-13T14:34:59.687" v="1" actId="478"/>
          <ac:spMkLst>
            <pc:docMk/>
            <pc:sldMk cId="1439536848" sldId="256"/>
            <ac:spMk id="132" creationId="{39AD850D-5278-4E5E-90AE-4E0B08242BEE}"/>
          </ac:spMkLst>
        </pc:spChg>
        <pc:spChg chg="del">
          <ac:chgData name="González Diego Iván" userId="aa6911a4-26d5-4d17-bb1b-389faa5bfbb7" providerId="ADAL" clId="{2C51B6BA-2B74-45F8-9006-8F64D204FC41}" dt="2021-04-13T14:34:59.687" v="1" actId="478"/>
          <ac:spMkLst>
            <pc:docMk/>
            <pc:sldMk cId="1439536848" sldId="256"/>
            <ac:spMk id="133" creationId="{2C9D1EAD-8AA3-4E4A-870B-683DC7432F62}"/>
          </ac:spMkLst>
        </pc:spChg>
        <pc:spChg chg="del">
          <ac:chgData name="González Diego Iván" userId="aa6911a4-26d5-4d17-bb1b-389faa5bfbb7" providerId="ADAL" clId="{2C51B6BA-2B74-45F8-9006-8F64D204FC41}" dt="2021-04-13T14:34:59.687" v="1" actId="478"/>
          <ac:spMkLst>
            <pc:docMk/>
            <pc:sldMk cId="1439536848" sldId="256"/>
            <ac:spMk id="134" creationId="{E17A117E-447B-4ADC-9AF6-AAE8F82B3CFC}"/>
          </ac:spMkLst>
        </pc:spChg>
        <pc:spChg chg="del">
          <ac:chgData name="González Diego Iván" userId="aa6911a4-26d5-4d17-bb1b-389faa5bfbb7" providerId="ADAL" clId="{2C51B6BA-2B74-45F8-9006-8F64D204FC41}" dt="2021-04-13T14:34:59.687" v="1" actId="478"/>
          <ac:spMkLst>
            <pc:docMk/>
            <pc:sldMk cId="1439536848" sldId="256"/>
            <ac:spMk id="135" creationId="{30FE5E8F-DBFE-4195-B55B-0F0A6E60BF74}"/>
          </ac:spMkLst>
        </pc:spChg>
        <pc:spChg chg="del">
          <ac:chgData name="González Diego Iván" userId="aa6911a4-26d5-4d17-bb1b-389faa5bfbb7" providerId="ADAL" clId="{2C51B6BA-2B74-45F8-9006-8F64D204FC41}" dt="2021-04-13T14:34:59.687" v="1" actId="478"/>
          <ac:spMkLst>
            <pc:docMk/>
            <pc:sldMk cId="1439536848" sldId="256"/>
            <ac:spMk id="136" creationId="{4C659D00-8CEB-4E02-90FE-A30DF10430A2}"/>
          </ac:spMkLst>
        </pc:spChg>
        <pc:cxnChg chg="add mod">
          <ac:chgData name="González Diego Iván" userId="aa6911a4-26d5-4d17-bb1b-389faa5bfbb7" providerId="ADAL" clId="{2C51B6BA-2B74-45F8-9006-8F64D204FC41}" dt="2021-04-13T16:15:56.550" v="151" actId="1076"/>
          <ac:cxnSpMkLst>
            <pc:docMk/>
            <pc:sldMk cId="1439536848" sldId="256"/>
            <ac:cxnSpMk id="13" creationId="{DA9F6822-CD25-49D1-ADA1-99C59D94C039}"/>
          </ac:cxnSpMkLst>
        </pc:cxnChg>
        <pc:cxnChg chg="add mod">
          <ac:chgData name="González Diego Iván" userId="aa6911a4-26d5-4d17-bb1b-389faa5bfbb7" providerId="ADAL" clId="{2C51B6BA-2B74-45F8-9006-8F64D204FC41}" dt="2021-04-13T16:15:03.078" v="144" actId="1076"/>
          <ac:cxnSpMkLst>
            <pc:docMk/>
            <pc:sldMk cId="1439536848" sldId="256"/>
            <ac:cxnSpMk id="14" creationId="{96131822-A1F0-404E-90B6-D8A9B4CEFDC0}"/>
          </ac:cxnSpMkLst>
        </pc:cxnChg>
        <pc:cxnChg chg="add mod">
          <ac:chgData name="González Diego Iván" userId="aa6911a4-26d5-4d17-bb1b-389faa5bfbb7" providerId="ADAL" clId="{2C51B6BA-2B74-45F8-9006-8F64D204FC41}" dt="2021-04-13T16:18:31.663" v="185" actId="14100"/>
          <ac:cxnSpMkLst>
            <pc:docMk/>
            <pc:sldMk cId="1439536848" sldId="256"/>
            <ac:cxnSpMk id="18" creationId="{9E5601D5-05A4-400D-85DB-A94BC7BB7C95}"/>
          </ac:cxnSpMkLst>
        </pc:cxnChg>
        <pc:cxnChg chg="add mod">
          <ac:chgData name="González Diego Iván" userId="aa6911a4-26d5-4d17-bb1b-389faa5bfbb7" providerId="ADAL" clId="{2C51B6BA-2B74-45F8-9006-8F64D204FC41}" dt="2021-04-13T16:10:24.167" v="95" actId="1076"/>
          <ac:cxnSpMkLst>
            <pc:docMk/>
            <pc:sldMk cId="1439536848" sldId="256"/>
            <ac:cxnSpMk id="19" creationId="{FD6FDAFE-1F1D-4778-9BB0-D78079B8348F}"/>
          </ac:cxnSpMkLst>
        </pc:cxnChg>
        <pc:cxnChg chg="add mod">
          <ac:chgData name="González Diego Iván" userId="aa6911a4-26d5-4d17-bb1b-389faa5bfbb7" providerId="ADAL" clId="{2C51B6BA-2B74-45F8-9006-8F64D204FC41}" dt="2021-04-13T16:15:11.798" v="147" actId="1076"/>
          <ac:cxnSpMkLst>
            <pc:docMk/>
            <pc:sldMk cId="1439536848" sldId="256"/>
            <ac:cxnSpMk id="21" creationId="{F8882B6C-0067-4379-A5A7-A9E3FEFC6216}"/>
          </ac:cxnSpMkLst>
        </pc:cxnChg>
        <pc:cxnChg chg="add mod">
          <ac:chgData name="González Diego Iván" userId="aa6911a4-26d5-4d17-bb1b-389faa5bfbb7" providerId="ADAL" clId="{2C51B6BA-2B74-45F8-9006-8F64D204FC41}" dt="2021-04-13T16:15:07.038" v="145" actId="1076"/>
          <ac:cxnSpMkLst>
            <pc:docMk/>
            <pc:sldMk cId="1439536848" sldId="256"/>
            <ac:cxnSpMk id="22" creationId="{6FB152FE-3D8B-4F9E-9188-1AD31DA380F8}"/>
          </ac:cxnSpMkLst>
        </pc:cxnChg>
        <pc:cxnChg chg="add mod">
          <ac:chgData name="González Diego Iván" userId="aa6911a4-26d5-4d17-bb1b-389faa5bfbb7" providerId="ADAL" clId="{2C51B6BA-2B74-45F8-9006-8F64D204FC41}" dt="2021-04-13T16:11:16.448" v="107" actId="14100"/>
          <ac:cxnSpMkLst>
            <pc:docMk/>
            <pc:sldMk cId="1439536848" sldId="256"/>
            <ac:cxnSpMk id="23" creationId="{63E05A5A-CCD1-48FD-86F3-FEB65EE45EDB}"/>
          </ac:cxnSpMkLst>
        </pc:cxnChg>
        <pc:cxnChg chg="add mod">
          <ac:chgData name="González Diego Iván" userId="aa6911a4-26d5-4d17-bb1b-389faa5bfbb7" providerId="ADAL" clId="{2C51B6BA-2B74-45F8-9006-8F64D204FC41}" dt="2021-04-13T16:11:11.472" v="105" actId="1076"/>
          <ac:cxnSpMkLst>
            <pc:docMk/>
            <pc:sldMk cId="1439536848" sldId="256"/>
            <ac:cxnSpMk id="24" creationId="{BDA771AC-3A8E-4972-BB42-D25A4FC1EDA5}"/>
          </ac:cxnSpMkLst>
        </pc:cxnChg>
        <pc:cxnChg chg="add mod">
          <ac:chgData name="González Diego Iván" userId="aa6911a4-26d5-4d17-bb1b-389faa5bfbb7" providerId="ADAL" clId="{2C51B6BA-2B74-45F8-9006-8F64D204FC41}" dt="2021-04-13T16:11:31.368" v="110" actId="1076"/>
          <ac:cxnSpMkLst>
            <pc:docMk/>
            <pc:sldMk cId="1439536848" sldId="256"/>
            <ac:cxnSpMk id="27" creationId="{2D639734-3EAF-4A32-8584-3FD9A3741D31}"/>
          </ac:cxnSpMkLst>
        </pc:cxnChg>
        <pc:cxnChg chg="add mod">
          <ac:chgData name="González Diego Iván" userId="aa6911a4-26d5-4d17-bb1b-389faa5bfbb7" providerId="ADAL" clId="{2C51B6BA-2B74-45F8-9006-8F64D204FC41}" dt="2021-04-13T16:16:04.270" v="154" actId="1076"/>
          <ac:cxnSpMkLst>
            <pc:docMk/>
            <pc:sldMk cId="1439536848" sldId="256"/>
            <ac:cxnSpMk id="33" creationId="{8FBF9F0F-BA5A-4D09-AA6B-0519BBF79A46}"/>
          </ac:cxnSpMkLst>
        </pc:cxnChg>
        <pc:cxnChg chg="add mod">
          <ac:chgData name="González Diego Iván" userId="aa6911a4-26d5-4d17-bb1b-389faa5bfbb7" providerId="ADAL" clId="{2C51B6BA-2B74-45F8-9006-8F64D204FC41}" dt="2021-04-13T16:16:27.798" v="161" actId="14100"/>
          <ac:cxnSpMkLst>
            <pc:docMk/>
            <pc:sldMk cId="1439536848" sldId="256"/>
            <ac:cxnSpMk id="35" creationId="{E110BEAB-9C54-4CAA-8E97-2CD711B044B9}"/>
          </ac:cxnSpMkLst>
        </pc:cxnChg>
        <pc:cxnChg chg="add mod">
          <ac:chgData name="González Diego Iván" userId="aa6911a4-26d5-4d17-bb1b-389faa5bfbb7" providerId="ADAL" clId="{2C51B6BA-2B74-45F8-9006-8F64D204FC41}" dt="2021-04-13T16:16:55.047" v="178" actId="1076"/>
          <ac:cxnSpMkLst>
            <pc:docMk/>
            <pc:sldMk cId="1439536848" sldId="256"/>
            <ac:cxnSpMk id="38" creationId="{9253682A-1141-448C-8385-0315D49842F2}"/>
          </ac:cxnSpMkLst>
        </pc:cxnChg>
        <pc:cxnChg chg="add mod">
          <ac:chgData name="González Diego Iván" userId="aa6911a4-26d5-4d17-bb1b-389faa5bfbb7" providerId="ADAL" clId="{2C51B6BA-2B74-45F8-9006-8F64D204FC41}" dt="2021-04-13T16:17:12.790" v="182" actId="1076"/>
          <ac:cxnSpMkLst>
            <pc:docMk/>
            <pc:sldMk cId="1439536848" sldId="256"/>
            <ac:cxnSpMk id="40" creationId="{2D12A5FE-2FDB-44DD-8F7E-939EE7F6BE75}"/>
          </ac:cxnSpMkLst>
        </pc:cxnChg>
        <pc:cxnChg chg="del">
          <ac:chgData name="González Diego Iván" userId="aa6911a4-26d5-4d17-bb1b-389faa5bfbb7" providerId="ADAL" clId="{2C51B6BA-2B74-45F8-9006-8F64D204FC41}" dt="2021-04-13T14:34:59.687" v="1" actId="478"/>
          <ac:cxnSpMkLst>
            <pc:docMk/>
            <pc:sldMk cId="1439536848" sldId="256"/>
            <ac:cxnSpMk id="63" creationId="{268CC35C-5B14-41E5-A701-A603B975584A}"/>
          </ac:cxnSpMkLst>
        </pc:cxnChg>
        <pc:cxnChg chg="del">
          <ac:chgData name="González Diego Iván" userId="aa6911a4-26d5-4d17-bb1b-389faa5bfbb7" providerId="ADAL" clId="{2C51B6BA-2B74-45F8-9006-8F64D204FC41}" dt="2021-04-13T14:34:59.687" v="1" actId="478"/>
          <ac:cxnSpMkLst>
            <pc:docMk/>
            <pc:sldMk cId="1439536848" sldId="256"/>
            <ac:cxnSpMk id="64" creationId="{913E7EB5-1B2B-48A7-94CB-6F90F62A5182}"/>
          </ac:cxnSpMkLst>
        </pc:cxnChg>
        <pc:cxnChg chg="del">
          <ac:chgData name="González Diego Iván" userId="aa6911a4-26d5-4d17-bb1b-389faa5bfbb7" providerId="ADAL" clId="{2C51B6BA-2B74-45F8-9006-8F64D204FC41}" dt="2021-04-13T14:34:59.687" v="1" actId="478"/>
          <ac:cxnSpMkLst>
            <pc:docMk/>
            <pc:sldMk cId="1439536848" sldId="256"/>
            <ac:cxnSpMk id="66" creationId="{A3056806-D212-48E4-B1DC-81E43CC2DA43}"/>
          </ac:cxnSpMkLst>
        </pc:cxnChg>
        <pc:cxnChg chg="del">
          <ac:chgData name="González Diego Iván" userId="aa6911a4-26d5-4d17-bb1b-389faa5bfbb7" providerId="ADAL" clId="{2C51B6BA-2B74-45F8-9006-8F64D204FC41}" dt="2021-04-13T14:34:59.687" v="1" actId="478"/>
          <ac:cxnSpMkLst>
            <pc:docMk/>
            <pc:sldMk cId="1439536848" sldId="256"/>
            <ac:cxnSpMk id="67" creationId="{258ED62D-5F87-4969-B7A3-910359E6ED57}"/>
          </ac:cxnSpMkLst>
        </pc:cxnChg>
        <pc:cxnChg chg="del">
          <ac:chgData name="González Diego Iván" userId="aa6911a4-26d5-4d17-bb1b-389faa5bfbb7" providerId="ADAL" clId="{2C51B6BA-2B74-45F8-9006-8F64D204FC41}" dt="2021-04-13T14:34:59.687" v="1" actId="478"/>
          <ac:cxnSpMkLst>
            <pc:docMk/>
            <pc:sldMk cId="1439536848" sldId="256"/>
            <ac:cxnSpMk id="71" creationId="{4F393E0E-F642-4BDA-8404-6E6E21457CFB}"/>
          </ac:cxnSpMkLst>
        </pc:cxnChg>
        <pc:cxnChg chg="del">
          <ac:chgData name="González Diego Iván" userId="aa6911a4-26d5-4d17-bb1b-389faa5bfbb7" providerId="ADAL" clId="{2C51B6BA-2B74-45F8-9006-8F64D204FC41}" dt="2021-04-13T14:34:59.687" v="1" actId="478"/>
          <ac:cxnSpMkLst>
            <pc:docMk/>
            <pc:sldMk cId="1439536848" sldId="256"/>
            <ac:cxnSpMk id="73" creationId="{0BE0BDE4-0D77-4E8E-8DBC-471DFE9297C5}"/>
          </ac:cxnSpMkLst>
        </pc:cxnChg>
        <pc:cxnChg chg="del">
          <ac:chgData name="González Diego Iván" userId="aa6911a4-26d5-4d17-bb1b-389faa5bfbb7" providerId="ADAL" clId="{2C51B6BA-2B74-45F8-9006-8F64D204FC41}" dt="2021-04-13T14:34:59.687" v="1" actId="478"/>
          <ac:cxnSpMkLst>
            <pc:docMk/>
            <pc:sldMk cId="1439536848" sldId="256"/>
            <ac:cxnSpMk id="74" creationId="{820D1D76-434A-40E5-8298-13B0CAD62517}"/>
          </ac:cxnSpMkLst>
        </pc:cxnChg>
        <pc:cxnChg chg="del">
          <ac:chgData name="González Diego Iván" userId="aa6911a4-26d5-4d17-bb1b-389faa5bfbb7" providerId="ADAL" clId="{2C51B6BA-2B74-45F8-9006-8F64D204FC41}" dt="2021-04-13T14:34:59.687" v="1" actId="478"/>
          <ac:cxnSpMkLst>
            <pc:docMk/>
            <pc:sldMk cId="1439536848" sldId="256"/>
            <ac:cxnSpMk id="75" creationId="{5E46851E-CB4A-44C6-A2A4-AC0B03C55ED6}"/>
          </ac:cxnSpMkLst>
        </pc:cxnChg>
        <pc:cxnChg chg="del">
          <ac:chgData name="González Diego Iván" userId="aa6911a4-26d5-4d17-bb1b-389faa5bfbb7" providerId="ADAL" clId="{2C51B6BA-2B74-45F8-9006-8F64D204FC41}" dt="2021-04-13T14:34:59.687" v="1" actId="478"/>
          <ac:cxnSpMkLst>
            <pc:docMk/>
            <pc:sldMk cId="1439536848" sldId="256"/>
            <ac:cxnSpMk id="115" creationId="{C3F40A5A-615D-4E56-9683-A0D9FB3CCBFE}"/>
          </ac:cxnSpMkLst>
        </pc:cxnChg>
        <pc:cxnChg chg="del">
          <ac:chgData name="González Diego Iván" userId="aa6911a4-26d5-4d17-bb1b-389faa5bfbb7" providerId="ADAL" clId="{2C51B6BA-2B74-45F8-9006-8F64D204FC41}" dt="2021-04-13T14:34:59.687" v="1" actId="478"/>
          <ac:cxnSpMkLst>
            <pc:docMk/>
            <pc:sldMk cId="1439536848" sldId="256"/>
            <ac:cxnSpMk id="116" creationId="{7EB9F239-A3DD-49FF-BB6E-EE45FB46D1BB}"/>
          </ac:cxnSpMkLst>
        </pc:cxnChg>
        <pc:cxnChg chg="del">
          <ac:chgData name="González Diego Iván" userId="aa6911a4-26d5-4d17-bb1b-389faa5bfbb7" providerId="ADAL" clId="{2C51B6BA-2B74-45F8-9006-8F64D204FC41}" dt="2021-04-13T14:34:59.687" v="1" actId="478"/>
          <ac:cxnSpMkLst>
            <pc:docMk/>
            <pc:sldMk cId="1439536848" sldId="256"/>
            <ac:cxnSpMk id="118" creationId="{BEE7B656-99E2-4170-AB9F-6F3D5B700272}"/>
          </ac:cxnSpMkLst>
        </pc:cxnChg>
        <pc:cxnChg chg="del">
          <ac:chgData name="González Diego Iván" userId="aa6911a4-26d5-4d17-bb1b-389faa5bfbb7" providerId="ADAL" clId="{2C51B6BA-2B74-45F8-9006-8F64D204FC41}" dt="2021-04-13T14:34:59.687" v="1" actId="478"/>
          <ac:cxnSpMkLst>
            <pc:docMk/>
            <pc:sldMk cId="1439536848" sldId="256"/>
            <ac:cxnSpMk id="120" creationId="{BED63819-2290-45EE-97B6-BFD0C19642C8}"/>
          </ac:cxnSpMkLst>
        </pc:cxnChg>
        <pc:cxnChg chg="del">
          <ac:chgData name="González Diego Iván" userId="aa6911a4-26d5-4d17-bb1b-389faa5bfbb7" providerId="ADAL" clId="{2C51B6BA-2B74-45F8-9006-8F64D204FC41}" dt="2021-04-13T14:34:59.687" v="1" actId="478"/>
          <ac:cxnSpMkLst>
            <pc:docMk/>
            <pc:sldMk cId="1439536848" sldId="256"/>
            <ac:cxnSpMk id="122" creationId="{069630D3-B526-4709-8DDE-27EB03FF285A}"/>
          </ac:cxnSpMkLst>
        </pc:cxnChg>
        <pc:cxnChg chg="del">
          <ac:chgData name="González Diego Iván" userId="aa6911a4-26d5-4d17-bb1b-389faa5bfbb7" providerId="ADAL" clId="{2C51B6BA-2B74-45F8-9006-8F64D204FC41}" dt="2021-04-13T14:34:59.687" v="1" actId="478"/>
          <ac:cxnSpMkLst>
            <pc:docMk/>
            <pc:sldMk cId="1439536848" sldId="256"/>
            <ac:cxnSpMk id="137" creationId="{65B8C9B2-BE85-4A23-BC2D-9DC367347E80}"/>
          </ac:cxnSpMkLst>
        </pc:cxnChg>
        <pc:cxnChg chg="del">
          <ac:chgData name="González Diego Iván" userId="aa6911a4-26d5-4d17-bb1b-389faa5bfbb7" providerId="ADAL" clId="{2C51B6BA-2B74-45F8-9006-8F64D204FC41}" dt="2021-04-13T14:34:59.687" v="1" actId="478"/>
          <ac:cxnSpMkLst>
            <pc:docMk/>
            <pc:sldMk cId="1439536848" sldId="256"/>
            <ac:cxnSpMk id="138" creationId="{C35A8043-ADC2-4442-942E-E046366965C4}"/>
          </ac:cxnSpMkLst>
        </pc:cxnChg>
      </pc:sldChg>
      <pc:sldChg chg="modSp mod">
        <pc:chgData name="González Diego Iván" userId="aa6911a4-26d5-4d17-bb1b-389faa5bfbb7" providerId="ADAL" clId="{2C51B6BA-2B74-45F8-9006-8F64D204FC41}" dt="2021-04-13T16:32:12.109" v="615" actId="20577"/>
        <pc:sldMkLst>
          <pc:docMk/>
          <pc:sldMk cId="2098418140" sldId="258"/>
        </pc:sldMkLst>
        <pc:spChg chg="mod">
          <ac:chgData name="González Diego Iván" userId="aa6911a4-26d5-4d17-bb1b-389faa5bfbb7" providerId="ADAL" clId="{2C51B6BA-2B74-45F8-9006-8F64D204FC41}" dt="2021-04-13T16:32:12.109" v="615" actId="20577"/>
          <ac:spMkLst>
            <pc:docMk/>
            <pc:sldMk cId="2098418140" sldId="258"/>
            <ac:spMk id="3" creationId="{DC8BEC6A-9D8D-43C2-992C-0BF4F1BD4C7F}"/>
          </ac:spMkLst>
        </pc:spChg>
      </pc:sldChg>
      <pc:sldChg chg="addSp delSp modSp mod">
        <pc:chgData name="González Diego Iván" userId="aa6911a4-26d5-4d17-bb1b-389faa5bfbb7" providerId="ADAL" clId="{2C51B6BA-2B74-45F8-9006-8F64D204FC41}" dt="2021-04-13T16:41:53.931" v="1100" actId="207"/>
        <pc:sldMkLst>
          <pc:docMk/>
          <pc:sldMk cId="3244950879" sldId="259"/>
        </pc:sldMkLst>
        <pc:spChg chg="add mod">
          <ac:chgData name="González Diego Iván" userId="aa6911a4-26d5-4d17-bb1b-389faa5bfbb7" providerId="ADAL" clId="{2C51B6BA-2B74-45F8-9006-8F64D204FC41}" dt="2021-04-13T16:32:37.165" v="616"/>
          <ac:spMkLst>
            <pc:docMk/>
            <pc:sldMk cId="3244950879" sldId="259"/>
            <ac:spMk id="4" creationId="{D5C911A5-DA80-4461-A551-771F6C5699E6}"/>
          </ac:spMkLst>
        </pc:spChg>
        <pc:spChg chg="add mod">
          <ac:chgData name="González Diego Iván" userId="aa6911a4-26d5-4d17-bb1b-389faa5bfbb7" providerId="ADAL" clId="{2C51B6BA-2B74-45F8-9006-8F64D204FC41}" dt="2021-04-13T16:32:37.165" v="616"/>
          <ac:spMkLst>
            <pc:docMk/>
            <pc:sldMk cId="3244950879" sldId="259"/>
            <ac:spMk id="8" creationId="{5F38D176-FD11-485C-BA9D-4F237A10BE52}"/>
          </ac:spMkLst>
        </pc:spChg>
        <pc:spChg chg="add mod">
          <ac:chgData name="González Diego Iván" userId="aa6911a4-26d5-4d17-bb1b-389faa5bfbb7" providerId="ADAL" clId="{2C51B6BA-2B74-45F8-9006-8F64D204FC41}" dt="2021-04-13T16:32:37.165" v="616"/>
          <ac:spMkLst>
            <pc:docMk/>
            <pc:sldMk cId="3244950879" sldId="259"/>
            <ac:spMk id="9" creationId="{9312D276-1CB0-4C04-B521-65EAA6021AE6}"/>
          </ac:spMkLst>
        </pc:spChg>
        <pc:spChg chg="del">
          <ac:chgData name="González Diego Iván" userId="aa6911a4-26d5-4d17-bb1b-389faa5bfbb7" providerId="ADAL" clId="{2C51B6BA-2B74-45F8-9006-8F64D204FC41}" dt="2021-04-13T14:35:49.303" v="52" actId="478"/>
          <ac:spMkLst>
            <pc:docMk/>
            <pc:sldMk cId="3244950879" sldId="259"/>
            <ac:spMk id="10" creationId="{411F913C-E357-4F01-B6F7-25811E0B92DB}"/>
          </ac:spMkLst>
        </pc:spChg>
        <pc:spChg chg="add mod">
          <ac:chgData name="González Diego Iván" userId="aa6911a4-26d5-4d17-bb1b-389faa5bfbb7" providerId="ADAL" clId="{2C51B6BA-2B74-45F8-9006-8F64D204FC41}" dt="2021-04-13T16:32:53.236" v="617"/>
          <ac:spMkLst>
            <pc:docMk/>
            <pc:sldMk cId="3244950879" sldId="259"/>
            <ac:spMk id="10" creationId="{5303223D-47AB-4092-9495-2C17DF2E7282}"/>
          </ac:spMkLst>
        </pc:spChg>
        <pc:spChg chg="add mod">
          <ac:chgData name="González Diego Iván" userId="aa6911a4-26d5-4d17-bb1b-389faa5bfbb7" providerId="ADAL" clId="{2C51B6BA-2B74-45F8-9006-8F64D204FC41}" dt="2021-04-13T16:33:13.978" v="618"/>
          <ac:spMkLst>
            <pc:docMk/>
            <pc:sldMk cId="3244950879" sldId="259"/>
            <ac:spMk id="11" creationId="{69FD9BF1-FC7C-45A9-A3D6-B9F314188A3A}"/>
          </ac:spMkLst>
        </pc:spChg>
        <pc:spChg chg="del">
          <ac:chgData name="González Diego Iván" userId="aa6911a4-26d5-4d17-bb1b-389faa5bfbb7" providerId="ADAL" clId="{2C51B6BA-2B74-45F8-9006-8F64D204FC41}" dt="2021-04-13T14:35:49.303" v="52" actId="478"/>
          <ac:spMkLst>
            <pc:docMk/>
            <pc:sldMk cId="3244950879" sldId="259"/>
            <ac:spMk id="21" creationId="{BE9B6F37-96DB-4671-989C-968ADE430C83}"/>
          </ac:spMkLst>
        </pc:spChg>
        <pc:spChg chg="del">
          <ac:chgData name="González Diego Iván" userId="aa6911a4-26d5-4d17-bb1b-389faa5bfbb7" providerId="ADAL" clId="{2C51B6BA-2B74-45F8-9006-8F64D204FC41}" dt="2021-04-13T14:35:49.303" v="52" actId="478"/>
          <ac:spMkLst>
            <pc:docMk/>
            <pc:sldMk cId="3244950879" sldId="259"/>
            <ac:spMk id="22" creationId="{F3C49716-EF03-4D29-A400-D7940A6BA60A}"/>
          </ac:spMkLst>
        </pc:spChg>
        <pc:spChg chg="del mod">
          <ac:chgData name="González Diego Iván" userId="aa6911a4-26d5-4d17-bb1b-389faa5bfbb7" providerId="ADAL" clId="{2C51B6BA-2B74-45F8-9006-8F64D204FC41}" dt="2021-04-13T14:35:47.255" v="51" actId="478"/>
          <ac:spMkLst>
            <pc:docMk/>
            <pc:sldMk cId="3244950879" sldId="259"/>
            <ac:spMk id="23" creationId="{92CB4362-99E0-4373-9743-2B5FCD28E4B6}"/>
          </ac:spMkLst>
        </pc:spChg>
        <pc:spChg chg="del">
          <ac:chgData name="González Diego Iván" userId="aa6911a4-26d5-4d17-bb1b-389faa5bfbb7" providerId="ADAL" clId="{2C51B6BA-2B74-45F8-9006-8F64D204FC41}" dt="2021-04-13T14:35:44.343" v="49" actId="478"/>
          <ac:spMkLst>
            <pc:docMk/>
            <pc:sldMk cId="3244950879" sldId="259"/>
            <ac:spMk id="24" creationId="{55BC4CEB-7C1F-4BE9-9BB3-89A815792DA7}"/>
          </ac:spMkLst>
        </pc:spChg>
        <pc:spChg chg="mod">
          <ac:chgData name="González Diego Iván" userId="aa6911a4-26d5-4d17-bb1b-389faa5bfbb7" providerId="ADAL" clId="{2C51B6BA-2B74-45F8-9006-8F64D204FC41}" dt="2021-04-13T16:41:53.931" v="1100" actId="207"/>
          <ac:spMkLst>
            <pc:docMk/>
            <pc:sldMk cId="3244950879" sldId="259"/>
            <ac:spMk id="25" creationId="{6B57F4D7-435C-4684-91E5-76E19DD971A4}"/>
          </ac:spMkLst>
        </pc:spChg>
        <pc:cxnChg chg="add mod">
          <ac:chgData name="González Diego Iván" userId="aa6911a4-26d5-4d17-bb1b-389faa5bfbb7" providerId="ADAL" clId="{2C51B6BA-2B74-45F8-9006-8F64D204FC41}" dt="2021-04-13T16:32:37.165" v="616"/>
          <ac:cxnSpMkLst>
            <pc:docMk/>
            <pc:sldMk cId="3244950879" sldId="259"/>
            <ac:cxnSpMk id="5" creationId="{12B053E0-647F-42C4-96BC-B3FF474E01FF}"/>
          </ac:cxnSpMkLst>
        </pc:cxnChg>
        <pc:cxnChg chg="add mod">
          <ac:chgData name="González Diego Iván" userId="aa6911a4-26d5-4d17-bb1b-389faa5bfbb7" providerId="ADAL" clId="{2C51B6BA-2B74-45F8-9006-8F64D204FC41}" dt="2021-04-13T16:32:37.165" v="616"/>
          <ac:cxnSpMkLst>
            <pc:docMk/>
            <pc:sldMk cId="3244950879" sldId="259"/>
            <ac:cxnSpMk id="6" creationId="{C4058A73-7477-4293-836E-5BB850E3CBBE}"/>
          </ac:cxnSpMkLst>
        </pc:cxnChg>
        <pc:cxnChg chg="add mod">
          <ac:chgData name="González Diego Iván" userId="aa6911a4-26d5-4d17-bb1b-389faa5bfbb7" providerId="ADAL" clId="{2C51B6BA-2B74-45F8-9006-8F64D204FC41}" dt="2021-04-13T16:32:37.165" v="616"/>
          <ac:cxnSpMkLst>
            <pc:docMk/>
            <pc:sldMk cId="3244950879" sldId="259"/>
            <ac:cxnSpMk id="7" creationId="{40CECF2C-19BD-42CD-A11B-84E852DCDBA2}"/>
          </ac:cxnSpMkLst>
        </pc:cxnChg>
        <pc:cxnChg chg="del">
          <ac:chgData name="González Diego Iván" userId="aa6911a4-26d5-4d17-bb1b-389faa5bfbb7" providerId="ADAL" clId="{2C51B6BA-2B74-45F8-9006-8F64D204FC41}" dt="2021-04-13T14:35:49.303" v="52" actId="478"/>
          <ac:cxnSpMkLst>
            <pc:docMk/>
            <pc:sldMk cId="3244950879" sldId="259"/>
            <ac:cxnSpMk id="11" creationId="{BF7CC722-03D3-4536-950A-0BE4EF6529B7}"/>
          </ac:cxnSpMkLst>
        </pc:cxnChg>
        <pc:cxnChg chg="del">
          <ac:chgData name="González Diego Iván" userId="aa6911a4-26d5-4d17-bb1b-389faa5bfbb7" providerId="ADAL" clId="{2C51B6BA-2B74-45F8-9006-8F64D204FC41}" dt="2021-04-13T14:35:49.303" v="52" actId="478"/>
          <ac:cxnSpMkLst>
            <pc:docMk/>
            <pc:sldMk cId="3244950879" sldId="259"/>
            <ac:cxnSpMk id="13" creationId="{59526765-02C8-49E2-B7CE-8AEAE559275D}"/>
          </ac:cxnSpMkLst>
        </pc:cxnChg>
        <pc:cxnChg chg="del">
          <ac:chgData name="González Diego Iván" userId="aa6911a4-26d5-4d17-bb1b-389faa5bfbb7" providerId="ADAL" clId="{2C51B6BA-2B74-45F8-9006-8F64D204FC41}" dt="2021-04-13T14:35:49.303" v="52" actId="478"/>
          <ac:cxnSpMkLst>
            <pc:docMk/>
            <pc:sldMk cId="3244950879" sldId="259"/>
            <ac:cxnSpMk id="20" creationId="{9CF92E84-B534-4A15-B4FE-8DB5B0FC2D6E}"/>
          </ac:cxnSpMkLst>
        </pc:cxnChg>
      </pc:sldChg>
      <pc:sldChg chg="modSp mod">
        <pc:chgData name="González Diego Iván" userId="aa6911a4-26d5-4d17-bb1b-389faa5bfbb7" providerId="ADAL" clId="{2C51B6BA-2B74-45F8-9006-8F64D204FC41}" dt="2021-04-13T16:42:58.111" v="1107" actId="313"/>
        <pc:sldMkLst>
          <pc:docMk/>
          <pc:sldMk cId="2135401423" sldId="260"/>
        </pc:sldMkLst>
        <pc:spChg chg="mod">
          <ac:chgData name="González Diego Iván" userId="aa6911a4-26d5-4d17-bb1b-389faa5bfbb7" providerId="ADAL" clId="{2C51B6BA-2B74-45F8-9006-8F64D204FC41}" dt="2021-04-13T16:42:58.111" v="1107" actId="313"/>
          <ac:spMkLst>
            <pc:docMk/>
            <pc:sldMk cId="2135401423" sldId="260"/>
            <ac:spMk id="3" creationId="{DC8BEC6A-9D8D-43C2-992C-0BF4F1BD4C7F}"/>
          </ac:spMkLst>
        </pc:spChg>
      </pc:sldChg>
      <pc:sldChg chg="addSp delSp modSp mod">
        <pc:chgData name="González Diego Iván" userId="aa6911a4-26d5-4d17-bb1b-389faa5bfbb7" providerId="ADAL" clId="{2C51B6BA-2B74-45F8-9006-8F64D204FC41}" dt="2021-04-13T16:51:02.916" v="1536" actId="20577"/>
        <pc:sldMkLst>
          <pc:docMk/>
          <pc:sldMk cId="2020528081" sldId="261"/>
        </pc:sldMkLst>
        <pc:spChg chg="add mod">
          <ac:chgData name="González Diego Iván" userId="aa6911a4-26d5-4d17-bb1b-389faa5bfbb7" providerId="ADAL" clId="{2C51B6BA-2B74-45F8-9006-8F64D204FC41}" dt="2021-04-13T16:43:33.468" v="1108"/>
          <ac:spMkLst>
            <pc:docMk/>
            <pc:sldMk cId="2020528081" sldId="261"/>
            <ac:spMk id="7" creationId="{06A6EC95-646C-43A1-B4C6-B1580C465733}"/>
          </ac:spMkLst>
        </pc:spChg>
        <pc:spChg chg="add mod">
          <ac:chgData name="González Diego Iván" userId="aa6911a4-26d5-4d17-bb1b-389faa5bfbb7" providerId="ADAL" clId="{2C51B6BA-2B74-45F8-9006-8F64D204FC41}" dt="2021-04-13T16:43:33.468" v="1108"/>
          <ac:spMkLst>
            <pc:docMk/>
            <pc:sldMk cId="2020528081" sldId="261"/>
            <ac:spMk id="8" creationId="{F779EB69-C73D-4D2B-91B5-F697C7776893}"/>
          </ac:spMkLst>
        </pc:spChg>
        <pc:spChg chg="add mod">
          <ac:chgData name="González Diego Iván" userId="aa6911a4-26d5-4d17-bb1b-389faa5bfbb7" providerId="ADAL" clId="{2C51B6BA-2B74-45F8-9006-8F64D204FC41}" dt="2021-04-13T16:43:33.468" v="1108"/>
          <ac:spMkLst>
            <pc:docMk/>
            <pc:sldMk cId="2020528081" sldId="261"/>
            <ac:spMk id="9" creationId="{B4AAAA8F-1E9A-471B-906B-36789268467E}"/>
          </ac:spMkLst>
        </pc:spChg>
        <pc:spChg chg="add mod">
          <ac:chgData name="González Diego Iván" userId="aa6911a4-26d5-4d17-bb1b-389faa5bfbb7" providerId="ADAL" clId="{2C51B6BA-2B74-45F8-9006-8F64D204FC41}" dt="2021-04-13T16:43:44.245" v="1109"/>
          <ac:spMkLst>
            <pc:docMk/>
            <pc:sldMk cId="2020528081" sldId="261"/>
            <ac:spMk id="10" creationId="{A842061E-AFF2-4F69-B57E-A93927CBA635}"/>
          </ac:spMkLst>
        </pc:spChg>
        <pc:spChg chg="add mod">
          <ac:chgData name="González Diego Iván" userId="aa6911a4-26d5-4d17-bb1b-389faa5bfbb7" providerId="ADAL" clId="{2C51B6BA-2B74-45F8-9006-8F64D204FC41}" dt="2021-04-13T16:43:53.182" v="1110"/>
          <ac:spMkLst>
            <pc:docMk/>
            <pc:sldMk cId="2020528081" sldId="261"/>
            <ac:spMk id="11" creationId="{F2BDB42E-966C-409F-AEF6-9053FA032041}"/>
          </ac:spMkLst>
        </pc:spChg>
        <pc:spChg chg="del">
          <ac:chgData name="González Diego Iván" userId="aa6911a4-26d5-4d17-bb1b-389faa5bfbb7" providerId="ADAL" clId="{2C51B6BA-2B74-45F8-9006-8F64D204FC41}" dt="2021-04-13T14:36:09.101" v="58" actId="478"/>
          <ac:spMkLst>
            <pc:docMk/>
            <pc:sldMk cId="2020528081" sldId="261"/>
            <ac:spMk id="12" creationId="{5D25ED54-C2DA-4A94-9DAA-E367A75ED5AE}"/>
          </ac:spMkLst>
        </pc:spChg>
        <pc:spChg chg="add mod">
          <ac:chgData name="González Diego Iván" userId="aa6911a4-26d5-4d17-bb1b-389faa5bfbb7" providerId="ADAL" clId="{2C51B6BA-2B74-45F8-9006-8F64D204FC41}" dt="2021-04-13T16:48:37.252" v="1277" actId="20577"/>
          <ac:spMkLst>
            <pc:docMk/>
            <pc:sldMk cId="2020528081" sldId="261"/>
            <ac:spMk id="12" creationId="{73A357B6-6994-4392-B184-7FE0300C7D2D}"/>
          </ac:spMkLst>
        </pc:spChg>
        <pc:spChg chg="mod">
          <ac:chgData name="González Diego Iván" userId="aa6911a4-26d5-4d17-bb1b-389faa5bfbb7" providerId="ADAL" clId="{2C51B6BA-2B74-45F8-9006-8F64D204FC41}" dt="2021-04-13T16:51:02.916" v="1536" actId="20577"/>
          <ac:spMkLst>
            <pc:docMk/>
            <pc:sldMk cId="2020528081" sldId="261"/>
            <ac:spMk id="14" creationId="{F3698A62-8738-477F-8823-2B09ABF67618}"/>
          </ac:spMkLst>
        </pc:spChg>
        <pc:spChg chg="del">
          <ac:chgData name="González Diego Iván" userId="aa6911a4-26d5-4d17-bb1b-389faa5bfbb7" providerId="ADAL" clId="{2C51B6BA-2B74-45F8-9006-8F64D204FC41}" dt="2021-04-13T14:36:09.101" v="58" actId="478"/>
          <ac:spMkLst>
            <pc:docMk/>
            <pc:sldMk cId="2020528081" sldId="261"/>
            <ac:spMk id="21" creationId="{BE9B6F37-96DB-4671-989C-968ADE430C83}"/>
          </ac:spMkLst>
        </pc:spChg>
        <pc:spChg chg="del">
          <ac:chgData name="González Diego Iván" userId="aa6911a4-26d5-4d17-bb1b-389faa5bfbb7" providerId="ADAL" clId="{2C51B6BA-2B74-45F8-9006-8F64D204FC41}" dt="2021-04-13T14:36:09.101" v="58" actId="478"/>
          <ac:spMkLst>
            <pc:docMk/>
            <pc:sldMk cId="2020528081" sldId="261"/>
            <ac:spMk id="22" creationId="{F3C49716-EF03-4D29-A400-D7940A6BA60A}"/>
          </ac:spMkLst>
        </pc:spChg>
        <pc:spChg chg="del">
          <ac:chgData name="González Diego Iván" userId="aa6911a4-26d5-4d17-bb1b-389faa5bfbb7" providerId="ADAL" clId="{2C51B6BA-2B74-45F8-9006-8F64D204FC41}" dt="2021-04-13T14:36:07" v="57" actId="478"/>
          <ac:spMkLst>
            <pc:docMk/>
            <pc:sldMk cId="2020528081" sldId="261"/>
            <ac:spMk id="23" creationId="{92CB4362-99E0-4373-9743-2B5FCD28E4B6}"/>
          </ac:spMkLst>
        </pc:spChg>
        <pc:spChg chg="del">
          <ac:chgData name="González Diego Iván" userId="aa6911a4-26d5-4d17-bb1b-389faa5bfbb7" providerId="ADAL" clId="{2C51B6BA-2B74-45F8-9006-8F64D204FC41}" dt="2021-04-13T14:36:05.302" v="56" actId="478"/>
          <ac:spMkLst>
            <pc:docMk/>
            <pc:sldMk cId="2020528081" sldId="261"/>
            <ac:spMk id="24" creationId="{55BC4CEB-7C1F-4BE9-9BB3-89A815792DA7}"/>
          </ac:spMkLst>
        </pc:spChg>
        <pc:spChg chg="del">
          <ac:chgData name="González Diego Iván" userId="aa6911a4-26d5-4d17-bb1b-389faa5bfbb7" providerId="ADAL" clId="{2C51B6BA-2B74-45F8-9006-8F64D204FC41}" dt="2021-04-13T14:36:03.159" v="55" actId="478"/>
          <ac:spMkLst>
            <pc:docMk/>
            <pc:sldMk cId="2020528081" sldId="261"/>
            <ac:spMk id="25" creationId="{6B57F4D7-435C-4684-91E5-76E19DD971A4}"/>
          </ac:spMkLst>
        </pc:spChg>
        <pc:cxnChg chg="add mod">
          <ac:chgData name="González Diego Iván" userId="aa6911a4-26d5-4d17-bb1b-389faa5bfbb7" providerId="ADAL" clId="{2C51B6BA-2B74-45F8-9006-8F64D204FC41}" dt="2021-04-13T16:43:33.468" v="1108"/>
          <ac:cxnSpMkLst>
            <pc:docMk/>
            <pc:sldMk cId="2020528081" sldId="261"/>
            <ac:cxnSpMk id="4" creationId="{605A7E91-692C-485E-B715-57EEE0D31D25}"/>
          </ac:cxnSpMkLst>
        </pc:cxnChg>
        <pc:cxnChg chg="add mod">
          <ac:chgData name="González Diego Iván" userId="aa6911a4-26d5-4d17-bb1b-389faa5bfbb7" providerId="ADAL" clId="{2C51B6BA-2B74-45F8-9006-8F64D204FC41}" dt="2021-04-13T16:43:33.468" v="1108"/>
          <ac:cxnSpMkLst>
            <pc:docMk/>
            <pc:sldMk cId="2020528081" sldId="261"/>
            <ac:cxnSpMk id="5" creationId="{16C2F56E-ECB8-40CB-8616-38FADCBB5718}"/>
          </ac:cxnSpMkLst>
        </pc:cxnChg>
        <pc:cxnChg chg="add mod">
          <ac:chgData name="González Diego Iván" userId="aa6911a4-26d5-4d17-bb1b-389faa5bfbb7" providerId="ADAL" clId="{2C51B6BA-2B74-45F8-9006-8F64D204FC41}" dt="2021-04-13T16:43:33.468" v="1108"/>
          <ac:cxnSpMkLst>
            <pc:docMk/>
            <pc:sldMk cId="2020528081" sldId="261"/>
            <ac:cxnSpMk id="6" creationId="{0C19E654-4224-4A56-A45B-B97B7743CC4D}"/>
          </ac:cxnSpMkLst>
        </pc:cxnChg>
        <pc:cxnChg chg="del">
          <ac:chgData name="González Diego Iván" userId="aa6911a4-26d5-4d17-bb1b-389faa5bfbb7" providerId="ADAL" clId="{2C51B6BA-2B74-45F8-9006-8F64D204FC41}" dt="2021-04-13T14:36:09.101" v="58" actId="478"/>
          <ac:cxnSpMkLst>
            <pc:docMk/>
            <pc:sldMk cId="2020528081" sldId="261"/>
            <ac:cxnSpMk id="11" creationId="{BF7CC722-03D3-4536-950A-0BE4EF6529B7}"/>
          </ac:cxnSpMkLst>
        </pc:cxnChg>
        <pc:cxnChg chg="del">
          <ac:chgData name="González Diego Iván" userId="aa6911a4-26d5-4d17-bb1b-389faa5bfbb7" providerId="ADAL" clId="{2C51B6BA-2B74-45F8-9006-8F64D204FC41}" dt="2021-04-13T14:36:09.101" v="58" actId="478"/>
          <ac:cxnSpMkLst>
            <pc:docMk/>
            <pc:sldMk cId="2020528081" sldId="261"/>
            <ac:cxnSpMk id="13" creationId="{59526765-02C8-49E2-B7CE-8AEAE559275D}"/>
          </ac:cxnSpMkLst>
        </pc:cxnChg>
        <pc:cxnChg chg="del">
          <ac:chgData name="González Diego Iván" userId="aa6911a4-26d5-4d17-bb1b-389faa5bfbb7" providerId="ADAL" clId="{2C51B6BA-2B74-45F8-9006-8F64D204FC41}" dt="2021-04-13T14:36:09.101" v="58" actId="478"/>
          <ac:cxnSpMkLst>
            <pc:docMk/>
            <pc:sldMk cId="2020528081" sldId="261"/>
            <ac:cxnSpMk id="20" creationId="{9CF92E84-B534-4A15-B4FE-8DB5B0FC2D6E}"/>
          </ac:cxnSpMkLst>
        </pc:cxnChg>
      </pc:sldChg>
    </pc:docChg>
  </pc:docChgLst>
  <pc:docChgLst>
    <pc:chgData name="González Diego Iván" userId="aa6911a4-26d5-4d17-bb1b-389faa5bfbb7" providerId="ADAL" clId="{C0C87E72-F7E5-445B-A895-84BDCBD45ADC}"/>
    <pc:docChg chg="undo custSel addSld delSld modSld">
      <pc:chgData name="González Diego Iván" userId="aa6911a4-26d5-4d17-bb1b-389faa5bfbb7" providerId="ADAL" clId="{C0C87E72-F7E5-445B-A895-84BDCBD45ADC}" dt="2021-04-08T08:38:04.357" v="4578" actId="1076"/>
      <pc:docMkLst>
        <pc:docMk/>
      </pc:docMkLst>
      <pc:sldChg chg="addSp delSp modSp mod">
        <pc:chgData name="González Diego Iván" userId="aa6911a4-26d5-4d17-bb1b-389faa5bfbb7" providerId="ADAL" clId="{C0C87E72-F7E5-445B-A895-84BDCBD45ADC}" dt="2021-04-08T05:45:25.741" v="4577" actId="478"/>
        <pc:sldMkLst>
          <pc:docMk/>
          <pc:sldMk cId="1439536848" sldId="256"/>
        </pc:sldMkLst>
        <pc:spChg chg="add del mod">
          <ac:chgData name="González Diego Iván" userId="aa6911a4-26d5-4d17-bb1b-389faa5bfbb7" providerId="ADAL" clId="{C0C87E72-F7E5-445B-A895-84BDCBD45ADC}" dt="2021-04-08T05:45:25.741" v="4577" actId="478"/>
          <ac:spMkLst>
            <pc:docMk/>
            <pc:sldMk cId="1439536848" sldId="256"/>
            <ac:spMk id="2" creationId="{FE9772CC-561A-4742-AEBC-64D1DE126CB4}"/>
          </ac:spMkLst>
        </pc:spChg>
        <pc:spChg chg="mod">
          <ac:chgData name="González Diego Iván" userId="aa6911a4-26d5-4d17-bb1b-389faa5bfbb7" providerId="ADAL" clId="{C0C87E72-F7E5-445B-A895-84BDCBD45ADC}" dt="2021-04-06T07:55:10.597" v="2" actId="1076"/>
          <ac:spMkLst>
            <pc:docMk/>
            <pc:sldMk cId="1439536848" sldId="256"/>
            <ac:spMk id="4" creationId="{8BE5744F-3423-5449-ABB0-D4FE8DEF6482}"/>
          </ac:spMkLst>
        </pc:spChg>
        <pc:spChg chg="add mod">
          <ac:chgData name="González Diego Iván" userId="aa6911a4-26d5-4d17-bb1b-389faa5bfbb7" providerId="ADAL" clId="{C0C87E72-F7E5-445B-A895-84BDCBD45ADC}" dt="2021-04-06T08:36:40.365" v="1333" actId="571"/>
          <ac:spMkLst>
            <pc:docMk/>
            <pc:sldMk cId="1439536848" sldId="256"/>
            <ac:spMk id="48" creationId="{3B955D84-22E3-47FD-BB80-CFF8550B0252}"/>
          </ac:spMkLst>
        </pc:spChg>
        <pc:spChg chg="add mod">
          <ac:chgData name="González Diego Iván" userId="aa6911a4-26d5-4d17-bb1b-389faa5bfbb7" providerId="ADAL" clId="{C0C87E72-F7E5-445B-A895-84BDCBD45ADC}" dt="2021-04-06T08:36:40.365" v="1333" actId="571"/>
          <ac:spMkLst>
            <pc:docMk/>
            <pc:sldMk cId="1439536848" sldId="256"/>
            <ac:spMk id="49" creationId="{F4666E17-7B39-484E-A77A-E0F319791206}"/>
          </ac:spMkLst>
        </pc:spChg>
        <pc:spChg chg="add del mod">
          <ac:chgData name="González Diego Iván" userId="aa6911a4-26d5-4d17-bb1b-389faa5bfbb7" providerId="ADAL" clId="{C0C87E72-F7E5-445B-A895-84BDCBD45ADC}" dt="2021-04-08T05:45:25.198" v="4576" actId="478"/>
          <ac:spMkLst>
            <pc:docMk/>
            <pc:sldMk cId="1439536848" sldId="256"/>
            <ac:spMk id="51" creationId="{306C96B5-264B-4E25-BC8A-338FBD85A1C5}"/>
          </ac:spMkLst>
        </pc:spChg>
        <pc:spChg chg="mod">
          <ac:chgData name="González Diego Iván" userId="aa6911a4-26d5-4d17-bb1b-389faa5bfbb7" providerId="ADAL" clId="{C0C87E72-F7E5-445B-A895-84BDCBD45ADC}" dt="2021-04-06T08:17:54.807" v="876" actId="1076"/>
          <ac:spMkLst>
            <pc:docMk/>
            <pc:sldMk cId="1439536848" sldId="256"/>
            <ac:spMk id="101" creationId="{9FBF07E0-AA72-4DE4-9CF8-F2F656102FD8}"/>
          </ac:spMkLst>
        </pc:spChg>
      </pc:sldChg>
      <pc:sldChg chg="addSp modSp mod">
        <pc:chgData name="González Diego Iván" userId="aa6911a4-26d5-4d17-bb1b-389faa5bfbb7" providerId="ADAL" clId="{C0C87E72-F7E5-445B-A895-84BDCBD45ADC}" dt="2021-04-06T08:25:45.067" v="1213" actId="20577"/>
        <pc:sldMkLst>
          <pc:docMk/>
          <pc:sldMk cId="811018435" sldId="257"/>
        </pc:sldMkLst>
        <pc:spChg chg="add mod">
          <ac:chgData name="González Diego Iván" userId="aa6911a4-26d5-4d17-bb1b-389faa5bfbb7" providerId="ADAL" clId="{C0C87E72-F7E5-445B-A895-84BDCBD45ADC}" dt="2021-04-06T08:25:45.067" v="1213" actId="20577"/>
          <ac:spMkLst>
            <pc:docMk/>
            <pc:sldMk cId="811018435" sldId="257"/>
            <ac:spMk id="3" creationId="{DC8BEC6A-9D8D-43C2-992C-0BF4F1BD4C7F}"/>
          </ac:spMkLst>
        </pc:spChg>
      </pc:sldChg>
      <pc:sldChg chg="del">
        <pc:chgData name="González Diego Iván" userId="aa6911a4-26d5-4d17-bb1b-389faa5bfbb7" providerId="ADAL" clId="{C0C87E72-F7E5-445B-A895-84BDCBD45ADC}" dt="2021-04-06T07:42:30.606" v="0" actId="47"/>
        <pc:sldMkLst>
          <pc:docMk/>
          <pc:sldMk cId="2091544721" sldId="258"/>
        </pc:sldMkLst>
      </pc:sldChg>
      <pc:sldChg chg="addSp modSp add mod">
        <pc:chgData name="González Diego Iván" userId="aa6911a4-26d5-4d17-bb1b-389faa5bfbb7" providerId="ADAL" clId="{C0C87E72-F7E5-445B-A895-84BDCBD45ADC}" dt="2021-04-08T08:38:04.357" v="4578" actId="1076"/>
        <pc:sldMkLst>
          <pc:docMk/>
          <pc:sldMk cId="2098418140" sldId="258"/>
        </pc:sldMkLst>
        <pc:spChg chg="mod">
          <ac:chgData name="González Diego Iván" userId="aa6911a4-26d5-4d17-bb1b-389faa5bfbb7" providerId="ADAL" clId="{C0C87E72-F7E5-445B-A895-84BDCBD45ADC}" dt="2021-04-08T08:38:04.357" v="4578" actId="1076"/>
          <ac:spMkLst>
            <pc:docMk/>
            <pc:sldMk cId="2098418140" sldId="258"/>
            <ac:spMk id="3" creationId="{DC8BEC6A-9D8D-43C2-992C-0BF4F1BD4C7F}"/>
          </ac:spMkLst>
        </pc:spChg>
        <pc:spChg chg="add mod">
          <ac:chgData name="González Diego Iván" userId="aa6911a4-26d5-4d17-bb1b-389faa5bfbb7" providerId="ADAL" clId="{C0C87E72-F7E5-445B-A895-84BDCBD45ADC}" dt="2021-04-06T08:38:10.078" v="1353" actId="1076"/>
          <ac:spMkLst>
            <pc:docMk/>
            <pc:sldMk cId="2098418140" sldId="258"/>
            <ac:spMk id="4" creationId="{832EBC3B-C104-416C-AFFD-A5F6FBAFF45E}"/>
          </ac:spMkLst>
        </pc:spChg>
        <pc:spChg chg="add mod">
          <ac:chgData name="González Diego Iván" userId="aa6911a4-26d5-4d17-bb1b-389faa5bfbb7" providerId="ADAL" clId="{C0C87E72-F7E5-445B-A895-84BDCBD45ADC}" dt="2021-04-06T08:38:10.078" v="1353" actId="1076"/>
          <ac:spMkLst>
            <pc:docMk/>
            <pc:sldMk cId="2098418140" sldId="258"/>
            <ac:spMk id="5" creationId="{85266AF8-C2C2-46AB-8450-D66EB26EE099}"/>
          </ac:spMkLst>
        </pc:spChg>
        <pc:spChg chg="add mod">
          <ac:chgData name="González Diego Iván" userId="aa6911a4-26d5-4d17-bb1b-389faa5bfbb7" providerId="ADAL" clId="{C0C87E72-F7E5-445B-A895-84BDCBD45ADC}" dt="2021-04-06T08:38:10.078" v="1353" actId="1076"/>
          <ac:spMkLst>
            <pc:docMk/>
            <pc:sldMk cId="2098418140" sldId="258"/>
            <ac:spMk id="9" creationId="{C72F9A3C-80B0-46A7-9573-00C9E99EADD5}"/>
          </ac:spMkLst>
        </pc:spChg>
        <pc:spChg chg="add mod">
          <ac:chgData name="González Diego Iván" userId="aa6911a4-26d5-4d17-bb1b-389faa5bfbb7" providerId="ADAL" clId="{C0C87E72-F7E5-445B-A895-84BDCBD45ADC}" dt="2021-04-06T08:38:10.078" v="1353" actId="1076"/>
          <ac:spMkLst>
            <pc:docMk/>
            <pc:sldMk cId="2098418140" sldId="258"/>
            <ac:spMk id="10" creationId="{DE1F999D-4354-438F-95ED-B5D16EDEDA6F}"/>
          </ac:spMkLst>
        </pc:spChg>
        <pc:cxnChg chg="add mod">
          <ac:chgData name="González Diego Iván" userId="aa6911a4-26d5-4d17-bb1b-389faa5bfbb7" providerId="ADAL" clId="{C0C87E72-F7E5-445B-A895-84BDCBD45ADC}" dt="2021-04-06T08:38:10.078" v="1353" actId="1076"/>
          <ac:cxnSpMkLst>
            <pc:docMk/>
            <pc:sldMk cId="2098418140" sldId="258"/>
            <ac:cxnSpMk id="6" creationId="{CA2058F8-F70A-47C8-9A12-34D9FAD6E7FE}"/>
          </ac:cxnSpMkLst>
        </pc:cxnChg>
        <pc:cxnChg chg="add mod">
          <ac:chgData name="González Diego Iván" userId="aa6911a4-26d5-4d17-bb1b-389faa5bfbb7" providerId="ADAL" clId="{C0C87E72-F7E5-445B-A895-84BDCBD45ADC}" dt="2021-04-06T08:38:10.078" v="1353" actId="1076"/>
          <ac:cxnSpMkLst>
            <pc:docMk/>
            <pc:sldMk cId="2098418140" sldId="258"/>
            <ac:cxnSpMk id="7" creationId="{3ECF0297-02C9-4657-BD6B-3179A6FE3B58}"/>
          </ac:cxnSpMkLst>
        </pc:cxnChg>
        <pc:cxnChg chg="add mod">
          <ac:chgData name="González Diego Iván" userId="aa6911a4-26d5-4d17-bb1b-389faa5bfbb7" providerId="ADAL" clId="{C0C87E72-F7E5-445B-A895-84BDCBD45ADC}" dt="2021-04-06T08:57:55.842" v="2135" actId="1076"/>
          <ac:cxnSpMkLst>
            <pc:docMk/>
            <pc:sldMk cId="2098418140" sldId="258"/>
            <ac:cxnSpMk id="8" creationId="{501D6ED5-282B-4242-8B81-518BEA19FDB0}"/>
          </ac:cxnSpMkLst>
        </pc:cxnChg>
        <pc:cxnChg chg="add mod">
          <ac:chgData name="González Diego Iván" userId="aa6911a4-26d5-4d17-bb1b-389faa5bfbb7" providerId="ADAL" clId="{C0C87E72-F7E5-445B-A895-84BDCBD45ADC}" dt="2021-04-06T08:56:14.029" v="1947" actId="208"/>
          <ac:cxnSpMkLst>
            <pc:docMk/>
            <pc:sldMk cId="2098418140" sldId="258"/>
            <ac:cxnSpMk id="11" creationId="{084CD70E-F179-4E18-BC98-0ECF6E51DE8B}"/>
          </ac:cxnSpMkLst>
        </pc:cxnChg>
        <pc:cxnChg chg="add mod">
          <ac:chgData name="González Diego Iván" userId="aa6911a4-26d5-4d17-bb1b-389faa5bfbb7" providerId="ADAL" clId="{C0C87E72-F7E5-445B-A895-84BDCBD45ADC}" dt="2021-04-06T08:56:19.637" v="1948" actId="208"/>
          <ac:cxnSpMkLst>
            <pc:docMk/>
            <pc:sldMk cId="2098418140" sldId="258"/>
            <ac:cxnSpMk id="13" creationId="{26BDB287-8548-47FC-A767-6A7BE921BE92}"/>
          </ac:cxnSpMkLst>
        </pc:cxnChg>
      </pc:sldChg>
      <pc:sldChg chg="addSp delSp modSp add mod">
        <pc:chgData name="González Diego Iván" userId="aa6911a4-26d5-4d17-bb1b-389faa5bfbb7" providerId="ADAL" clId="{C0C87E72-F7E5-445B-A895-84BDCBD45ADC}" dt="2021-04-06T09:07:01.158" v="2488" actId="1076"/>
        <pc:sldMkLst>
          <pc:docMk/>
          <pc:sldMk cId="3244950879" sldId="259"/>
        </pc:sldMkLst>
        <pc:spChg chg="mod">
          <ac:chgData name="González Diego Iván" userId="aa6911a4-26d5-4d17-bb1b-389faa5bfbb7" providerId="ADAL" clId="{C0C87E72-F7E5-445B-A895-84BDCBD45ADC}" dt="2021-04-06T09:06:58.162" v="2487" actId="20577"/>
          <ac:spMkLst>
            <pc:docMk/>
            <pc:sldMk cId="3244950879" sldId="259"/>
            <ac:spMk id="3" creationId="{DC8BEC6A-9D8D-43C2-992C-0BF4F1BD4C7F}"/>
          </ac:spMkLst>
        </pc:spChg>
        <pc:spChg chg="del">
          <ac:chgData name="González Diego Iván" userId="aa6911a4-26d5-4d17-bb1b-389faa5bfbb7" providerId="ADAL" clId="{C0C87E72-F7E5-445B-A895-84BDCBD45ADC}" dt="2021-04-06T09:01:03.346" v="2295" actId="478"/>
          <ac:spMkLst>
            <pc:docMk/>
            <pc:sldMk cId="3244950879" sldId="259"/>
            <ac:spMk id="4" creationId="{832EBC3B-C104-416C-AFFD-A5F6FBAFF45E}"/>
          </ac:spMkLst>
        </pc:spChg>
        <pc:spChg chg="del">
          <ac:chgData name="González Diego Iván" userId="aa6911a4-26d5-4d17-bb1b-389faa5bfbb7" providerId="ADAL" clId="{C0C87E72-F7E5-445B-A895-84BDCBD45ADC}" dt="2021-04-06T09:00:56.267" v="2288" actId="478"/>
          <ac:spMkLst>
            <pc:docMk/>
            <pc:sldMk cId="3244950879" sldId="259"/>
            <ac:spMk id="5" creationId="{85266AF8-C2C2-46AB-8450-D66EB26EE099}"/>
          </ac:spMkLst>
        </pc:spChg>
        <pc:spChg chg="del">
          <ac:chgData name="González Diego Iván" userId="aa6911a4-26d5-4d17-bb1b-389faa5bfbb7" providerId="ADAL" clId="{C0C87E72-F7E5-445B-A895-84BDCBD45ADC}" dt="2021-04-06T09:00:53.786" v="2286" actId="478"/>
          <ac:spMkLst>
            <pc:docMk/>
            <pc:sldMk cId="3244950879" sldId="259"/>
            <ac:spMk id="9" creationId="{C72F9A3C-80B0-46A7-9573-00C9E99EADD5}"/>
          </ac:spMkLst>
        </pc:spChg>
        <pc:spChg chg="del mod">
          <ac:chgData name="González Diego Iván" userId="aa6911a4-26d5-4d17-bb1b-389faa5bfbb7" providerId="ADAL" clId="{C0C87E72-F7E5-445B-A895-84BDCBD45ADC}" dt="2021-04-06T09:01:01.915" v="2294" actId="478"/>
          <ac:spMkLst>
            <pc:docMk/>
            <pc:sldMk cId="3244950879" sldId="259"/>
            <ac:spMk id="10" creationId="{DE1F999D-4354-438F-95ED-B5D16EDEDA6F}"/>
          </ac:spMkLst>
        </pc:spChg>
        <pc:spChg chg="add mod">
          <ac:chgData name="González Diego Iván" userId="aa6911a4-26d5-4d17-bb1b-389faa5bfbb7" providerId="ADAL" clId="{C0C87E72-F7E5-445B-A895-84BDCBD45ADC}" dt="2021-04-06T09:01:08.431" v="2297" actId="1076"/>
          <ac:spMkLst>
            <pc:docMk/>
            <pc:sldMk cId="3244950879" sldId="259"/>
            <ac:spMk id="12" creationId="{864DB22E-C97A-4A19-A5E2-12397099107E}"/>
          </ac:spMkLst>
        </pc:spChg>
        <pc:spChg chg="add mod">
          <ac:chgData name="González Diego Iván" userId="aa6911a4-26d5-4d17-bb1b-389faa5bfbb7" providerId="ADAL" clId="{C0C87E72-F7E5-445B-A895-84BDCBD45ADC}" dt="2021-04-06T09:01:08.431" v="2297" actId="1076"/>
          <ac:spMkLst>
            <pc:docMk/>
            <pc:sldMk cId="3244950879" sldId="259"/>
            <ac:spMk id="15" creationId="{629E58EE-C9DE-46F4-975C-08010901580E}"/>
          </ac:spMkLst>
        </pc:spChg>
        <pc:spChg chg="add mod">
          <ac:chgData name="González Diego Iván" userId="aa6911a4-26d5-4d17-bb1b-389faa5bfbb7" providerId="ADAL" clId="{C0C87E72-F7E5-445B-A895-84BDCBD45ADC}" dt="2021-04-06T09:01:08.431" v="2297" actId="1076"/>
          <ac:spMkLst>
            <pc:docMk/>
            <pc:sldMk cId="3244950879" sldId="259"/>
            <ac:spMk id="16" creationId="{B5EB3876-7C6A-4B15-8E6C-A20FED925601}"/>
          </ac:spMkLst>
        </pc:spChg>
        <pc:spChg chg="add mod">
          <ac:chgData name="González Diego Iván" userId="aa6911a4-26d5-4d17-bb1b-389faa5bfbb7" providerId="ADAL" clId="{C0C87E72-F7E5-445B-A895-84BDCBD45ADC}" dt="2021-04-06T09:01:08.431" v="2297" actId="1076"/>
          <ac:spMkLst>
            <pc:docMk/>
            <pc:sldMk cId="3244950879" sldId="259"/>
            <ac:spMk id="19" creationId="{5D7BB857-BE16-4854-80A1-B4DC3F612D02}"/>
          </ac:spMkLst>
        </pc:spChg>
        <pc:cxnChg chg="del">
          <ac:chgData name="González Diego Iván" userId="aa6911a4-26d5-4d17-bb1b-389faa5bfbb7" providerId="ADAL" clId="{C0C87E72-F7E5-445B-A895-84BDCBD45ADC}" dt="2021-04-06T09:00:57.066" v="2289" actId="478"/>
          <ac:cxnSpMkLst>
            <pc:docMk/>
            <pc:sldMk cId="3244950879" sldId="259"/>
            <ac:cxnSpMk id="6" creationId="{CA2058F8-F70A-47C8-9A12-34D9FAD6E7FE}"/>
          </ac:cxnSpMkLst>
        </pc:cxnChg>
        <pc:cxnChg chg="del">
          <ac:chgData name="González Diego Iván" userId="aa6911a4-26d5-4d17-bb1b-389faa5bfbb7" providerId="ADAL" clId="{C0C87E72-F7E5-445B-A895-84BDCBD45ADC}" dt="2021-04-06T09:01:00.442" v="2293" actId="478"/>
          <ac:cxnSpMkLst>
            <pc:docMk/>
            <pc:sldMk cId="3244950879" sldId="259"/>
            <ac:cxnSpMk id="7" creationId="{3ECF0297-02C9-4657-BD6B-3179A6FE3B58}"/>
          </ac:cxnSpMkLst>
        </pc:cxnChg>
        <pc:cxnChg chg="del">
          <ac:chgData name="González Diego Iván" userId="aa6911a4-26d5-4d17-bb1b-389faa5bfbb7" providerId="ADAL" clId="{C0C87E72-F7E5-445B-A895-84BDCBD45ADC}" dt="2021-04-06T09:00:55.018" v="2287" actId="478"/>
          <ac:cxnSpMkLst>
            <pc:docMk/>
            <pc:sldMk cId="3244950879" sldId="259"/>
            <ac:cxnSpMk id="8" creationId="{501D6ED5-282B-4242-8B81-518BEA19FDB0}"/>
          </ac:cxnSpMkLst>
        </pc:cxnChg>
        <pc:cxnChg chg="del">
          <ac:chgData name="González Diego Iván" userId="aa6911a4-26d5-4d17-bb1b-389faa5bfbb7" providerId="ADAL" clId="{C0C87E72-F7E5-445B-A895-84BDCBD45ADC}" dt="2021-04-06T09:00:58.913" v="2291" actId="478"/>
          <ac:cxnSpMkLst>
            <pc:docMk/>
            <pc:sldMk cId="3244950879" sldId="259"/>
            <ac:cxnSpMk id="11" creationId="{084CD70E-F179-4E18-BC98-0ECF6E51DE8B}"/>
          </ac:cxnSpMkLst>
        </pc:cxnChg>
        <pc:cxnChg chg="del">
          <ac:chgData name="González Diego Iván" userId="aa6911a4-26d5-4d17-bb1b-389faa5bfbb7" providerId="ADAL" clId="{C0C87E72-F7E5-445B-A895-84BDCBD45ADC}" dt="2021-04-06T09:00:58.130" v="2290" actId="478"/>
          <ac:cxnSpMkLst>
            <pc:docMk/>
            <pc:sldMk cId="3244950879" sldId="259"/>
            <ac:cxnSpMk id="13" creationId="{26BDB287-8548-47FC-A767-6A7BE921BE92}"/>
          </ac:cxnSpMkLst>
        </pc:cxnChg>
        <pc:cxnChg chg="add mod">
          <ac:chgData name="González Diego Iván" userId="aa6911a4-26d5-4d17-bb1b-389faa5bfbb7" providerId="ADAL" clId="{C0C87E72-F7E5-445B-A895-84BDCBD45ADC}" dt="2021-04-06T09:01:08.431" v="2297" actId="1076"/>
          <ac:cxnSpMkLst>
            <pc:docMk/>
            <pc:sldMk cId="3244950879" sldId="259"/>
            <ac:cxnSpMk id="14" creationId="{6D1C097D-3191-49D0-9FAF-A808E94DCD15}"/>
          </ac:cxnSpMkLst>
        </pc:cxnChg>
        <pc:cxnChg chg="add mod">
          <ac:chgData name="González Diego Iván" userId="aa6911a4-26d5-4d17-bb1b-389faa5bfbb7" providerId="ADAL" clId="{C0C87E72-F7E5-445B-A895-84BDCBD45ADC}" dt="2021-04-06T09:07:01.158" v="2488" actId="1076"/>
          <ac:cxnSpMkLst>
            <pc:docMk/>
            <pc:sldMk cId="3244950879" sldId="259"/>
            <ac:cxnSpMk id="17" creationId="{BE0952A1-EAC8-473A-9E7A-94A6FD97A517}"/>
          </ac:cxnSpMkLst>
        </pc:cxnChg>
        <pc:cxnChg chg="add mod">
          <ac:chgData name="González Diego Iván" userId="aa6911a4-26d5-4d17-bb1b-389faa5bfbb7" providerId="ADAL" clId="{C0C87E72-F7E5-445B-A895-84BDCBD45ADC}" dt="2021-04-06T09:01:08.431" v="2297" actId="1076"/>
          <ac:cxnSpMkLst>
            <pc:docMk/>
            <pc:sldMk cId="3244950879" sldId="259"/>
            <ac:cxnSpMk id="18" creationId="{B4CE5769-1406-4DF8-B29B-8A60D235857B}"/>
          </ac:cxnSpMkLst>
        </pc:cxnChg>
      </pc:sldChg>
      <pc:sldChg chg="addSp delSp modSp add mod">
        <pc:chgData name="González Diego Iván" userId="aa6911a4-26d5-4d17-bb1b-389faa5bfbb7" providerId="ADAL" clId="{C0C87E72-F7E5-445B-A895-84BDCBD45ADC}" dt="2021-04-06T09:57:58.848" v="4572" actId="207"/>
        <pc:sldMkLst>
          <pc:docMk/>
          <pc:sldMk cId="2180479628" sldId="260"/>
        </pc:sldMkLst>
        <pc:spChg chg="mod">
          <ac:chgData name="González Diego Iván" userId="aa6911a4-26d5-4d17-bb1b-389faa5bfbb7" providerId="ADAL" clId="{C0C87E72-F7E5-445B-A895-84BDCBD45ADC}" dt="2021-04-06T09:32:19.512" v="2537" actId="20577"/>
          <ac:spMkLst>
            <pc:docMk/>
            <pc:sldMk cId="2180479628" sldId="260"/>
            <ac:spMk id="3" creationId="{DC8BEC6A-9D8D-43C2-992C-0BF4F1BD4C7F}"/>
          </ac:spMkLst>
        </pc:spChg>
        <pc:spChg chg="add mod">
          <ac:chgData name="González Diego Iván" userId="aa6911a4-26d5-4d17-bb1b-389faa5bfbb7" providerId="ADAL" clId="{C0C87E72-F7E5-445B-A895-84BDCBD45ADC}" dt="2021-04-06T09:32:50.078" v="2539" actId="1076"/>
          <ac:spMkLst>
            <pc:docMk/>
            <pc:sldMk cId="2180479628" sldId="260"/>
            <ac:spMk id="10" creationId="{F118BBE4-C25E-441E-80FC-834D2ED4E755}"/>
          </ac:spMkLst>
        </pc:spChg>
        <pc:spChg chg="del">
          <ac:chgData name="González Diego Iván" userId="aa6911a4-26d5-4d17-bb1b-389faa5bfbb7" providerId="ADAL" clId="{C0C87E72-F7E5-445B-A895-84BDCBD45ADC}" dt="2021-04-06T09:32:01.521" v="2491" actId="478"/>
          <ac:spMkLst>
            <pc:docMk/>
            <pc:sldMk cId="2180479628" sldId="260"/>
            <ac:spMk id="12" creationId="{864DB22E-C97A-4A19-A5E2-12397099107E}"/>
          </ac:spMkLst>
        </pc:spChg>
        <pc:spChg chg="del mod">
          <ac:chgData name="González Diego Iván" userId="aa6911a4-26d5-4d17-bb1b-389faa5bfbb7" providerId="ADAL" clId="{C0C87E72-F7E5-445B-A895-84BDCBD45ADC}" dt="2021-04-06T09:32:03.029" v="2492" actId="478"/>
          <ac:spMkLst>
            <pc:docMk/>
            <pc:sldMk cId="2180479628" sldId="260"/>
            <ac:spMk id="15" creationId="{629E58EE-C9DE-46F4-975C-08010901580E}"/>
          </ac:spMkLst>
        </pc:spChg>
        <pc:spChg chg="del">
          <ac:chgData name="González Diego Iván" userId="aa6911a4-26d5-4d17-bb1b-389faa5bfbb7" providerId="ADAL" clId="{C0C87E72-F7E5-445B-A895-84BDCBD45ADC}" dt="2021-04-06T09:32:52.142" v="2540" actId="478"/>
          <ac:spMkLst>
            <pc:docMk/>
            <pc:sldMk cId="2180479628" sldId="260"/>
            <ac:spMk id="16" creationId="{B5EB3876-7C6A-4B15-8E6C-A20FED925601}"/>
          </ac:spMkLst>
        </pc:spChg>
        <pc:spChg chg="del">
          <ac:chgData name="González Diego Iván" userId="aa6911a4-26d5-4d17-bb1b-389faa5bfbb7" providerId="ADAL" clId="{C0C87E72-F7E5-445B-A895-84BDCBD45ADC}" dt="2021-04-06T09:32:53.450" v="2541" actId="478"/>
          <ac:spMkLst>
            <pc:docMk/>
            <pc:sldMk cId="2180479628" sldId="260"/>
            <ac:spMk id="19" creationId="{5D7BB857-BE16-4854-80A1-B4DC3F612D02}"/>
          </ac:spMkLst>
        </pc:spChg>
        <pc:spChg chg="add mod">
          <ac:chgData name="González Diego Iván" userId="aa6911a4-26d5-4d17-bb1b-389faa5bfbb7" providerId="ADAL" clId="{C0C87E72-F7E5-445B-A895-84BDCBD45ADC}" dt="2021-04-06T09:32:50.078" v="2539" actId="1076"/>
          <ac:spMkLst>
            <pc:docMk/>
            <pc:sldMk cId="2180479628" sldId="260"/>
            <ac:spMk id="20" creationId="{5F9E4BC1-0A99-4882-A9DC-EF15A49124D0}"/>
          </ac:spMkLst>
        </pc:spChg>
        <pc:spChg chg="add mod">
          <ac:chgData name="González Diego Iván" userId="aa6911a4-26d5-4d17-bb1b-389faa5bfbb7" providerId="ADAL" clId="{C0C87E72-F7E5-445B-A895-84BDCBD45ADC}" dt="2021-04-06T09:32:50.078" v="2539" actId="1076"/>
          <ac:spMkLst>
            <pc:docMk/>
            <pc:sldMk cId="2180479628" sldId="260"/>
            <ac:spMk id="21" creationId="{FD80F97F-DA0D-4958-8A6D-287C582B372E}"/>
          </ac:spMkLst>
        </pc:spChg>
        <pc:spChg chg="add mod">
          <ac:chgData name="González Diego Iván" userId="aa6911a4-26d5-4d17-bb1b-389faa5bfbb7" providerId="ADAL" clId="{C0C87E72-F7E5-445B-A895-84BDCBD45ADC}" dt="2021-04-06T09:35:14.180" v="2554" actId="20577"/>
          <ac:spMkLst>
            <pc:docMk/>
            <pc:sldMk cId="2180479628" sldId="260"/>
            <ac:spMk id="23" creationId="{E67D5CAA-8BA0-44B8-82DA-E6C24428B0A0}"/>
          </ac:spMkLst>
        </pc:spChg>
        <pc:spChg chg="add mod">
          <ac:chgData name="González Diego Iván" userId="aa6911a4-26d5-4d17-bb1b-389faa5bfbb7" providerId="ADAL" clId="{C0C87E72-F7E5-445B-A895-84BDCBD45ADC}" dt="2021-04-06T09:36:20.219" v="2577" actId="20577"/>
          <ac:spMkLst>
            <pc:docMk/>
            <pc:sldMk cId="2180479628" sldId="260"/>
            <ac:spMk id="24" creationId="{A5E4483D-E16D-4C62-8992-7F9CF28E9D73}"/>
          </ac:spMkLst>
        </pc:spChg>
        <pc:spChg chg="add mod">
          <ac:chgData name="González Diego Iván" userId="aa6911a4-26d5-4d17-bb1b-389faa5bfbb7" providerId="ADAL" clId="{C0C87E72-F7E5-445B-A895-84BDCBD45ADC}" dt="2021-04-06T09:57:58.848" v="4572" actId="207"/>
          <ac:spMkLst>
            <pc:docMk/>
            <pc:sldMk cId="2180479628" sldId="260"/>
            <ac:spMk id="25" creationId="{14A5BCEA-C9F9-476E-8904-364962085729}"/>
          </ac:spMkLst>
        </pc:spChg>
        <pc:cxnChg chg="add">
          <ac:chgData name="González Diego Iván" userId="aa6911a4-26d5-4d17-bb1b-389faa5bfbb7" providerId="ADAL" clId="{C0C87E72-F7E5-445B-A895-84BDCBD45ADC}" dt="2021-04-06T09:43:24.705" v="3143" actId="11529"/>
          <ac:cxnSpMkLst>
            <pc:docMk/>
            <pc:sldMk cId="2180479628" sldId="260"/>
            <ac:cxnSpMk id="5" creationId="{EDC4DA69-E10D-4A82-B66D-BBFDE1B8FDC3}"/>
          </ac:cxnSpMkLst>
        </pc:cxnChg>
        <pc:cxnChg chg="add mod">
          <ac:chgData name="González Diego Iván" userId="aa6911a4-26d5-4d17-bb1b-389faa5bfbb7" providerId="ADAL" clId="{C0C87E72-F7E5-445B-A895-84BDCBD45ADC}" dt="2021-04-06T09:32:50.078" v="2539" actId="1076"/>
          <ac:cxnSpMkLst>
            <pc:docMk/>
            <pc:sldMk cId="2180479628" sldId="260"/>
            <ac:cxnSpMk id="11" creationId="{5637DD1F-AC73-4086-B95E-063CD412EB73}"/>
          </ac:cxnSpMkLst>
        </pc:cxnChg>
        <pc:cxnChg chg="add mod">
          <ac:chgData name="González Diego Iván" userId="aa6911a4-26d5-4d17-bb1b-389faa5bfbb7" providerId="ADAL" clId="{C0C87E72-F7E5-445B-A895-84BDCBD45ADC}" dt="2021-04-06T09:32:50.078" v="2539" actId="1076"/>
          <ac:cxnSpMkLst>
            <pc:docMk/>
            <pc:sldMk cId="2180479628" sldId="260"/>
            <ac:cxnSpMk id="13" creationId="{58657A33-5B22-4DFC-B36D-489682B0A1C1}"/>
          </ac:cxnSpMkLst>
        </pc:cxnChg>
        <pc:cxnChg chg="del">
          <ac:chgData name="González Diego Iván" userId="aa6911a4-26d5-4d17-bb1b-389faa5bfbb7" providerId="ADAL" clId="{C0C87E72-F7E5-445B-A895-84BDCBD45ADC}" dt="2021-04-06T09:32:01.521" v="2491" actId="478"/>
          <ac:cxnSpMkLst>
            <pc:docMk/>
            <pc:sldMk cId="2180479628" sldId="260"/>
            <ac:cxnSpMk id="14" creationId="{6D1C097D-3191-49D0-9FAF-A808E94DCD15}"/>
          </ac:cxnSpMkLst>
        </pc:cxnChg>
        <pc:cxnChg chg="del">
          <ac:chgData name="González Diego Iván" userId="aa6911a4-26d5-4d17-bb1b-389faa5bfbb7" providerId="ADAL" clId="{C0C87E72-F7E5-445B-A895-84BDCBD45ADC}" dt="2021-04-06T09:32:01.521" v="2491" actId="478"/>
          <ac:cxnSpMkLst>
            <pc:docMk/>
            <pc:sldMk cId="2180479628" sldId="260"/>
            <ac:cxnSpMk id="17" creationId="{BE0952A1-EAC8-473A-9E7A-94A6FD97A517}"/>
          </ac:cxnSpMkLst>
        </pc:cxnChg>
        <pc:cxnChg chg="del">
          <ac:chgData name="González Diego Iván" userId="aa6911a4-26d5-4d17-bb1b-389faa5bfbb7" providerId="ADAL" clId="{C0C87E72-F7E5-445B-A895-84BDCBD45ADC}" dt="2021-04-06T09:32:01.521" v="2491" actId="478"/>
          <ac:cxnSpMkLst>
            <pc:docMk/>
            <pc:sldMk cId="2180479628" sldId="260"/>
            <ac:cxnSpMk id="18" creationId="{B4CE5769-1406-4DF8-B29B-8A60D235857B}"/>
          </ac:cxnSpMkLst>
        </pc:cxnChg>
        <pc:cxnChg chg="add mod">
          <ac:chgData name="González Diego Iván" userId="aa6911a4-26d5-4d17-bb1b-389faa5bfbb7" providerId="ADAL" clId="{C0C87E72-F7E5-445B-A895-84BDCBD45ADC}" dt="2021-04-06T09:32:50.078" v="2539" actId="1076"/>
          <ac:cxnSpMkLst>
            <pc:docMk/>
            <pc:sldMk cId="2180479628" sldId="260"/>
            <ac:cxnSpMk id="22" creationId="{0754638E-C7C5-4117-98F4-263CEA461281}"/>
          </ac:cxnSpMkLst>
        </pc:cxnChg>
        <pc:cxnChg chg="add mod">
          <ac:chgData name="González Diego Iván" userId="aa6911a4-26d5-4d17-bb1b-389faa5bfbb7" providerId="ADAL" clId="{C0C87E72-F7E5-445B-A895-84BDCBD45ADC}" dt="2021-04-06T09:43:32.509" v="3145" actId="1076"/>
          <ac:cxnSpMkLst>
            <pc:docMk/>
            <pc:sldMk cId="2180479628" sldId="260"/>
            <ac:cxnSpMk id="26" creationId="{A79FC87E-40CB-41C1-8428-9234B6B3A024}"/>
          </ac:cxnSpMkLst>
        </pc:cxnChg>
      </pc:sldChg>
    </pc:docChg>
  </pc:docChgLst>
  <pc:docChgLst>
    <pc:chgData name="González Diego Iván" userId="aa6911a4-26d5-4d17-bb1b-389faa5bfbb7" providerId="ADAL" clId="{070B9AAC-D7AF-47EF-8BCA-22DBC6A287EF}"/>
    <pc:docChg chg="undo redo custSel modSld">
      <pc:chgData name="González Diego Iván" userId="aa6911a4-26d5-4d17-bb1b-389faa5bfbb7" providerId="ADAL" clId="{070B9AAC-D7AF-47EF-8BCA-22DBC6A287EF}" dt="2021-03-23T10:48:32.051" v="910" actId="1076"/>
      <pc:docMkLst>
        <pc:docMk/>
      </pc:docMkLst>
      <pc:sldChg chg="addSp delSp modSp mod">
        <pc:chgData name="González Diego Iván" userId="aa6911a4-26d5-4d17-bb1b-389faa5bfbb7" providerId="ADAL" clId="{070B9AAC-D7AF-47EF-8BCA-22DBC6A287EF}" dt="2021-03-23T10:48:32.051" v="910" actId="1076"/>
        <pc:sldMkLst>
          <pc:docMk/>
          <pc:sldMk cId="1439536848" sldId="256"/>
        </pc:sldMkLst>
        <pc:spChg chg="mod">
          <ac:chgData name="González Diego Iván" userId="aa6911a4-26d5-4d17-bb1b-389faa5bfbb7" providerId="ADAL" clId="{070B9AAC-D7AF-47EF-8BCA-22DBC6A287EF}" dt="2021-03-23T10:45:42.665" v="899" actId="20577"/>
          <ac:spMkLst>
            <pc:docMk/>
            <pc:sldMk cId="1439536848" sldId="256"/>
            <ac:spMk id="4" creationId="{8BE5744F-3423-5449-ABB0-D4FE8DEF6482}"/>
          </ac:spMkLst>
        </pc:spChg>
        <pc:spChg chg="add mod">
          <ac:chgData name="González Diego Iván" userId="aa6911a4-26d5-4d17-bb1b-389faa5bfbb7" providerId="ADAL" clId="{070B9AAC-D7AF-47EF-8BCA-22DBC6A287EF}" dt="2021-03-23T10:05:22.044" v="72" actId="1076"/>
          <ac:spMkLst>
            <pc:docMk/>
            <pc:sldMk cId="1439536848" sldId="256"/>
            <ac:spMk id="27" creationId="{7A3811B3-0B11-49B3-8F86-18E600109473}"/>
          </ac:spMkLst>
        </pc:spChg>
        <pc:spChg chg="del">
          <ac:chgData name="González Diego Iván" userId="aa6911a4-26d5-4d17-bb1b-389faa5bfbb7" providerId="ADAL" clId="{070B9AAC-D7AF-47EF-8BCA-22DBC6A287EF}" dt="2021-03-23T08:36:19.502" v="0" actId="478"/>
          <ac:spMkLst>
            <pc:docMk/>
            <pc:sldMk cId="1439536848" sldId="256"/>
            <ac:spMk id="28" creationId="{87387395-ABF4-4BAA-99A7-A91DF266CEFC}"/>
          </ac:spMkLst>
        </pc:spChg>
        <pc:spChg chg="add mod">
          <ac:chgData name="González Diego Iván" userId="aa6911a4-26d5-4d17-bb1b-389faa5bfbb7" providerId="ADAL" clId="{070B9AAC-D7AF-47EF-8BCA-22DBC6A287EF}" dt="2021-03-23T10:18:16.075" v="298" actId="1037"/>
          <ac:spMkLst>
            <pc:docMk/>
            <pc:sldMk cId="1439536848" sldId="256"/>
            <ac:spMk id="29" creationId="{63D3280C-D83B-47BE-95D9-E3D7BA424579}"/>
          </ac:spMkLst>
        </pc:spChg>
        <pc:spChg chg="add mod">
          <ac:chgData name="González Diego Iván" userId="aa6911a4-26d5-4d17-bb1b-389faa5bfbb7" providerId="ADAL" clId="{070B9AAC-D7AF-47EF-8BCA-22DBC6A287EF}" dt="2021-03-23T10:18:16.075" v="298" actId="1037"/>
          <ac:spMkLst>
            <pc:docMk/>
            <pc:sldMk cId="1439536848" sldId="256"/>
            <ac:spMk id="30" creationId="{A6282681-5DC6-43CB-82C1-2FF2748B0BB4}"/>
          </ac:spMkLst>
        </pc:spChg>
        <pc:spChg chg="del">
          <ac:chgData name="González Diego Iván" userId="aa6911a4-26d5-4d17-bb1b-389faa5bfbb7" providerId="ADAL" clId="{070B9AAC-D7AF-47EF-8BCA-22DBC6A287EF}" dt="2021-03-23T08:36:19.502" v="0" actId="478"/>
          <ac:spMkLst>
            <pc:docMk/>
            <pc:sldMk cId="1439536848" sldId="256"/>
            <ac:spMk id="31" creationId="{54A33D91-75BB-43D9-A6FE-802FDE634623}"/>
          </ac:spMkLst>
        </pc:spChg>
        <pc:spChg chg="add del mod">
          <ac:chgData name="González Diego Iván" userId="aa6911a4-26d5-4d17-bb1b-389faa5bfbb7" providerId="ADAL" clId="{070B9AAC-D7AF-47EF-8BCA-22DBC6A287EF}" dt="2021-03-23T10:03:03.274" v="35" actId="478"/>
          <ac:spMkLst>
            <pc:docMk/>
            <pc:sldMk cId="1439536848" sldId="256"/>
            <ac:spMk id="32" creationId="{A532F524-7A5C-4599-A984-94B03562DE16}"/>
          </ac:spMkLst>
        </pc:spChg>
        <pc:spChg chg="add mod">
          <ac:chgData name="González Diego Iván" userId="aa6911a4-26d5-4d17-bb1b-389faa5bfbb7" providerId="ADAL" clId="{070B9AAC-D7AF-47EF-8BCA-22DBC6A287EF}" dt="2021-03-23T10:18:16.075" v="298" actId="1037"/>
          <ac:spMkLst>
            <pc:docMk/>
            <pc:sldMk cId="1439536848" sldId="256"/>
            <ac:spMk id="33" creationId="{15C530F9-54C4-4113-A079-C95E63EBA954}"/>
          </ac:spMkLst>
        </pc:spChg>
        <pc:spChg chg="del">
          <ac:chgData name="González Diego Iván" userId="aa6911a4-26d5-4d17-bb1b-389faa5bfbb7" providerId="ADAL" clId="{070B9AAC-D7AF-47EF-8BCA-22DBC6A287EF}" dt="2021-03-23T08:36:19.502" v="0" actId="478"/>
          <ac:spMkLst>
            <pc:docMk/>
            <pc:sldMk cId="1439536848" sldId="256"/>
            <ac:spMk id="34" creationId="{194F88C3-4867-409E-9BCD-970AC7FD12C0}"/>
          </ac:spMkLst>
        </pc:spChg>
        <pc:spChg chg="add mod">
          <ac:chgData name="González Diego Iván" userId="aa6911a4-26d5-4d17-bb1b-389faa5bfbb7" providerId="ADAL" clId="{070B9AAC-D7AF-47EF-8BCA-22DBC6A287EF}" dt="2021-03-23T10:18:16.075" v="298" actId="1037"/>
          <ac:spMkLst>
            <pc:docMk/>
            <pc:sldMk cId="1439536848" sldId="256"/>
            <ac:spMk id="35" creationId="{6EB965A7-EDE3-40FC-A247-1A37E5BC3D21}"/>
          </ac:spMkLst>
        </pc:spChg>
        <pc:spChg chg="add mod">
          <ac:chgData name="González Diego Iván" userId="aa6911a4-26d5-4d17-bb1b-389faa5bfbb7" providerId="ADAL" clId="{070B9AAC-D7AF-47EF-8BCA-22DBC6A287EF}" dt="2021-03-23T10:18:16.075" v="298" actId="1037"/>
          <ac:spMkLst>
            <pc:docMk/>
            <pc:sldMk cId="1439536848" sldId="256"/>
            <ac:spMk id="36" creationId="{69825A35-6A68-41CA-8B13-2F62F74B83D1}"/>
          </ac:spMkLst>
        </pc:spChg>
        <pc:spChg chg="del">
          <ac:chgData name="González Diego Iván" userId="aa6911a4-26d5-4d17-bb1b-389faa5bfbb7" providerId="ADAL" clId="{070B9AAC-D7AF-47EF-8BCA-22DBC6A287EF}" dt="2021-03-23T08:36:19.502" v="0" actId="478"/>
          <ac:spMkLst>
            <pc:docMk/>
            <pc:sldMk cId="1439536848" sldId="256"/>
            <ac:spMk id="37" creationId="{68862ED6-EF18-4EAC-A0FA-CE4A79E52537}"/>
          </ac:spMkLst>
        </pc:spChg>
        <pc:spChg chg="del">
          <ac:chgData name="González Diego Iván" userId="aa6911a4-26d5-4d17-bb1b-389faa5bfbb7" providerId="ADAL" clId="{070B9AAC-D7AF-47EF-8BCA-22DBC6A287EF}" dt="2021-03-23T08:36:21.871" v="1" actId="478"/>
          <ac:spMkLst>
            <pc:docMk/>
            <pc:sldMk cId="1439536848" sldId="256"/>
            <ac:spMk id="38" creationId="{AFE1AED1-C98A-4122-AC9F-A15E3C689235}"/>
          </ac:spMkLst>
        </pc:spChg>
        <pc:spChg chg="del">
          <ac:chgData name="González Diego Iván" userId="aa6911a4-26d5-4d17-bb1b-389faa5bfbb7" providerId="ADAL" clId="{070B9AAC-D7AF-47EF-8BCA-22DBC6A287EF}" dt="2021-03-23T08:36:19.502" v="0" actId="478"/>
          <ac:spMkLst>
            <pc:docMk/>
            <pc:sldMk cId="1439536848" sldId="256"/>
            <ac:spMk id="39" creationId="{FF8A72CB-D7F9-47C6-A4A4-3C49CFFE48B8}"/>
          </ac:spMkLst>
        </pc:spChg>
        <pc:spChg chg="del">
          <ac:chgData name="González Diego Iván" userId="aa6911a4-26d5-4d17-bb1b-389faa5bfbb7" providerId="ADAL" clId="{070B9AAC-D7AF-47EF-8BCA-22DBC6A287EF}" dt="2021-03-23T08:36:19.502" v="0" actId="478"/>
          <ac:spMkLst>
            <pc:docMk/>
            <pc:sldMk cId="1439536848" sldId="256"/>
            <ac:spMk id="44" creationId="{648B4AAC-6CA0-49E5-B668-4AB2424A5B52}"/>
          </ac:spMkLst>
        </pc:spChg>
        <pc:spChg chg="add mod">
          <ac:chgData name="González Diego Iván" userId="aa6911a4-26d5-4d17-bb1b-389faa5bfbb7" providerId="ADAL" clId="{070B9AAC-D7AF-47EF-8BCA-22DBC6A287EF}" dt="2021-03-23T10:18:16.075" v="298" actId="1037"/>
          <ac:spMkLst>
            <pc:docMk/>
            <pc:sldMk cId="1439536848" sldId="256"/>
            <ac:spMk id="46" creationId="{7E375CF3-294A-420E-BEF7-B8B6F5AE401A}"/>
          </ac:spMkLst>
        </pc:spChg>
        <pc:spChg chg="add mod">
          <ac:chgData name="González Diego Iván" userId="aa6911a4-26d5-4d17-bb1b-389faa5bfbb7" providerId="ADAL" clId="{070B9AAC-D7AF-47EF-8BCA-22DBC6A287EF}" dt="2021-03-23T10:18:16.075" v="298" actId="1037"/>
          <ac:spMkLst>
            <pc:docMk/>
            <pc:sldMk cId="1439536848" sldId="256"/>
            <ac:spMk id="56" creationId="{422CFC3B-19D7-49ED-9872-984C850277A1}"/>
          </ac:spMkLst>
        </pc:spChg>
        <pc:spChg chg="del">
          <ac:chgData name="González Diego Iván" userId="aa6911a4-26d5-4d17-bb1b-389faa5bfbb7" providerId="ADAL" clId="{070B9AAC-D7AF-47EF-8BCA-22DBC6A287EF}" dt="2021-03-23T08:36:19.502" v="0" actId="478"/>
          <ac:spMkLst>
            <pc:docMk/>
            <pc:sldMk cId="1439536848" sldId="256"/>
            <ac:spMk id="57" creationId="{C9377A5B-F8EB-4A0C-B585-98E17D08FE39}"/>
          </ac:spMkLst>
        </pc:spChg>
        <pc:spChg chg="add mod">
          <ac:chgData name="González Diego Iván" userId="aa6911a4-26d5-4d17-bb1b-389faa5bfbb7" providerId="ADAL" clId="{070B9AAC-D7AF-47EF-8BCA-22DBC6A287EF}" dt="2021-03-23T10:18:16.075" v="298" actId="1037"/>
          <ac:spMkLst>
            <pc:docMk/>
            <pc:sldMk cId="1439536848" sldId="256"/>
            <ac:spMk id="61" creationId="{3648B1D4-E12D-4DEC-BB5E-A10D07672B45}"/>
          </ac:spMkLst>
        </pc:spChg>
        <pc:spChg chg="del">
          <ac:chgData name="González Diego Iván" userId="aa6911a4-26d5-4d17-bb1b-389faa5bfbb7" providerId="ADAL" clId="{070B9AAC-D7AF-47EF-8BCA-22DBC6A287EF}" dt="2021-03-23T08:36:19.502" v="0" actId="478"/>
          <ac:spMkLst>
            <pc:docMk/>
            <pc:sldMk cId="1439536848" sldId="256"/>
            <ac:spMk id="63" creationId="{6AEDE1D6-A08B-4C40-91A1-DA7D44B6FABF}"/>
          </ac:spMkLst>
        </pc:spChg>
        <pc:spChg chg="add mod">
          <ac:chgData name="González Diego Iván" userId="aa6911a4-26d5-4d17-bb1b-389faa5bfbb7" providerId="ADAL" clId="{070B9AAC-D7AF-47EF-8BCA-22DBC6A287EF}" dt="2021-03-23T10:18:16.075" v="298" actId="1037"/>
          <ac:spMkLst>
            <pc:docMk/>
            <pc:sldMk cId="1439536848" sldId="256"/>
            <ac:spMk id="66" creationId="{B9A6B9B2-0378-486E-A6D4-5C64C109B04A}"/>
          </ac:spMkLst>
        </pc:spChg>
        <pc:spChg chg="add mod">
          <ac:chgData name="González Diego Iván" userId="aa6911a4-26d5-4d17-bb1b-389faa5bfbb7" providerId="ADAL" clId="{070B9AAC-D7AF-47EF-8BCA-22DBC6A287EF}" dt="2021-03-23T10:18:16.075" v="298" actId="1037"/>
          <ac:spMkLst>
            <pc:docMk/>
            <pc:sldMk cId="1439536848" sldId="256"/>
            <ac:spMk id="68" creationId="{61B9A6CD-A0C3-4A2D-BDDD-5F02DF05B602}"/>
          </ac:spMkLst>
        </pc:spChg>
        <pc:spChg chg="del">
          <ac:chgData name="González Diego Iván" userId="aa6911a4-26d5-4d17-bb1b-389faa5bfbb7" providerId="ADAL" clId="{070B9AAC-D7AF-47EF-8BCA-22DBC6A287EF}" dt="2021-03-23T08:36:21.871" v="1" actId="478"/>
          <ac:spMkLst>
            <pc:docMk/>
            <pc:sldMk cId="1439536848" sldId="256"/>
            <ac:spMk id="69" creationId="{E7F9230F-D75E-4ADB-AA2A-DC8CF9E998F1}"/>
          </ac:spMkLst>
        </pc:spChg>
        <pc:spChg chg="add mod">
          <ac:chgData name="González Diego Iván" userId="aa6911a4-26d5-4d17-bb1b-389faa5bfbb7" providerId="ADAL" clId="{070B9AAC-D7AF-47EF-8BCA-22DBC6A287EF}" dt="2021-03-23T10:18:16.075" v="298" actId="1037"/>
          <ac:spMkLst>
            <pc:docMk/>
            <pc:sldMk cId="1439536848" sldId="256"/>
            <ac:spMk id="72" creationId="{084355BD-FE41-48AB-87D5-528CE05EF52D}"/>
          </ac:spMkLst>
        </pc:spChg>
        <pc:spChg chg="del">
          <ac:chgData name="González Diego Iván" userId="aa6911a4-26d5-4d17-bb1b-389faa5bfbb7" providerId="ADAL" clId="{070B9AAC-D7AF-47EF-8BCA-22DBC6A287EF}" dt="2021-03-23T08:36:23.723" v="2" actId="478"/>
          <ac:spMkLst>
            <pc:docMk/>
            <pc:sldMk cId="1439536848" sldId="256"/>
            <ac:spMk id="73" creationId="{6F3EEC6B-78CF-4236-8612-51DAB4747AFD}"/>
          </ac:spMkLst>
        </pc:spChg>
        <pc:spChg chg="add mod">
          <ac:chgData name="González Diego Iván" userId="aa6911a4-26d5-4d17-bb1b-389faa5bfbb7" providerId="ADAL" clId="{070B9AAC-D7AF-47EF-8BCA-22DBC6A287EF}" dt="2021-03-23T10:18:16.075" v="298" actId="1037"/>
          <ac:spMkLst>
            <pc:docMk/>
            <pc:sldMk cId="1439536848" sldId="256"/>
            <ac:spMk id="76" creationId="{A52D05D7-E5A7-4E1C-A9F0-D369FCA2B552}"/>
          </ac:spMkLst>
        </pc:spChg>
        <pc:spChg chg="del">
          <ac:chgData name="González Diego Iván" userId="aa6911a4-26d5-4d17-bb1b-389faa5bfbb7" providerId="ADAL" clId="{070B9AAC-D7AF-47EF-8BCA-22DBC6A287EF}" dt="2021-03-23T08:36:29.819" v="4" actId="478"/>
          <ac:spMkLst>
            <pc:docMk/>
            <pc:sldMk cId="1439536848" sldId="256"/>
            <ac:spMk id="78" creationId="{A9463A07-A587-4F6D-9CD9-672B1A78537B}"/>
          </ac:spMkLst>
        </pc:spChg>
        <pc:spChg chg="add mod">
          <ac:chgData name="González Diego Iván" userId="aa6911a4-26d5-4d17-bb1b-389faa5bfbb7" providerId="ADAL" clId="{070B9AAC-D7AF-47EF-8BCA-22DBC6A287EF}" dt="2021-03-23T10:18:16.075" v="298" actId="1037"/>
          <ac:spMkLst>
            <pc:docMk/>
            <pc:sldMk cId="1439536848" sldId="256"/>
            <ac:spMk id="79" creationId="{7979AE91-533A-4E58-A4A9-9A96DB959900}"/>
          </ac:spMkLst>
        </pc:spChg>
        <pc:spChg chg="del">
          <ac:chgData name="González Diego Iván" userId="aa6911a4-26d5-4d17-bb1b-389faa5bfbb7" providerId="ADAL" clId="{070B9AAC-D7AF-47EF-8BCA-22DBC6A287EF}" dt="2021-03-23T08:36:31.970" v="5" actId="478"/>
          <ac:spMkLst>
            <pc:docMk/>
            <pc:sldMk cId="1439536848" sldId="256"/>
            <ac:spMk id="80" creationId="{C9112B11-991F-4097-B0B4-9E52881312F2}"/>
          </ac:spMkLst>
        </pc:spChg>
        <pc:spChg chg="add mod">
          <ac:chgData name="González Diego Iván" userId="aa6911a4-26d5-4d17-bb1b-389faa5bfbb7" providerId="ADAL" clId="{070B9AAC-D7AF-47EF-8BCA-22DBC6A287EF}" dt="2021-03-23T10:19:45.988" v="331" actId="1076"/>
          <ac:spMkLst>
            <pc:docMk/>
            <pc:sldMk cId="1439536848" sldId="256"/>
            <ac:spMk id="83" creationId="{E57D9DF9-40B5-461E-AD21-9F7550A601F2}"/>
          </ac:spMkLst>
        </pc:spChg>
        <pc:spChg chg="add del">
          <ac:chgData name="González Diego Iván" userId="aa6911a4-26d5-4d17-bb1b-389faa5bfbb7" providerId="ADAL" clId="{070B9AAC-D7AF-47EF-8BCA-22DBC6A287EF}" dt="2021-03-23T10:20:26.729" v="333" actId="478"/>
          <ac:spMkLst>
            <pc:docMk/>
            <pc:sldMk cId="1439536848" sldId="256"/>
            <ac:spMk id="85" creationId="{1A0CFDBE-43E2-459E-9452-172C21F13758}"/>
          </ac:spMkLst>
        </pc:spChg>
        <pc:spChg chg="add mod">
          <ac:chgData name="González Diego Iván" userId="aa6911a4-26d5-4d17-bb1b-389faa5bfbb7" providerId="ADAL" clId="{070B9AAC-D7AF-47EF-8BCA-22DBC6A287EF}" dt="2021-03-23T10:20:52.699" v="341" actId="1076"/>
          <ac:spMkLst>
            <pc:docMk/>
            <pc:sldMk cId="1439536848" sldId="256"/>
            <ac:spMk id="87" creationId="{C7543F38-FA33-40F7-9EB3-29058CA95833}"/>
          </ac:spMkLst>
        </pc:spChg>
        <pc:spChg chg="add mod">
          <ac:chgData name="González Diego Iván" userId="aa6911a4-26d5-4d17-bb1b-389faa5bfbb7" providerId="ADAL" clId="{070B9AAC-D7AF-47EF-8BCA-22DBC6A287EF}" dt="2021-03-23T10:20:59.805" v="343" actId="1076"/>
          <ac:spMkLst>
            <pc:docMk/>
            <pc:sldMk cId="1439536848" sldId="256"/>
            <ac:spMk id="88" creationId="{602854AB-C9FC-43EA-A6D0-9454EA309BAA}"/>
          </ac:spMkLst>
        </pc:spChg>
        <pc:spChg chg="add mod">
          <ac:chgData name="González Diego Iván" userId="aa6911a4-26d5-4d17-bb1b-389faa5bfbb7" providerId="ADAL" clId="{070B9AAC-D7AF-47EF-8BCA-22DBC6A287EF}" dt="2021-03-23T10:23:52.611" v="392" actId="1076"/>
          <ac:spMkLst>
            <pc:docMk/>
            <pc:sldMk cId="1439536848" sldId="256"/>
            <ac:spMk id="89" creationId="{BEFD35AC-F136-48F1-AE6E-4B60EABFDC0E}"/>
          </ac:spMkLst>
        </pc:spChg>
        <pc:spChg chg="add mod">
          <ac:chgData name="González Diego Iván" userId="aa6911a4-26d5-4d17-bb1b-389faa5bfbb7" providerId="ADAL" clId="{070B9AAC-D7AF-47EF-8BCA-22DBC6A287EF}" dt="2021-03-23T10:45:04.883" v="864" actId="1076"/>
          <ac:spMkLst>
            <pc:docMk/>
            <pc:sldMk cId="1439536848" sldId="256"/>
            <ac:spMk id="90" creationId="{3BEEB17D-5555-4DFE-AB84-B59ADFD0A3D4}"/>
          </ac:spMkLst>
        </pc:spChg>
        <pc:spChg chg="add mod">
          <ac:chgData name="González Diego Iván" userId="aa6911a4-26d5-4d17-bb1b-389faa5bfbb7" providerId="ADAL" clId="{070B9AAC-D7AF-47EF-8BCA-22DBC6A287EF}" dt="2021-03-23T10:48:28.819" v="908" actId="20577"/>
          <ac:spMkLst>
            <pc:docMk/>
            <pc:sldMk cId="1439536848" sldId="256"/>
            <ac:spMk id="91" creationId="{4E2DE7D1-A1BB-4ED8-9D2A-1E1A588BCB98}"/>
          </ac:spMkLst>
        </pc:spChg>
        <pc:spChg chg="add mod">
          <ac:chgData name="González Diego Iván" userId="aa6911a4-26d5-4d17-bb1b-389faa5bfbb7" providerId="ADAL" clId="{070B9AAC-D7AF-47EF-8BCA-22DBC6A287EF}" dt="2021-03-23T10:28:56.305" v="461" actId="20577"/>
          <ac:spMkLst>
            <pc:docMk/>
            <pc:sldMk cId="1439536848" sldId="256"/>
            <ac:spMk id="92" creationId="{A1557953-B594-46D8-A8E3-50A16231145C}"/>
          </ac:spMkLst>
        </pc:spChg>
        <pc:spChg chg="add mod">
          <ac:chgData name="González Diego Iván" userId="aa6911a4-26d5-4d17-bb1b-389faa5bfbb7" providerId="ADAL" clId="{070B9AAC-D7AF-47EF-8BCA-22DBC6A287EF}" dt="2021-03-23T10:29:24.301" v="463" actId="1076"/>
          <ac:spMkLst>
            <pc:docMk/>
            <pc:sldMk cId="1439536848" sldId="256"/>
            <ac:spMk id="93" creationId="{B36578D5-3E87-4FBE-B913-5252E974F2E8}"/>
          </ac:spMkLst>
        </pc:spChg>
        <pc:spChg chg="add mod">
          <ac:chgData name="González Diego Iván" userId="aa6911a4-26d5-4d17-bb1b-389faa5bfbb7" providerId="ADAL" clId="{070B9AAC-D7AF-47EF-8BCA-22DBC6A287EF}" dt="2021-03-23T10:30:15.261" v="483" actId="14100"/>
          <ac:spMkLst>
            <pc:docMk/>
            <pc:sldMk cId="1439536848" sldId="256"/>
            <ac:spMk id="95" creationId="{7C7B17EB-F298-4A76-B780-79C5E8C583AD}"/>
          </ac:spMkLst>
        </pc:spChg>
        <pc:spChg chg="add mod">
          <ac:chgData name="González Diego Iván" userId="aa6911a4-26d5-4d17-bb1b-389faa5bfbb7" providerId="ADAL" clId="{070B9AAC-D7AF-47EF-8BCA-22DBC6A287EF}" dt="2021-03-23T10:42:25.025" v="829" actId="20577"/>
          <ac:spMkLst>
            <pc:docMk/>
            <pc:sldMk cId="1439536848" sldId="256"/>
            <ac:spMk id="96" creationId="{F3F58096-6C80-4BE7-85AC-217D32C4212F}"/>
          </ac:spMkLst>
        </pc:spChg>
        <pc:spChg chg="add mod">
          <ac:chgData name="González Diego Iván" userId="aa6911a4-26d5-4d17-bb1b-389faa5bfbb7" providerId="ADAL" clId="{070B9AAC-D7AF-47EF-8BCA-22DBC6A287EF}" dt="2021-03-23T10:38:55.700" v="739" actId="1076"/>
          <ac:spMkLst>
            <pc:docMk/>
            <pc:sldMk cId="1439536848" sldId="256"/>
            <ac:spMk id="97" creationId="{792DCC2C-2C4F-4431-AD82-D02FF128A565}"/>
          </ac:spMkLst>
        </pc:spChg>
        <pc:spChg chg="add mod">
          <ac:chgData name="González Diego Iván" userId="aa6911a4-26d5-4d17-bb1b-389faa5bfbb7" providerId="ADAL" clId="{070B9AAC-D7AF-47EF-8BCA-22DBC6A287EF}" dt="2021-03-23T10:43:14.048" v="848" actId="20577"/>
          <ac:spMkLst>
            <pc:docMk/>
            <pc:sldMk cId="1439536848" sldId="256"/>
            <ac:spMk id="98" creationId="{F19C9A35-1EE4-41C7-81A6-2226A6028BE1}"/>
          </ac:spMkLst>
        </pc:spChg>
        <pc:spChg chg="add mod">
          <ac:chgData name="González Diego Iván" userId="aa6911a4-26d5-4d17-bb1b-389faa5bfbb7" providerId="ADAL" clId="{070B9AAC-D7AF-47EF-8BCA-22DBC6A287EF}" dt="2021-03-23T10:39:54.608" v="757" actId="20577"/>
          <ac:spMkLst>
            <pc:docMk/>
            <pc:sldMk cId="1439536848" sldId="256"/>
            <ac:spMk id="99" creationId="{80B15511-F8A0-46D1-B9E1-AD3B10F74D43}"/>
          </ac:spMkLst>
        </pc:spChg>
        <pc:spChg chg="add mod">
          <ac:chgData name="González Diego Iván" userId="aa6911a4-26d5-4d17-bb1b-389faa5bfbb7" providerId="ADAL" clId="{070B9AAC-D7AF-47EF-8BCA-22DBC6A287EF}" dt="2021-03-23T10:40:05.182" v="759" actId="1076"/>
          <ac:spMkLst>
            <pc:docMk/>
            <pc:sldMk cId="1439536848" sldId="256"/>
            <ac:spMk id="100" creationId="{81C78925-A25A-4E1B-848B-B59C99B25F07}"/>
          </ac:spMkLst>
        </pc:spChg>
        <pc:spChg chg="add mod">
          <ac:chgData name="González Diego Iván" userId="aa6911a4-26d5-4d17-bb1b-389faa5bfbb7" providerId="ADAL" clId="{070B9AAC-D7AF-47EF-8BCA-22DBC6A287EF}" dt="2021-03-23T10:45:00.333" v="863" actId="14100"/>
          <ac:spMkLst>
            <pc:docMk/>
            <pc:sldMk cId="1439536848" sldId="256"/>
            <ac:spMk id="101" creationId="{8E1A71DC-24BB-48DD-9143-975E7A02A8EB}"/>
          </ac:spMkLst>
        </pc:spChg>
        <pc:spChg chg="add mod">
          <ac:chgData name="González Diego Iván" userId="aa6911a4-26d5-4d17-bb1b-389faa5bfbb7" providerId="ADAL" clId="{070B9AAC-D7AF-47EF-8BCA-22DBC6A287EF}" dt="2021-03-23T10:45:53.271" v="902" actId="6549"/>
          <ac:spMkLst>
            <pc:docMk/>
            <pc:sldMk cId="1439536848" sldId="256"/>
            <ac:spMk id="102" creationId="{F005CD15-836A-4D4E-89FC-B9EAD2652B33}"/>
          </ac:spMkLst>
        </pc:spChg>
        <pc:spChg chg="add mod">
          <ac:chgData name="González Diego Iván" userId="aa6911a4-26d5-4d17-bb1b-389faa5bfbb7" providerId="ADAL" clId="{070B9AAC-D7AF-47EF-8BCA-22DBC6A287EF}" dt="2021-03-23T10:48:32.051" v="910" actId="1076"/>
          <ac:spMkLst>
            <pc:docMk/>
            <pc:sldMk cId="1439536848" sldId="256"/>
            <ac:spMk id="103" creationId="{E6173C7C-6739-4E50-BF39-1BE5E4359DE1}"/>
          </ac:spMkLst>
        </pc:spChg>
        <pc:cxnChg chg="del">
          <ac:chgData name="González Diego Iván" userId="aa6911a4-26d5-4d17-bb1b-389faa5bfbb7" providerId="ADAL" clId="{070B9AAC-D7AF-47EF-8BCA-22DBC6A287EF}" dt="2021-03-23T08:36:19.502" v="0" actId="478"/>
          <ac:cxnSpMkLst>
            <pc:docMk/>
            <pc:sldMk cId="1439536848" sldId="256"/>
            <ac:cxnSpMk id="40" creationId="{30786C11-EF9D-4FC4-AEBC-5E767E96F550}"/>
          </ac:cxnSpMkLst>
        </pc:cxnChg>
        <pc:cxnChg chg="del">
          <ac:chgData name="González Diego Iván" userId="aa6911a4-26d5-4d17-bb1b-389faa5bfbb7" providerId="ADAL" clId="{070B9AAC-D7AF-47EF-8BCA-22DBC6A287EF}" dt="2021-03-23T08:36:19.502" v="0" actId="478"/>
          <ac:cxnSpMkLst>
            <pc:docMk/>
            <pc:sldMk cId="1439536848" sldId="256"/>
            <ac:cxnSpMk id="41" creationId="{13BC08FB-B30B-4141-A463-B16E4E0AC6EA}"/>
          </ac:cxnSpMkLst>
        </pc:cxnChg>
        <pc:cxnChg chg="add mod">
          <ac:chgData name="González Diego Iván" userId="aa6911a4-26d5-4d17-bb1b-389faa5bfbb7" providerId="ADAL" clId="{070B9AAC-D7AF-47EF-8BCA-22DBC6A287EF}" dt="2021-03-23T10:18:16.075" v="298" actId="1037"/>
          <ac:cxnSpMkLst>
            <pc:docMk/>
            <pc:sldMk cId="1439536848" sldId="256"/>
            <ac:cxnSpMk id="42" creationId="{A6EF189A-70CD-4B24-9864-4AD3E55B3C5F}"/>
          </ac:cxnSpMkLst>
        </pc:cxnChg>
        <pc:cxnChg chg="add mod">
          <ac:chgData name="González Diego Iván" userId="aa6911a4-26d5-4d17-bb1b-389faa5bfbb7" providerId="ADAL" clId="{070B9AAC-D7AF-47EF-8BCA-22DBC6A287EF}" dt="2021-03-23T10:18:16.075" v="298" actId="1037"/>
          <ac:cxnSpMkLst>
            <pc:docMk/>
            <pc:sldMk cId="1439536848" sldId="256"/>
            <ac:cxnSpMk id="43" creationId="{930E56EA-2680-4FB9-8963-0F2BE88A17DD}"/>
          </ac:cxnSpMkLst>
        </pc:cxnChg>
        <pc:cxnChg chg="del mod">
          <ac:chgData name="González Diego Iván" userId="aa6911a4-26d5-4d17-bb1b-389faa5bfbb7" providerId="ADAL" clId="{070B9AAC-D7AF-47EF-8BCA-22DBC6A287EF}" dt="2021-03-23T08:36:19.502" v="0" actId="478"/>
          <ac:cxnSpMkLst>
            <pc:docMk/>
            <pc:sldMk cId="1439536848" sldId="256"/>
            <ac:cxnSpMk id="45" creationId="{8D178997-728F-486A-AF02-CE57C6343684}"/>
          </ac:cxnSpMkLst>
        </pc:cxnChg>
        <pc:cxnChg chg="add mod">
          <ac:chgData name="González Diego Iván" userId="aa6911a4-26d5-4d17-bb1b-389faa5bfbb7" providerId="ADAL" clId="{070B9AAC-D7AF-47EF-8BCA-22DBC6A287EF}" dt="2021-03-23T10:18:16.075" v="298" actId="1037"/>
          <ac:cxnSpMkLst>
            <pc:docMk/>
            <pc:sldMk cId="1439536848" sldId="256"/>
            <ac:cxnSpMk id="47" creationId="{2A9E8572-6196-47A2-9FE6-230748BC9730}"/>
          </ac:cxnSpMkLst>
        </pc:cxnChg>
        <pc:cxnChg chg="del">
          <ac:chgData name="González Diego Iván" userId="aa6911a4-26d5-4d17-bb1b-389faa5bfbb7" providerId="ADAL" clId="{070B9AAC-D7AF-47EF-8BCA-22DBC6A287EF}" dt="2021-03-23T08:36:19.502" v="0" actId="478"/>
          <ac:cxnSpMkLst>
            <pc:docMk/>
            <pc:sldMk cId="1439536848" sldId="256"/>
            <ac:cxnSpMk id="48" creationId="{612E8CE9-C0E4-45FD-BCBA-5C7359DAF8A1}"/>
          </ac:cxnSpMkLst>
        </pc:cxnChg>
        <pc:cxnChg chg="add mod">
          <ac:chgData name="González Diego Iván" userId="aa6911a4-26d5-4d17-bb1b-389faa5bfbb7" providerId="ADAL" clId="{070B9AAC-D7AF-47EF-8BCA-22DBC6A287EF}" dt="2021-03-23T10:18:16.075" v="298" actId="1037"/>
          <ac:cxnSpMkLst>
            <pc:docMk/>
            <pc:sldMk cId="1439536848" sldId="256"/>
            <ac:cxnSpMk id="49" creationId="{B16D4CFA-6D4D-4859-954D-8760B746F54F}"/>
          </ac:cxnSpMkLst>
        </pc:cxnChg>
        <pc:cxnChg chg="del">
          <ac:chgData name="González Diego Iván" userId="aa6911a4-26d5-4d17-bb1b-389faa5bfbb7" providerId="ADAL" clId="{070B9AAC-D7AF-47EF-8BCA-22DBC6A287EF}" dt="2021-03-23T08:36:21.871" v="1" actId="478"/>
          <ac:cxnSpMkLst>
            <pc:docMk/>
            <pc:sldMk cId="1439536848" sldId="256"/>
            <ac:cxnSpMk id="50" creationId="{5484F40E-BF2B-4B27-B118-F98565F76EE0}"/>
          </ac:cxnSpMkLst>
        </pc:cxnChg>
        <pc:cxnChg chg="add del mod">
          <ac:chgData name="González Diego Iván" userId="aa6911a4-26d5-4d17-bb1b-389faa5bfbb7" providerId="ADAL" clId="{070B9AAC-D7AF-47EF-8BCA-22DBC6A287EF}" dt="2021-03-23T10:08:21.768" v="99" actId="478"/>
          <ac:cxnSpMkLst>
            <pc:docMk/>
            <pc:sldMk cId="1439536848" sldId="256"/>
            <ac:cxnSpMk id="51" creationId="{0C1DB3EE-DB7D-47AD-92EE-604020DCC7FC}"/>
          </ac:cxnSpMkLst>
        </pc:cxnChg>
        <pc:cxnChg chg="add mod">
          <ac:chgData name="González Diego Iván" userId="aa6911a4-26d5-4d17-bb1b-389faa5bfbb7" providerId="ADAL" clId="{070B9AAC-D7AF-47EF-8BCA-22DBC6A287EF}" dt="2021-03-23T10:05:17.428" v="71" actId="1076"/>
          <ac:cxnSpMkLst>
            <pc:docMk/>
            <pc:sldMk cId="1439536848" sldId="256"/>
            <ac:cxnSpMk id="52" creationId="{4D1F2759-5BE6-448C-818A-EC3232D4731F}"/>
          </ac:cxnSpMkLst>
        </pc:cxnChg>
        <pc:cxnChg chg="del">
          <ac:chgData name="González Diego Iván" userId="aa6911a4-26d5-4d17-bb1b-389faa5bfbb7" providerId="ADAL" clId="{070B9AAC-D7AF-47EF-8BCA-22DBC6A287EF}" dt="2021-03-23T08:36:19.502" v="0" actId="478"/>
          <ac:cxnSpMkLst>
            <pc:docMk/>
            <pc:sldMk cId="1439536848" sldId="256"/>
            <ac:cxnSpMk id="53" creationId="{ABD9FFD7-4B83-48DF-BE3F-99F8C90001B0}"/>
          </ac:cxnSpMkLst>
        </pc:cxnChg>
        <pc:cxnChg chg="del">
          <ac:chgData name="González Diego Iván" userId="aa6911a4-26d5-4d17-bb1b-389faa5bfbb7" providerId="ADAL" clId="{070B9AAC-D7AF-47EF-8BCA-22DBC6A287EF}" dt="2021-03-23T08:36:19.502" v="0" actId="478"/>
          <ac:cxnSpMkLst>
            <pc:docMk/>
            <pc:sldMk cId="1439536848" sldId="256"/>
            <ac:cxnSpMk id="54" creationId="{B5651DE0-169B-4A47-B466-D9D8EFA3E07C}"/>
          </ac:cxnSpMkLst>
        </pc:cxnChg>
        <pc:cxnChg chg="add mod">
          <ac:chgData name="González Diego Iván" userId="aa6911a4-26d5-4d17-bb1b-389faa5bfbb7" providerId="ADAL" clId="{070B9AAC-D7AF-47EF-8BCA-22DBC6A287EF}" dt="2021-03-23T10:15:58.724" v="228" actId="1076"/>
          <ac:cxnSpMkLst>
            <pc:docMk/>
            <pc:sldMk cId="1439536848" sldId="256"/>
            <ac:cxnSpMk id="55" creationId="{52C1C6E9-209A-48D3-9DEC-6993176FC71C}"/>
          </ac:cxnSpMkLst>
        </pc:cxnChg>
        <pc:cxnChg chg="add mod">
          <ac:chgData name="González Diego Iván" userId="aa6911a4-26d5-4d17-bb1b-389faa5bfbb7" providerId="ADAL" clId="{070B9AAC-D7AF-47EF-8BCA-22DBC6A287EF}" dt="2021-03-23T10:18:16.075" v="298" actId="1037"/>
          <ac:cxnSpMkLst>
            <pc:docMk/>
            <pc:sldMk cId="1439536848" sldId="256"/>
            <ac:cxnSpMk id="58" creationId="{9A5D3126-C05B-4497-AFC3-FACF0311DAB5}"/>
          </ac:cxnSpMkLst>
        </pc:cxnChg>
        <pc:cxnChg chg="add mod">
          <ac:chgData name="González Diego Iván" userId="aa6911a4-26d5-4d17-bb1b-389faa5bfbb7" providerId="ADAL" clId="{070B9AAC-D7AF-47EF-8BCA-22DBC6A287EF}" dt="2021-03-23T10:18:16.075" v="298" actId="1037"/>
          <ac:cxnSpMkLst>
            <pc:docMk/>
            <pc:sldMk cId="1439536848" sldId="256"/>
            <ac:cxnSpMk id="59" creationId="{1EF0E190-113E-4830-9B9B-BEFA8523E7B8}"/>
          </ac:cxnSpMkLst>
        </pc:cxnChg>
        <pc:cxnChg chg="del">
          <ac:chgData name="González Diego Iván" userId="aa6911a4-26d5-4d17-bb1b-389faa5bfbb7" providerId="ADAL" clId="{070B9AAC-D7AF-47EF-8BCA-22DBC6A287EF}" dt="2021-03-23T08:36:19.502" v="0" actId="478"/>
          <ac:cxnSpMkLst>
            <pc:docMk/>
            <pc:sldMk cId="1439536848" sldId="256"/>
            <ac:cxnSpMk id="62" creationId="{18C0E8E2-81C3-4D82-985D-5D32A6504530}"/>
          </ac:cxnSpMkLst>
        </pc:cxnChg>
        <pc:cxnChg chg="del">
          <ac:chgData name="González Diego Iván" userId="aa6911a4-26d5-4d17-bb1b-389faa5bfbb7" providerId="ADAL" clId="{070B9AAC-D7AF-47EF-8BCA-22DBC6A287EF}" dt="2021-03-23T08:36:19.502" v="0" actId="478"/>
          <ac:cxnSpMkLst>
            <pc:docMk/>
            <pc:sldMk cId="1439536848" sldId="256"/>
            <ac:cxnSpMk id="64" creationId="{8D552033-23B4-443B-B423-D4BF0A06D982}"/>
          </ac:cxnSpMkLst>
        </pc:cxnChg>
        <pc:cxnChg chg="add mod">
          <ac:chgData name="González Diego Iván" userId="aa6911a4-26d5-4d17-bb1b-389faa5bfbb7" providerId="ADAL" clId="{070B9AAC-D7AF-47EF-8BCA-22DBC6A287EF}" dt="2021-03-23T10:18:16.075" v="298" actId="1037"/>
          <ac:cxnSpMkLst>
            <pc:docMk/>
            <pc:sldMk cId="1439536848" sldId="256"/>
            <ac:cxnSpMk id="65" creationId="{E47FA36A-5155-425D-9F84-2E7D75A42EE5}"/>
          </ac:cxnSpMkLst>
        </pc:cxnChg>
        <pc:cxnChg chg="add mod">
          <ac:chgData name="González Diego Iván" userId="aa6911a4-26d5-4d17-bb1b-389faa5bfbb7" providerId="ADAL" clId="{070B9AAC-D7AF-47EF-8BCA-22DBC6A287EF}" dt="2021-03-23T10:18:16.075" v="298" actId="1037"/>
          <ac:cxnSpMkLst>
            <pc:docMk/>
            <pc:sldMk cId="1439536848" sldId="256"/>
            <ac:cxnSpMk id="67" creationId="{CACD4F6F-CC35-4B57-BAA1-9197C497B4F8}"/>
          </ac:cxnSpMkLst>
        </pc:cxnChg>
        <pc:cxnChg chg="del">
          <ac:chgData name="González Diego Iván" userId="aa6911a4-26d5-4d17-bb1b-389faa5bfbb7" providerId="ADAL" clId="{070B9AAC-D7AF-47EF-8BCA-22DBC6A287EF}" dt="2021-03-23T08:36:21.871" v="1" actId="478"/>
          <ac:cxnSpMkLst>
            <pc:docMk/>
            <pc:sldMk cId="1439536848" sldId="256"/>
            <ac:cxnSpMk id="70" creationId="{92576FEC-18A5-4501-B65E-D2AA357CBE89}"/>
          </ac:cxnSpMkLst>
        </pc:cxnChg>
        <pc:cxnChg chg="add mod">
          <ac:chgData name="González Diego Iván" userId="aa6911a4-26d5-4d17-bb1b-389faa5bfbb7" providerId="ADAL" clId="{070B9AAC-D7AF-47EF-8BCA-22DBC6A287EF}" dt="2021-03-23T10:18:16.075" v="298" actId="1037"/>
          <ac:cxnSpMkLst>
            <pc:docMk/>
            <pc:sldMk cId="1439536848" sldId="256"/>
            <ac:cxnSpMk id="71" creationId="{6E2346B5-DAB1-4962-A4CB-8D088141C889}"/>
          </ac:cxnSpMkLst>
        </pc:cxnChg>
        <pc:cxnChg chg="del">
          <ac:chgData name="González Diego Iván" userId="aa6911a4-26d5-4d17-bb1b-389faa5bfbb7" providerId="ADAL" clId="{070B9AAC-D7AF-47EF-8BCA-22DBC6A287EF}" dt="2021-03-23T08:36:19.502" v="0" actId="478"/>
          <ac:cxnSpMkLst>
            <pc:docMk/>
            <pc:sldMk cId="1439536848" sldId="256"/>
            <ac:cxnSpMk id="74" creationId="{CF3F76FB-322F-477E-B7C9-156FDC449F18}"/>
          </ac:cxnSpMkLst>
        </pc:cxnChg>
        <pc:cxnChg chg="add mod">
          <ac:chgData name="González Diego Iván" userId="aa6911a4-26d5-4d17-bb1b-389faa5bfbb7" providerId="ADAL" clId="{070B9AAC-D7AF-47EF-8BCA-22DBC6A287EF}" dt="2021-03-23T10:18:16.075" v="298" actId="1037"/>
          <ac:cxnSpMkLst>
            <pc:docMk/>
            <pc:sldMk cId="1439536848" sldId="256"/>
            <ac:cxnSpMk id="75" creationId="{818F090F-53F5-4AD5-97D6-34EB1E690FCE}"/>
          </ac:cxnSpMkLst>
        </pc:cxnChg>
        <pc:cxnChg chg="add mod">
          <ac:chgData name="González Diego Iván" userId="aa6911a4-26d5-4d17-bb1b-389faa5bfbb7" providerId="ADAL" clId="{070B9AAC-D7AF-47EF-8BCA-22DBC6A287EF}" dt="2021-03-23T10:18:16.075" v="298" actId="1037"/>
          <ac:cxnSpMkLst>
            <pc:docMk/>
            <pc:sldMk cId="1439536848" sldId="256"/>
            <ac:cxnSpMk id="77" creationId="{2D5DCC7B-DD12-434D-8477-1B779A329380}"/>
          </ac:cxnSpMkLst>
        </pc:cxnChg>
        <pc:cxnChg chg="add mod">
          <ac:chgData name="González Diego Iván" userId="aa6911a4-26d5-4d17-bb1b-389faa5bfbb7" providerId="ADAL" clId="{070B9AAC-D7AF-47EF-8BCA-22DBC6A287EF}" dt="2021-03-23T10:18:16.075" v="298" actId="1037"/>
          <ac:cxnSpMkLst>
            <pc:docMk/>
            <pc:sldMk cId="1439536848" sldId="256"/>
            <ac:cxnSpMk id="81" creationId="{95F1AEC3-0943-4608-B3D9-A968D2B23470}"/>
          </ac:cxnSpMkLst>
        </pc:cxnChg>
      </pc:sldChg>
      <pc:sldChg chg="delSp modSp mod">
        <pc:chgData name="González Diego Iván" userId="aa6911a4-26d5-4d17-bb1b-389faa5bfbb7" providerId="ADAL" clId="{070B9AAC-D7AF-47EF-8BCA-22DBC6A287EF}" dt="2021-03-23T08:37:03.028" v="11"/>
        <pc:sldMkLst>
          <pc:docMk/>
          <pc:sldMk cId="811018435" sldId="257"/>
        </pc:sldMkLst>
        <pc:spChg chg="del mod">
          <ac:chgData name="González Diego Iván" userId="aa6911a4-26d5-4d17-bb1b-389faa5bfbb7" providerId="ADAL" clId="{070B9AAC-D7AF-47EF-8BCA-22DBC6A287EF}" dt="2021-03-23T08:37:03.028" v="11"/>
          <ac:spMkLst>
            <pc:docMk/>
            <pc:sldMk cId="811018435" sldId="257"/>
            <ac:spMk id="4" creationId="{8BE5744F-3423-5449-ABB0-D4FE8DEF6482}"/>
          </ac:spMkLst>
        </pc:spChg>
      </pc:sldChg>
    </pc:docChg>
  </pc:docChgLst>
  <pc:docChgLst>
    <pc:chgData name="González Diego Iván" userId="aa6911a4-26d5-4d17-bb1b-389faa5bfbb7" providerId="ADAL" clId="{1A24E10C-19CA-41CF-8005-48B56707FB9B}"/>
    <pc:docChg chg="custSel modSld">
      <pc:chgData name="González Diego Iván" userId="aa6911a4-26d5-4d17-bb1b-389faa5bfbb7" providerId="ADAL" clId="{1A24E10C-19CA-41CF-8005-48B56707FB9B}" dt="2022-04-05T10:25:46.877" v="36" actId="313"/>
      <pc:docMkLst>
        <pc:docMk/>
      </pc:docMkLst>
      <pc:sldChg chg="modSp mod">
        <pc:chgData name="González Diego Iván" userId="aa6911a4-26d5-4d17-bb1b-389faa5bfbb7" providerId="ADAL" clId="{1A24E10C-19CA-41CF-8005-48B56707FB9B}" dt="2022-04-05T10:12:34.669" v="0" actId="20577"/>
        <pc:sldMkLst>
          <pc:docMk/>
          <pc:sldMk cId="3244950879" sldId="259"/>
        </pc:sldMkLst>
        <pc:spChg chg="mod">
          <ac:chgData name="González Diego Iván" userId="aa6911a4-26d5-4d17-bb1b-389faa5bfbb7" providerId="ADAL" clId="{1A24E10C-19CA-41CF-8005-48B56707FB9B}" dt="2022-04-05T10:12:34.669" v="0" actId="20577"/>
          <ac:spMkLst>
            <pc:docMk/>
            <pc:sldMk cId="3244950879" sldId="259"/>
            <ac:spMk id="18" creationId="{9C0B46B1-3A19-4DD0-A8D3-D9BC01A6642D}"/>
          </ac:spMkLst>
        </pc:spChg>
      </pc:sldChg>
      <pc:sldChg chg="modSp mod">
        <pc:chgData name="González Diego Iván" userId="aa6911a4-26d5-4d17-bb1b-389faa5bfbb7" providerId="ADAL" clId="{1A24E10C-19CA-41CF-8005-48B56707FB9B}" dt="2022-04-05T10:25:46.877" v="36" actId="313"/>
        <pc:sldMkLst>
          <pc:docMk/>
          <pc:sldMk cId="2135401423" sldId="260"/>
        </pc:sldMkLst>
        <pc:spChg chg="mod">
          <ac:chgData name="González Diego Iván" userId="aa6911a4-26d5-4d17-bb1b-389faa5bfbb7" providerId="ADAL" clId="{1A24E10C-19CA-41CF-8005-48B56707FB9B}" dt="2022-04-05T10:25:46.877" v="36" actId="313"/>
          <ac:spMkLst>
            <pc:docMk/>
            <pc:sldMk cId="2135401423" sldId="260"/>
            <ac:spMk id="4" creationId="{51E8E32D-61BE-447D-BFA9-C5F8512B6C61}"/>
          </ac:spMkLst>
        </pc:spChg>
      </pc:sldChg>
      <pc:sldChg chg="modSp mod">
        <pc:chgData name="González Diego Iván" userId="aa6911a4-26d5-4d17-bb1b-389faa5bfbb7" providerId="ADAL" clId="{1A24E10C-19CA-41CF-8005-48B56707FB9B}" dt="2022-04-05T10:13:08.095" v="35" actId="20577"/>
        <pc:sldMkLst>
          <pc:docMk/>
          <pc:sldMk cId="2020528081" sldId="261"/>
        </pc:sldMkLst>
        <pc:spChg chg="mod">
          <ac:chgData name="González Diego Iván" userId="aa6911a4-26d5-4d17-bb1b-389faa5bfbb7" providerId="ADAL" clId="{1A24E10C-19CA-41CF-8005-48B56707FB9B}" dt="2022-04-05T10:13:08.095" v="35" actId="20577"/>
          <ac:spMkLst>
            <pc:docMk/>
            <pc:sldMk cId="2020528081" sldId="261"/>
            <ac:spMk id="12" creationId="{73A357B6-6994-4392-B184-7FE0300C7D2D}"/>
          </ac:spMkLst>
        </pc:spChg>
      </pc:sldChg>
    </pc:docChg>
  </pc:docChgLst>
  <pc:docChgLst>
    <pc:chgData name="González Diego Iván" userId="aa6911a4-26d5-4d17-bb1b-389faa5bfbb7" providerId="ADAL" clId="{E07C963F-0471-41DE-B129-509B4D36CD82}"/>
    <pc:docChg chg="undo custSel addSld delSld modSld">
      <pc:chgData name="González Diego Iván" userId="aa6911a4-26d5-4d17-bb1b-389faa5bfbb7" providerId="ADAL" clId="{E07C963F-0471-41DE-B129-509B4D36CD82}" dt="2021-03-25T10:33:35.059" v="881" actId="20577"/>
      <pc:docMkLst>
        <pc:docMk/>
      </pc:docMkLst>
      <pc:sldChg chg="addSp delSp modSp mod">
        <pc:chgData name="González Diego Iván" userId="aa6911a4-26d5-4d17-bb1b-389faa5bfbb7" providerId="ADAL" clId="{E07C963F-0471-41DE-B129-509B4D36CD82}" dt="2021-03-25T10:25:45.372" v="852" actId="1076"/>
        <pc:sldMkLst>
          <pc:docMk/>
          <pc:sldMk cId="1439536848" sldId="256"/>
        </pc:sldMkLst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3" creationId="{4B2A4812-9E6A-4EA5-BFC4-171E21DBBEEB}"/>
          </ac:spMkLst>
        </pc:spChg>
        <pc:spChg chg="mod">
          <ac:chgData name="González Diego Iván" userId="aa6911a4-26d5-4d17-bb1b-389faa5bfbb7" providerId="ADAL" clId="{E07C963F-0471-41DE-B129-509B4D36CD82}" dt="2021-03-25T10:25:26.345" v="847" actId="20577"/>
          <ac:spMkLst>
            <pc:docMk/>
            <pc:sldMk cId="1439536848" sldId="256"/>
            <ac:spMk id="4" creationId="{8BE5744F-3423-5449-ABB0-D4FE8DEF6482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5" creationId="{40C26CAE-5DF6-4BBE-95BC-600BC8C39AC9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6" creationId="{84970176-405E-485E-9745-87E921D9C5EC}"/>
          </ac:spMkLst>
        </pc:spChg>
        <pc:spChg chg="del">
          <ac:chgData name="González Diego Iván" userId="aa6911a4-26d5-4d17-bb1b-389faa5bfbb7" providerId="ADAL" clId="{E07C963F-0471-41DE-B129-509B4D36CD82}" dt="2021-03-25T09:07:51.661" v="3" actId="478"/>
          <ac:spMkLst>
            <pc:docMk/>
            <pc:sldMk cId="1439536848" sldId="256"/>
            <ac:spMk id="7" creationId="{A65F642B-C0D4-4F34-A6EE-A1C7B300C2BE}"/>
          </ac:spMkLst>
        </pc:spChg>
        <pc:spChg chg="del">
          <ac:chgData name="González Diego Iván" userId="aa6911a4-26d5-4d17-bb1b-389faa5bfbb7" providerId="ADAL" clId="{E07C963F-0471-41DE-B129-509B4D36CD82}" dt="2021-03-25T09:07:51.661" v="3" actId="478"/>
          <ac:spMkLst>
            <pc:docMk/>
            <pc:sldMk cId="1439536848" sldId="256"/>
            <ac:spMk id="8" creationId="{FC301444-6FF2-421A-8F54-A2472CA82504}"/>
          </ac:spMkLst>
        </pc:spChg>
        <pc:spChg chg="del">
          <ac:chgData name="González Diego Iván" userId="aa6911a4-26d5-4d17-bb1b-389faa5bfbb7" providerId="ADAL" clId="{E07C963F-0471-41DE-B129-509B4D36CD82}" dt="2021-03-25T09:07:51.661" v="3" actId="478"/>
          <ac:spMkLst>
            <pc:docMk/>
            <pc:sldMk cId="1439536848" sldId="256"/>
            <ac:spMk id="10" creationId="{91EED227-5A8D-42E7-96E9-E1EF50A904DA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17" creationId="{429A53A5-C7D9-4811-B2C6-ECD0D75D5D59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26" creationId="{2C18750C-4509-47D5-9354-7CEFB8BFC439}"/>
          </ac:spMkLst>
        </pc:spChg>
        <pc:spChg chg="del">
          <ac:chgData name="González Diego Iván" userId="aa6911a4-26d5-4d17-bb1b-389faa5bfbb7" providerId="ADAL" clId="{E07C963F-0471-41DE-B129-509B4D36CD82}" dt="2021-03-25T09:07:51.661" v="3" actId="478"/>
          <ac:spMkLst>
            <pc:docMk/>
            <pc:sldMk cId="1439536848" sldId="256"/>
            <ac:spMk id="38" creationId="{DFEB63BC-18AD-4BE6-900F-48216519D2B4}"/>
          </ac:spMkLst>
        </pc:spChg>
        <pc:spChg chg="del">
          <ac:chgData name="González Diego Iván" userId="aa6911a4-26d5-4d17-bb1b-389faa5bfbb7" providerId="ADAL" clId="{E07C963F-0471-41DE-B129-509B4D36CD82}" dt="2021-03-25T09:07:51.661" v="3" actId="478"/>
          <ac:spMkLst>
            <pc:docMk/>
            <pc:sldMk cId="1439536848" sldId="256"/>
            <ac:spMk id="42" creationId="{E731A0CB-0A66-4A84-B05D-F10127DE666C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46" creationId="{A01F51BE-E14F-491D-8EB1-F1E2D62B19D2}"/>
          </ac:spMkLst>
        </pc:spChg>
        <pc:spChg chg="add mod">
          <ac:chgData name="González Diego Iván" userId="aa6911a4-26d5-4d17-bb1b-389faa5bfbb7" providerId="ADAL" clId="{E07C963F-0471-41DE-B129-509B4D36CD82}" dt="2021-03-25T10:00:22.404" v="159" actId="1076"/>
          <ac:spMkLst>
            <pc:docMk/>
            <pc:sldMk cId="1439536848" sldId="256"/>
            <ac:spMk id="47" creationId="{8991B81C-6041-439F-8B0B-F6B520DD0010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50" creationId="{E04C5D73-5700-472F-8D9C-2D1D5E878037}"/>
          </ac:spMkLst>
        </pc:spChg>
        <pc:spChg chg="add del mod">
          <ac:chgData name="González Diego Iván" userId="aa6911a4-26d5-4d17-bb1b-389faa5bfbb7" providerId="ADAL" clId="{E07C963F-0471-41DE-B129-509B4D36CD82}" dt="2021-03-25T09:52:59.042" v="15" actId="478"/>
          <ac:spMkLst>
            <pc:docMk/>
            <pc:sldMk cId="1439536848" sldId="256"/>
            <ac:spMk id="51" creationId="{398B83C1-B338-4047-BE98-D43E9CFF901E}"/>
          </ac:spMkLst>
        </pc:spChg>
        <pc:spChg chg="add mod">
          <ac:chgData name="González Diego Iván" userId="aa6911a4-26d5-4d17-bb1b-389faa5bfbb7" providerId="ADAL" clId="{E07C963F-0471-41DE-B129-509B4D36CD82}" dt="2021-03-25T10:03:00.619" v="214" actId="1076"/>
          <ac:spMkLst>
            <pc:docMk/>
            <pc:sldMk cId="1439536848" sldId="256"/>
            <ac:spMk id="52" creationId="{2D7398A2-8F67-4996-9BB0-C2A645D7F3D0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53" creationId="{65E57193-01AD-479E-932C-F74A4EEEC5D4}"/>
          </ac:spMkLst>
        </pc:spChg>
        <pc:spChg chg="add mod">
          <ac:chgData name="González Diego Iván" userId="aa6911a4-26d5-4d17-bb1b-389faa5bfbb7" providerId="ADAL" clId="{E07C963F-0471-41DE-B129-509B4D36CD82}" dt="2021-03-25T09:55:21.452" v="93" actId="1076"/>
          <ac:spMkLst>
            <pc:docMk/>
            <pc:sldMk cId="1439536848" sldId="256"/>
            <ac:spMk id="54" creationId="{695318DF-BA95-4B3F-8F0E-D1B74D7518C4}"/>
          </ac:spMkLst>
        </pc:spChg>
        <pc:spChg chg="add del mod">
          <ac:chgData name="González Diego Iván" userId="aa6911a4-26d5-4d17-bb1b-389faa5bfbb7" providerId="ADAL" clId="{E07C963F-0471-41DE-B129-509B4D36CD82}" dt="2021-03-25T09:58:36.200" v="147" actId="478"/>
          <ac:spMkLst>
            <pc:docMk/>
            <pc:sldMk cId="1439536848" sldId="256"/>
            <ac:spMk id="55" creationId="{5584F608-AAE0-45C1-AAE8-94D4BDB9E509}"/>
          </ac:spMkLst>
        </pc:spChg>
        <pc:spChg chg="add mod">
          <ac:chgData name="González Diego Iván" userId="aa6911a4-26d5-4d17-bb1b-389faa5bfbb7" providerId="ADAL" clId="{E07C963F-0471-41DE-B129-509B4D36CD82}" dt="2021-03-25T10:01:37.611" v="161" actId="1076"/>
          <ac:spMkLst>
            <pc:docMk/>
            <pc:sldMk cId="1439536848" sldId="256"/>
            <ac:spMk id="56" creationId="{4893FE46-F281-459B-B41C-2F5577D4373B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57" creationId="{1E236BAA-53DE-4D74-9B31-56DF2FAAC8E6}"/>
          </ac:spMkLst>
        </pc:spChg>
        <pc:spChg chg="add mod">
          <ac:chgData name="González Diego Iván" userId="aa6911a4-26d5-4d17-bb1b-389faa5bfbb7" providerId="ADAL" clId="{E07C963F-0471-41DE-B129-509B4D36CD82}" dt="2021-03-25T10:04:00.404" v="238" actId="1076"/>
          <ac:spMkLst>
            <pc:docMk/>
            <pc:sldMk cId="1439536848" sldId="256"/>
            <ac:spMk id="59" creationId="{407D6C5A-48EA-4918-A7FF-64943E0B58ED}"/>
          </ac:spMkLst>
        </pc:spChg>
        <pc:spChg chg="del">
          <ac:chgData name="González Diego Iván" userId="aa6911a4-26d5-4d17-bb1b-389faa5bfbb7" providerId="ADAL" clId="{E07C963F-0471-41DE-B129-509B4D36CD82}" dt="2021-03-25T09:07:53.810" v="4" actId="478"/>
          <ac:spMkLst>
            <pc:docMk/>
            <pc:sldMk cId="1439536848" sldId="256"/>
            <ac:spMk id="62" creationId="{20D58F9D-909D-48F0-B5E1-61407618C100}"/>
          </ac:spMkLst>
        </pc:spChg>
        <pc:spChg chg="del">
          <ac:chgData name="González Diego Iván" userId="aa6911a4-26d5-4d17-bb1b-389faa5bfbb7" providerId="ADAL" clId="{E07C963F-0471-41DE-B129-509B4D36CD82}" dt="2021-03-25T09:07:51.661" v="3" actId="478"/>
          <ac:spMkLst>
            <pc:docMk/>
            <pc:sldMk cId="1439536848" sldId="256"/>
            <ac:spMk id="63" creationId="{E6A07ED0-4DA4-4A2D-A5FC-AC0927E159D8}"/>
          </ac:spMkLst>
        </pc:spChg>
        <pc:spChg chg="del">
          <ac:chgData name="González Diego Iván" userId="aa6911a4-26d5-4d17-bb1b-389faa5bfbb7" providerId="ADAL" clId="{E07C963F-0471-41DE-B129-509B4D36CD82}" dt="2021-03-25T09:07:51.661" v="3" actId="478"/>
          <ac:spMkLst>
            <pc:docMk/>
            <pc:sldMk cId="1439536848" sldId="256"/>
            <ac:spMk id="64" creationId="{01C69B89-0D62-4756-AAA3-3D66117C4EB6}"/>
          </ac:spMkLst>
        </pc:spChg>
        <pc:spChg chg="del">
          <ac:chgData name="González Diego Iván" userId="aa6911a4-26d5-4d17-bb1b-389faa5bfbb7" providerId="ADAL" clId="{E07C963F-0471-41DE-B129-509B4D36CD82}" dt="2021-03-25T09:07:51.661" v="3" actId="478"/>
          <ac:spMkLst>
            <pc:docMk/>
            <pc:sldMk cId="1439536848" sldId="256"/>
            <ac:spMk id="65" creationId="{5D1DA138-729B-4F75-BD27-90731BC8208A}"/>
          </ac:spMkLst>
        </pc:spChg>
        <pc:spChg chg="del">
          <ac:chgData name="González Diego Iván" userId="aa6911a4-26d5-4d17-bb1b-389faa5bfbb7" providerId="ADAL" clId="{E07C963F-0471-41DE-B129-509B4D36CD82}" dt="2021-03-25T09:07:51.661" v="3" actId="478"/>
          <ac:spMkLst>
            <pc:docMk/>
            <pc:sldMk cId="1439536848" sldId="256"/>
            <ac:spMk id="66" creationId="{9620D118-E406-4E0F-8E93-21A8F2EA314B}"/>
          </ac:spMkLst>
        </pc:spChg>
        <pc:spChg chg="del">
          <ac:chgData name="González Diego Iván" userId="aa6911a4-26d5-4d17-bb1b-389faa5bfbb7" providerId="ADAL" clId="{E07C963F-0471-41DE-B129-509B4D36CD82}" dt="2021-03-25T09:07:55.611" v="5" actId="478"/>
          <ac:spMkLst>
            <pc:docMk/>
            <pc:sldMk cId="1439536848" sldId="256"/>
            <ac:spMk id="67" creationId="{8BA7C001-0365-474B-908B-36513D508E75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68" creationId="{2212DB7A-44F5-4B24-8CA4-89EC2BDF227E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69" creationId="{9ACAC89D-E1A8-4C78-B6AC-AE39C9B02D7E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70" creationId="{F133492D-8676-4719-AC32-9444530EB485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71" creationId="{E32BD791-2122-4A9D-BF06-2CBADC623488}"/>
          </ac:spMkLst>
        </pc:spChg>
        <pc:spChg chg="del">
          <ac:chgData name="González Diego Iván" userId="aa6911a4-26d5-4d17-bb1b-389faa5bfbb7" providerId="ADAL" clId="{E07C963F-0471-41DE-B129-509B4D36CD82}" dt="2021-03-25T09:07:51.661" v="3" actId="478"/>
          <ac:spMkLst>
            <pc:docMk/>
            <pc:sldMk cId="1439536848" sldId="256"/>
            <ac:spMk id="73" creationId="{0C74725D-2637-4BA3-8AEF-42A2F9D05A19}"/>
          </ac:spMkLst>
        </pc:spChg>
        <pc:spChg chg="del">
          <ac:chgData name="González Diego Iván" userId="aa6911a4-26d5-4d17-bb1b-389faa5bfbb7" providerId="ADAL" clId="{E07C963F-0471-41DE-B129-509B4D36CD82}" dt="2021-03-25T09:07:51.661" v="3" actId="478"/>
          <ac:spMkLst>
            <pc:docMk/>
            <pc:sldMk cId="1439536848" sldId="256"/>
            <ac:spMk id="74" creationId="{A7A402D6-7E73-472E-B713-623967607CCF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75" creationId="{12E419C9-0896-4D0B-8D5B-A9FA87AFB175}"/>
          </ac:spMkLst>
        </pc:spChg>
        <pc:spChg chg="add mod">
          <ac:chgData name="González Diego Iván" userId="aa6911a4-26d5-4d17-bb1b-389faa5bfbb7" providerId="ADAL" clId="{E07C963F-0471-41DE-B129-509B4D36CD82}" dt="2021-03-25T09:55:30.276" v="96" actId="1076"/>
          <ac:spMkLst>
            <pc:docMk/>
            <pc:sldMk cId="1439536848" sldId="256"/>
            <ac:spMk id="76" creationId="{51E636A4-ECAB-403D-8C75-E0827D0FD6EC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77" creationId="{476D5F9A-72D9-436C-A9EC-6C2AE5AFA7B9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78" creationId="{C9D04544-7EAA-44C9-A1B1-9EB782C7EC7A}"/>
          </ac:spMkLst>
        </pc:spChg>
        <pc:spChg chg="del">
          <ac:chgData name="González Diego Iván" userId="aa6911a4-26d5-4d17-bb1b-389faa5bfbb7" providerId="ADAL" clId="{E07C963F-0471-41DE-B129-509B4D36CD82}" dt="2021-03-25T09:07:44.112" v="2" actId="478"/>
          <ac:spMkLst>
            <pc:docMk/>
            <pc:sldMk cId="1439536848" sldId="256"/>
            <ac:spMk id="79" creationId="{934F8D3A-224A-45ED-AD4A-1DD231D0AAB3}"/>
          </ac:spMkLst>
        </pc:spChg>
        <pc:spChg chg="add mod">
          <ac:chgData name="González Diego Iván" userId="aa6911a4-26d5-4d17-bb1b-389faa5bfbb7" providerId="ADAL" clId="{E07C963F-0471-41DE-B129-509B4D36CD82}" dt="2021-03-25T10:13:04.736" v="473" actId="20577"/>
          <ac:spMkLst>
            <pc:docMk/>
            <pc:sldMk cId="1439536848" sldId="256"/>
            <ac:spMk id="84" creationId="{2A8D8F59-6D17-4431-AFDA-086811D29361}"/>
          </ac:spMkLst>
        </pc:spChg>
        <pc:spChg chg="add mod">
          <ac:chgData name="González Diego Iván" userId="aa6911a4-26d5-4d17-bb1b-389faa5bfbb7" providerId="ADAL" clId="{E07C963F-0471-41DE-B129-509B4D36CD82}" dt="2021-03-25T10:03:42.595" v="234" actId="1076"/>
          <ac:spMkLst>
            <pc:docMk/>
            <pc:sldMk cId="1439536848" sldId="256"/>
            <ac:spMk id="85" creationId="{51C0EF7A-5E13-4ACA-9090-11876F439754}"/>
          </ac:spMkLst>
        </pc:spChg>
        <pc:spChg chg="add mod">
          <ac:chgData name="González Diego Iván" userId="aa6911a4-26d5-4d17-bb1b-389faa5bfbb7" providerId="ADAL" clId="{E07C963F-0471-41DE-B129-509B4D36CD82}" dt="2021-03-25T10:03:34.377" v="230" actId="1076"/>
          <ac:spMkLst>
            <pc:docMk/>
            <pc:sldMk cId="1439536848" sldId="256"/>
            <ac:spMk id="87" creationId="{2A275328-A8B4-4A27-B929-2A61C131E928}"/>
          </ac:spMkLst>
        </pc:spChg>
        <pc:spChg chg="add mod">
          <ac:chgData name="González Diego Iván" userId="aa6911a4-26d5-4d17-bb1b-389faa5bfbb7" providerId="ADAL" clId="{E07C963F-0471-41DE-B129-509B4D36CD82}" dt="2021-03-25T10:03:41.570" v="233" actId="20577"/>
          <ac:spMkLst>
            <pc:docMk/>
            <pc:sldMk cId="1439536848" sldId="256"/>
            <ac:spMk id="90" creationId="{B74C1B90-0ACA-486C-B58B-F41919947D26}"/>
          </ac:spMkLst>
        </pc:spChg>
        <pc:spChg chg="add mod">
          <ac:chgData name="González Diego Iván" userId="aa6911a4-26d5-4d17-bb1b-389faa5bfbb7" providerId="ADAL" clId="{E07C963F-0471-41DE-B129-509B4D36CD82}" dt="2021-03-25T10:04:35.820" v="263" actId="1076"/>
          <ac:spMkLst>
            <pc:docMk/>
            <pc:sldMk cId="1439536848" sldId="256"/>
            <ac:spMk id="91" creationId="{D826CCB8-B789-4A9D-97B4-9CCA71A46D30}"/>
          </ac:spMkLst>
        </pc:spChg>
        <pc:spChg chg="add mod">
          <ac:chgData name="González Diego Iván" userId="aa6911a4-26d5-4d17-bb1b-389faa5bfbb7" providerId="ADAL" clId="{E07C963F-0471-41DE-B129-509B4D36CD82}" dt="2021-03-25T10:04:56.728" v="275" actId="6549"/>
          <ac:spMkLst>
            <pc:docMk/>
            <pc:sldMk cId="1439536848" sldId="256"/>
            <ac:spMk id="94" creationId="{2ABD2DDA-DAC0-44F3-A7D2-041EFCFF88B0}"/>
          </ac:spMkLst>
        </pc:spChg>
        <pc:spChg chg="add mod">
          <ac:chgData name="González Diego Iván" userId="aa6911a4-26d5-4d17-bb1b-389faa5bfbb7" providerId="ADAL" clId="{E07C963F-0471-41DE-B129-509B4D36CD82}" dt="2021-03-25T10:05:49.696" v="287" actId="20577"/>
          <ac:spMkLst>
            <pc:docMk/>
            <pc:sldMk cId="1439536848" sldId="256"/>
            <ac:spMk id="95" creationId="{EF55A45D-0252-4273-AFA5-88C613BD3278}"/>
          </ac:spMkLst>
        </pc:spChg>
        <pc:spChg chg="add mod">
          <ac:chgData name="González Diego Iván" userId="aa6911a4-26d5-4d17-bb1b-389faa5bfbb7" providerId="ADAL" clId="{E07C963F-0471-41DE-B129-509B4D36CD82}" dt="2021-03-25T10:06:34.985" v="301" actId="20577"/>
          <ac:spMkLst>
            <pc:docMk/>
            <pc:sldMk cId="1439536848" sldId="256"/>
            <ac:spMk id="97" creationId="{00A65907-5E95-424A-869F-91705F7C6EFE}"/>
          </ac:spMkLst>
        </pc:spChg>
        <pc:spChg chg="add mod">
          <ac:chgData name="González Diego Iván" userId="aa6911a4-26d5-4d17-bb1b-389faa5bfbb7" providerId="ADAL" clId="{E07C963F-0471-41DE-B129-509B4D36CD82}" dt="2021-03-25T10:09:44.992" v="385" actId="20577"/>
          <ac:spMkLst>
            <pc:docMk/>
            <pc:sldMk cId="1439536848" sldId="256"/>
            <ac:spMk id="99" creationId="{94F162FC-DF5D-47C1-856E-E4267AFE95F9}"/>
          </ac:spMkLst>
        </pc:spChg>
        <pc:spChg chg="add mod">
          <ac:chgData name="González Diego Iván" userId="aa6911a4-26d5-4d17-bb1b-389faa5bfbb7" providerId="ADAL" clId="{E07C963F-0471-41DE-B129-509B4D36CD82}" dt="2021-03-25T10:10:47.252" v="391" actId="1076"/>
          <ac:spMkLst>
            <pc:docMk/>
            <pc:sldMk cId="1439536848" sldId="256"/>
            <ac:spMk id="100" creationId="{C8E87DB8-3A9A-46BE-BE93-05D6A9B62A6D}"/>
          </ac:spMkLst>
        </pc:spChg>
        <pc:spChg chg="add mod">
          <ac:chgData name="González Diego Iván" userId="aa6911a4-26d5-4d17-bb1b-389faa5bfbb7" providerId="ADAL" clId="{E07C963F-0471-41DE-B129-509B4D36CD82}" dt="2021-03-25T10:10:51.917" v="393" actId="1076"/>
          <ac:spMkLst>
            <pc:docMk/>
            <pc:sldMk cId="1439536848" sldId="256"/>
            <ac:spMk id="101" creationId="{9FBF07E0-AA72-4DE4-9CF8-F2F656102FD8}"/>
          </ac:spMkLst>
        </pc:spChg>
        <pc:spChg chg="add mod">
          <ac:chgData name="González Diego Iván" userId="aa6911a4-26d5-4d17-bb1b-389faa5bfbb7" providerId="ADAL" clId="{E07C963F-0471-41DE-B129-509B4D36CD82}" dt="2021-03-25T10:11:58.489" v="454" actId="20577"/>
          <ac:spMkLst>
            <pc:docMk/>
            <pc:sldMk cId="1439536848" sldId="256"/>
            <ac:spMk id="102" creationId="{D2748E7E-C8BA-45DD-AD68-8A5A296A8231}"/>
          </ac:spMkLst>
        </pc:spChg>
        <pc:spChg chg="add mod">
          <ac:chgData name="González Diego Iván" userId="aa6911a4-26d5-4d17-bb1b-389faa5bfbb7" providerId="ADAL" clId="{E07C963F-0471-41DE-B129-509B4D36CD82}" dt="2021-03-25T10:19:09.437" v="694" actId="1076"/>
          <ac:spMkLst>
            <pc:docMk/>
            <pc:sldMk cId="1439536848" sldId="256"/>
            <ac:spMk id="103" creationId="{1D29888D-7FFF-4D9C-BC81-7A2E11EEFAFD}"/>
          </ac:spMkLst>
        </pc:spChg>
        <pc:spChg chg="add mod">
          <ac:chgData name="González Diego Iván" userId="aa6911a4-26d5-4d17-bb1b-389faa5bfbb7" providerId="ADAL" clId="{E07C963F-0471-41DE-B129-509B4D36CD82}" dt="2021-03-25T10:14:27.504" v="510" actId="20577"/>
          <ac:spMkLst>
            <pc:docMk/>
            <pc:sldMk cId="1439536848" sldId="256"/>
            <ac:spMk id="104" creationId="{B730985E-822F-48CE-A334-603FFCD7D8B2}"/>
          </ac:spMkLst>
        </pc:spChg>
        <pc:spChg chg="add mod">
          <ac:chgData name="González Diego Iván" userId="aa6911a4-26d5-4d17-bb1b-389faa5bfbb7" providerId="ADAL" clId="{E07C963F-0471-41DE-B129-509B4D36CD82}" dt="2021-03-25T10:14:53.489" v="515" actId="20577"/>
          <ac:spMkLst>
            <pc:docMk/>
            <pc:sldMk cId="1439536848" sldId="256"/>
            <ac:spMk id="105" creationId="{FB7AFFAD-EC4F-4824-827F-4B67B1490909}"/>
          </ac:spMkLst>
        </pc:spChg>
        <pc:spChg chg="add mod">
          <ac:chgData name="González Diego Iván" userId="aa6911a4-26d5-4d17-bb1b-389faa5bfbb7" providerId="ADAL" clId="{E07C963F-0471-41DE-B129-509B4D36CD82}" dt="2021-03-25T10:14:58.812" v="517" actId="1076"/>
          <ac:spMkLst>
            <pc:docMk/>
            <pc:sldMk cId="1439536848" sldId="256"/>
            <ac:spMk id="106" creationId="{5EBED3C7-1240-4704-A6B2-A8904892A583}"/>
          </ac:spMkLst>
        </pc:spChg>
        <pc:spChg chg="add mod">
          <ac:chgData name="González Diego Iván" userId="aa6911a4-26d5-4d17-bb1b-389faa5bfbb7" providerId="ADAL" clId="{E07C963F-0471-41DE-B129-509B4D36CD82}" dt="2021-03-25T10:15:25.049" v="531" actId="20577"/>
          <ac:spMkLst>
            <pc:docMk/>
            <pc:sldMk cId="1439536848" sldId="256"/>
            <ac:spMk id="107" creationId="{740E53C7-91FC-45DF-A1A2-E7F8E343C335}"/>
          </ac:spMkLst>
        </pc:spChg>
        <pc:spChg chg="add mod">
          <ac:chgData name="González Diego Iván" userId="aa6911a4-26d5-4d17-bb1b-389faa5bfbb7" providerId="ADAL" clId="{E07C963F-0471-41DE-B129-509B4D36CD82}" dt="2021-03-25T10:20:20.257" v="750" actId="20577"/>
          <ac:spMkLst>
            <pc:docMk/>
            <pc:sldMk cId="1439536848" sldId="256"/>
            <ac:spMk id="108" creationId="{7377649F-9690-4430-9A60-A176403831AF}"/>
          </ac:spMkLst>
        </pc:spChg>
        <pc:spChg chg="add mod">
          <ac:chgData name="González Diego Iván" userId="aa6911a4-26d5-4d17-bb1b-389faa5bfbb7" providerId="ADAL" clId="{E07C963F-0471-41DE-B129-509B4D36CD82}" dt="2021-03-25T10:24:30.284" v="827" actId="1076"/>
          <ac:spMkLst>
            <pc:docMk/>
            <pc:sldMk cId="1439536848" sldId="256"/>
            <ac:spMk id="109" creationId="{E5A930C9-7E5E-4409-9852-9E0317B76B7D}"/>
          </ac:spMkLst>
        </pc:spChg>
        <pc:spChg chg="add mod">
          <ac:chgData name="González Diego Iván" userId="aa6911a4-26d5-4d17-bb1b-389faa5bfbb7" providerId="ADAL" clId="{E07C963F-0471-41DE-B129-509B4D36CD82}" dt="2021-03-25T10:21:14.788" v="787" actId="1076"/>
          <ac:spMkLst>
            <pc:docMk/>
            <pc:sldMk cId="1439536848" sldId="256"/>
            <ac:spMk id="110" creationId="{F8BABECD-F793-4F9B-8CF8-CC7BC832B8BD}"/>
          </ac:spMkLst>
        </pc:spChg>
        <pc:spChg chg="add mod">
          <ac:chgData name="González Diego Iván" userId="aa6911a4-26d5-4d17-bb1b-389faa5bfbb7" providerId="ADAL" clId="{E07C963F-0471-41DE-B129-509B4D36CD82}" dt="2021-03-25T10:22:00.979" v="793" actId="1076"/>
          <ac:spMkLst>
            <pc:docMk/>
            <pc:sldMk cId="1439536848" sldId="256"/>
            <ac:spMk id="111" creationId="{D4F50A0A-5679-4720-BB61-9A0C249AFEF9}"/>
          </ac:spMkLst>
        </pc:spChg>
        <pc:spChg chg="add mod">
          <ac:chgData name="González Diego Iván" userId="aa6911a4-26d5-4d17-bb1b-389faa5bfbb7" providerId="ADAL" clId="{E07C963F-0471-41DE-B129-509B4D36CD82}" dt="2021-03-25T10:22:12.317" v="795" actId="1076"/>
          <ac:spMkLst>
            <pc:docMk/>
            <pc:sldMk cId="1439536848" sldId="256"/>
            <ac:spMk id="112" creationId="{85060431-B77E-4DFE-8A1E-BE968BF92164}"/>
          </ac:spMkLst>
        </pc:spChg>
        <pc:spChg chg="add mod">
          <ac:chgData name="González Diego Iván" userId="aa6911a4-26d5-4d17-bb1b-389faa5bfbb7" providerId="ADAL" clId="{E07C963F-0471-41DE-B129-509B4D36CD82}" dt="2021-03-25T10:25:40.224" v="850" actId="6549"/>
          <ac:spMkLst>
            <pc:docMk/>
            <pc:sldMk cId="1439536848" sldId="256"/>
            <ac:spMk id="113" creationId="{F7CF04A4-B3E7-41F0-BB7D-EFF859F52C21}"/>
          </ac:spMkLst>
        </pc:spChg>
        <pc:spChg chg="add mod">
          <ac:chgData name="González Diego Iván" userId="aa6911a4-26d5-4d17-bb1b-389faa5bfbb7" providerId="ADAL" clId="{E07C963F-0471-41DE-B129-509B4D36CD82}" dt="2021-03-25T10:25:45.372" v="852" actId="1076"/>
          <ac:spMkLst>
            <pc:docMk/>
            <pc:sldMk cId="1439536848" sldId="256"/>
            <ac:spMk id="114" creationId="{D93B261E-8ABE-478E-8159-79F3B0BAE155}"/>
          </ac:spMkLst>
        </pc:spChg>
        <pc:cxnChg chg="del">
          <ac:chgData name="González Diego Iván" userId="aa6911a4-26d5-4d17-bb1b-389faa5bfbb7" providerId="ADAL" clId="{E07C963F-0471-41DE-B129-509B4D36CD82}" dt="2021-03-25T09:07:51.661" v="3" actId="478"/>
          <ac:cxnSpMkLst>
            <pc:docMk/>
            <pc:sldMk cId="1439536848" sldId="256"/>
            <ac:cxnSpMk id="11" creationId="{985C7C7E-3B16-4D1C-A09C-4C8E5A2401DE}"/>
          </ac:cxnSpMkLst>
        </pc:cxnChg>
        <pc:cxnChg chg="del">
          <ac:chgData name="González Diego Iván" userId="aa6911a4-26d5-4d17-bb1b-389faa5bfbb7" providerId="ADAL" clId="{E07C963F-0471-41DE-B129-509B4D36CD82}" dt="2021-03-25T09:07:44.112" v="2" actId="478"/>
          <ac:cxnSpMkLst>
            <pc:docMk/>
            <pc:sldMk cId="1439536848" sldId="256"/>
            <ac:cxnSpMk id="13" creationId="{0E0B2332-3B57-40DF-ADD7-B2B2715ACFEB}"/>
          </ac:cxnSpMkLst>
        </pc:cxnChg>
        <pc:cxnChg chg="del mod">
          <ac:chgData name="González Diego Iván" userId="aa6911a4-26d5-4d17-bb1b-389faa5bfbb7" providerId="ADAL" clId="{E07C963F-0471-41DE-B129-509B4D36CD82}" dt="2021-03-25T09:07:44.112" v="2" actId="478"/>
          <ac:cxnSpMkLst>
            <pc:docMk/>
            <pc:sldMk cId="1439536848" sldId="256"/>
            <ac:cxnSpMk id="18" creationId="{7CE11FB0-ECB4-4336-8C5D-F6E7892709FA}"/>
          </ac:cxnSpMkLst>
        </pc:cxnChg>
        <pc:cxnChg chg="del">
          <ac:chgData name="González Diego Iván" userId="aa6911a4-26d5-4d17-bb1b-389faa5bfbb7" providerId="ADAL" clId="{E07C963F-0471-41DE-B129-509B4D36CD82}" dt="2021-03-25T09:07:44.112" v="2" actId="478"/>
          <ac:cxnSpMkLst>
            <pc:docMk/>
            <pc:sldMk cId="1439536848" sldId="256"/>
            <ac:cxnSpMk id="20" creationId="{70D486C4-FD16-446E-AE33-1CB314EEC499}"/>
          </ac:cxnSpMkLst>
        </pc:cxnChg>
        <pc:cxnChg chg="del">
          <ac:chgData name="González Diego Iván" userId="aa6911a4-26d5-4d17-bb1b-389faa5bfbb7" providerId="ADAL" clId="{E07C963F-0471-41DE-B129-509B4D36CD82}" dt="2021-03-25T09:07:44.112" v="2" actId="478"/>
          <ac:cxnSpMkLst>
            <pc:docMk/>
            <pc:sldMk cId="1439536848" sldId="256"/>
            <ac:cxnSpMk id="24" creationId="{4B50D1A6-5B4C-4E83-BB23-172A8B3462EF}"/>
          </ac:cxnSpMkLst>
        </pc:cxnChg>
        <pc:cxnChg chg="mod">
          <ac:chgData name="González Diego Iván" userId="aa6911a4-26d5-4d17-bb1b-389faa5bfbb7" providerId="ADAL" clId="{E07C963F-0471-41DE-B129-509B4D36CD82}" dt="2021-03-25T10:00:20.043" v="158" actId="1076"/>
          <ac:cxnSpMkLst>
            <pc:docMk/>
            <pc:sldMk cId="1439536848" sldId="256"/>
            <ac:cxnSpMk id="25" creationId="{F1E751A9-5FC1-4D27-BEDE-0944FBAE2D48}"/>
          </ac:cxnSpMkLst>
        </pc:cxnChg>
        <pc:cxnChg chg="del">
          <ac:chgData name="González Diego Iván" userId="aa6911a4-26d5-4d17-bb1b-389faa5bfbb7" providerId="ADAL" clId="{E07C963F-0471-41DE-B129-509B4D36CD82}" dt="2021-03-25T09:07:51.661" v="3" actId="478"/>
          <ac:cxnSpMkLst>
            <pc:docMk/>
            <pc:sldMk cId="1439536848" sldId="256"/>
            <ac:cxnSpMk id="28" creationId="{7AE96D61-EC2D-4E85-B79A-1E41923D865C}"/>
          </ac:cxnSpMkLst>
        </pc:cxnChg>
        <pc:cxnChg chg="del">
          <ac:chgData name="González Diego Iván" userId="aa6911a4-26d5-4d17-bb1b-389faa5bfbb7" providerId="ADAL" clId="{E07C963F-0471-41DE-B129-509B4D36CD82}" dt="2021-03-25T09:07:44.112" v="2" actId="478"/>
          <ac:cxnSpMkLst>
            <pc:docMk/>
            <pc:sldMk cId="1439536848" sldId="256"/>
            <ac:cxnSpMk id="31" creationId="{718C9992-B5FB-4132-8754-CD590611BE1D}"/>
          </ac:cxnSpMkLst>
        </pc:cxnChg>
        <pc:cxnChg chg="del">
          <ac:chgData name="González Diego Iván" userId="aa6911a4-26d5-4d17-bb1b-389faa5bfbb7" providerId="ADAL" clId="{E07C963F-0471-41DE-B129-509B4D36CD82}" dt="2021-03-25T09:07:51.661" v="3" actId="478"/>
          <ac:cxnSpMkLst>
            <pc:docMk/>
            <pc:sldMk cId="1439536848" sldId="256"/>
            <ac:cxnSpMk id="41" creationId="{1C2DE9AF-D587-4C31-BB56-65DC2B073ED8}"/>
          </ac:cxnSpMkLst>
        </pc:cxnChg>
        <pc:cxnChg chg="del">
          <ac:chgData name="González Diego Iván" userId="aa6911a4-26d5-4d17-bb1b-389faa5bfbb7" providerId="ADAL" clId="{E07C963F-0471-41DE-B129-509B4D36CD82}" dt="2021-03-25T09:07:51.661" v="3" actId="478"/>
          <ac:cxnSpMkLst>
            <pc:docMk/>
            <pc:sldMk cId="1439536848" sldId="256"/>
            <ac:cxnSpMk id="43" creationId="{788FBD84-7B4E-4956-B0CC-CA3E3C0BBA39}"/>
          </ac:cxnSpMkLst>
        </pc:cxnChg>
        <pc:cxnChg chg="del">
          <ac:chgData name="González Diego Iván" userId="aa6911a4-26d5-4d17-bb1b-389faa5bfbb7" providerId="ADAL" clId="{E07C963F-0471-41DE-B129-509B4D36CD82}" dt="2021-03-25T09:07:44.112" v="2" actId="478"/>
          <ac:cxnSpMkLst>
            <pc:docMk/>
            <pc:sldMk cId="1439536848" sldId="256"/>
            <ac:cxnSpMk id="48" creationId="{6237B683-466A-41DC-9522-6E396752AF0E}"/>
          </ac:cxnSpMkLst>
        </pc:cxnChg>
        <pc:cxnChg chg="del">
          <ac:chgData name="González Diego Iván" userId="aa6911a4-26d5-4d17-bb1b-389faa5bfbb7" providerId="ADAL" clId="{E07C963F-0471-41DE-B129-509B4D36CD82}" dt="2021-03-25T09:07:44.112" v="2" actId="478"/>
          <ac:cxnSpMkLst>
            <pc:docMk/>
            <pc:sldMk cId="1439536848" sldId="256"/>
            <ac:cxnSpMk id="49" creationId="{F0A7E3B6-209D-49FF-B18F-880519FE27CE}"/>
          </ac:cxnSpMkLst>
        </pc:cxnChg>
        <pc:cxnChg chg="del">
          <ac:chgData name="González Diego Iván" userId="aa6911a4-26d5-4d17-bb1b-389faa5bfbb7" providerId="ADAL" clId="{E07C963F-0471-41DE-B129-509B4D36CD82}" dt="2021-03-25T09:07:44.112" v="2" actId="478"/>
          <ac:cxnSpMkLst>
            <pc:docMk/>
            <pc:sldMk cId="1439536848" sldId="256"/>
            <ac:cxnSpMk id="58" creationId="{D189BE96-4844-4F81-B270-782405B69B15}"/>
          </ac:cxnSpMkLst>
        </pc:cxnChg>
        <pc:cxnChg chg="del">
          <ac:chgData name="González Diego Iván" userId="aa6911a4-26d5-4d17-bb1b-389faa5bfbb7" providerId="ADAL" clId="{E07C963F-0471-41DE-B129-509B4D36CD82}" dt="2021-03-25T09:07:44.112" v="2" actId="478"/>
          <ac:cxnSpMkLst>
            <pc:docMk/>
            <pc:sldMk cId="1439536848" sldId="256"/>
            <ac:cxnSpMk id="60" creationId="{1D5466B3-DD4C-4CF7-AA9E-3F73CAFC75B3}"/>
          </ac:cxnSpMkLst>
        </pc:cxnChg>
        <pc:cxnChg chg="add mod">
          <ac:chgData name="González Diego Iván" userId="aa6911a4-26d5-4d17-bb1b-389faa5bfbb7" providerId="ADAL" clId="{E07C963F-0471-41DE-B129-509B4D36CD82}" dt="2021-03-25T10:03:02.844" v="215" actId="1076"/>
          <ac:cxnSpMkLst>
            <pc:docMk/>
            <pc:sldMk cId="1439536848" sldId="256"/>
            <ac:cxnSpMk id="61" creationId="{1FB23018-9DDE-4781-AFD0-6CC04AA0D3FF}"/>
          </ac:cxnSpMkLst>
        </pc:cxnChg>
        <pc:cxnChg chg="add mod">
          <ac:chgData name="González Diego Iván" userId="aa6911a4-26d5-4d17-bb1b-389faa5bfbb7" providerId="ADAL" clId="{E07C963F-0471-41DE-B129-509B4D36CD82}" dt="2021-03-25T10:03:51.820" v="235" actId="1076"/>
          <ac:cxnSpMkLst>
            <pc:docMk/>
            <pc:sldMk cId="1439536848" sldId="256"/>
            <ac:cxnSpMk id="72" creationId="{04B36E55-6C4B-4891-8DBB-E0022FD0C9CC}"/>
          </ac:cxnSpMkLst>
        </pc:cxnChg>
        <pc:cxnChg chg="add mod">
          <ac:chgData name="González Diego Iván" userId="aa6911a4-26d5-4d17-bb1b-389faa5bfbb7" providerId="ADAL" clId="{E07C963F-0471-41DE-B129-509B4D36CD82}" dt="2021-03-25T10:06:24.220" v="289" actId="14100"/>
          <ac:cxnSpMkLst>
            <pc:docMk/>
            <pc:sldMk cId="1439536848" sldId="256"/>
            <ac:cxnSpMk id="80" creationId="{3085D9B1-5B3E-48AC-A8E5-C5D929F077E0}"/>
          </ac:cxnSpMkLst>
        </pc:cxnChg>
        <pc:cxnChg chg="add mod">
          <ac:chgData name="González Diego Iván" userId="aa6911a4-26d5-4d17-bb1b-389faa5bfbb7" providerId="ADAL" clId="{E07C963F-0471-41DE-B129-509B4D36CD82}" dt="2021-03-25T10:05:28.836" v="276" actId="14100"/>
          <ac:cxnSpMkLst>
            <pc:docMk/>
            <pc:sldMk cId="1439536848" sldId="256"/>
            <ac:cxnSpMk id="81" creationId="{B94F9286-BB1E-4563-9C5A-ECDE9067FC26}"/>
          </ac:cxnSpMkLst>
        </pc:cxnChg>
        <pc:cxnChg chg="add mod">
          <ac:chgData name="González Diego Iván" userId="aa6911a4-26d5-4d17-bb1b-389faa5bfbb7" providerId="ADAL" clId="{E07C963F-0471-41DE-B129-509B4D36CD82}" dt="2021-03-25T10:04:33.699" v="262" actId="1076"/>
          <ac:cxnSpMkLst>
            <pc:docMk/>
            <pc:sldMk cId="1439536848" sldId="256"/>
            <ac:cxnSpMk id="82" creationId="{02660136-C55A-4D39-807F-59C642EF7C89}"/>
          </ac:cxnSpMkLst>
        </pc:cxnChg>
        <pc:cxnChg chg="add mod">
          <ac:chgData name="González Diego Iván" userId="aa6911a4-26d5-4d17-bb1b-389faa5bfbb7" providerId="ADAL" clId="{E07C963F-0471-41DE-B129-509B4D36CD82}" dt="2021-03-25T10:00:24.156" v="160" actId="1076"/>
          <ac:cxnSpMkLst>
            <pc:docMk/>
            <pc:sldMk cId="1439536848" sldId="256"/>
            <ac:cxnSpMk id="83" creationId="{F2543FFE-8293-4497-BEA6-7D97AE9C74D6}"/>
          </ac:cxnSpMkLst>
        </pc:cxnChg>
        <pc:cxnChg chg="add mod">
          <ac:chgData name="González Diego Iván" userId="aa6911a4-26d5-4d17-bb1b-389faa5bfbb7" providerId="ADAL" clId="{E07C963F-0471-41DE-B129-509B4D36CD82}" dt="2021-03-25T10:01:39.412" v="162" actId="1076"/>
          <ac:cxnSpMkLst>
            <pc:docMk/>
            <pc:sldMk cId="1439536848" sldId="256"/>
            <ac:cxnSpMk id="86" creationId="{C4021880-EA6A-4047-A50A-CDBC41D37131}"/>
          </ac:cxnSpMkLst>
        </pc:cxnChg>
        <pc:cxnChg chg="add mod">
          <ac:chgData name="González Diego Iván" userId="aa6911a4-26d5-4d17-bb1b-389faa5bfbb7" providerId="ADAL" clId="{E07C963F-0471-41DE-B129-509B4D36CD82}" dt="2021-03-25T10:02:46.700" v="210" actId="1076"/>
          <ac:cxnSpMkLst>
            <pc:docMk/>
            <pc:sldMk cId="1439536848" sldId="256"/>
            <ac:cxnSpMk id="88" creationId="{E6455851-4E61-445D-8674-BDB1C3301357}"/>
          </ac:cxnSpMkLst>
        </pc:cxnChg>
        <pc:cxnChg chg="add mod">
          <ac:chgData name="González Diego Iván" userId="aa6911a4-26d5-4d17-bb1b-389faa5bfbb7" providerId="ADAL" clId="{E07C963F-0471-41DE-B129-509B4D36CD82}" dt="2021-03-25T10:03:07.604" v="217" actId="1076"/>
          <ac:cxnSpMkLst>
            <pc:docMk/>
            <pc:sldMk cId="1439536848" sldId="256"/>
            <ac:cxnSpMk id="89" creationId="{DDC7B7EC-B5A0-4E7D-B3D0-5B058AF238B5}"/>
          </ac:cxnSpMkLst>
        </pc:cxnChg>
        <pc:cxnChg chg="add mod">
          <ac:chgData name="González Diego Iván" userId="aa6911a4-26d5-4d17-bb1b-389faa5bfbb7" providerId="ADAL" clId="{E07C963F-0471-41DE-B129-509B4D36CD82}" dt="2021-03-25T10:04:39.355" v="265" actId="1076"/>
          <ac:cxnSpMkLst>
            <pc:docMk/>
            <pc:sldMk cId="1439536848" sldId="256"/>
            <ac:cxnSpMk id="92" creationId="{08F21812-A079-4C35-8E85-82D3AA6D507E}"/>
          </ac:cxnSpMkLst>
        </pc:cxnChg>
        <pc:cxnChg chg="add mod">
          <ac:chgData name="González Diego Iván" userId="aa6911a4-26d5-4d17-bb1b-389faa5bfbb7" providerId="ADAL" clId="{E07C963F-0471-41DE-B129-509B4D36CD82}" dt="2021-03-25T10:04:49.253" v="267" actId="1076"/>
          <ac:cxnSpMkLst>
            <pc:docMk/>
            <pc:sldMk cId="1439536848" sldId="256"/>
            <ac:cxnSpMk id="93" creationId="{3A51F621-CA6C-40BB-BCA7-D8F94A41EF86}"/>
          </ac:cxnSpMkLst>
        </pc:cxnChg>
        <pc:cxnChg chg="add mod">
          <ac:chgData name="González Diego Iván" userId="aa6911a4-26d5-4d17-bb1b-389faa5bfbb7" providerId="ADAL" clId="{E07C963F-0471-41DE-B129-509B4D36CD82}" dt="2021-03-25T10:05:41.564" v="281" actId="14100"/>
          <ac:cxnSpMkLst>
            <pc:docMk/>
            <pc:sldMk cId="1439536848" sldId="256"/>
            <ac:cxnSpMk id="96" creationId="{286692D4-1715-4540-A2AB-0037DBB221D4}"/>
          </ac:cxnSpMkLst>
        </pc:cxnChg>
        <pc:cxnChg chg="add mod">
          <ac:chgData name="González Diego Iván" userId="aa6911a4-26d5-4d17-bb1b-389faa5bfbb7" providerId="ADAL" clId="{E07C963F-0471-41DE-B129-509B4D36CD82}" dt="2021-03-25T10:06:45.163" v="305" actId="14100"/>
          <ac:cxnSpMkLst>
            <pc:docMk/>
            <pc:sldMk cId="1439536848" sldId="256"/>
            <ac:cxnSpMk id="98" creationId="{E197D13E-D5E7-4CFB-80C1-277AC292845A}"/>
          </ac:cxnSpMkLst>
        </pc:cxnChg>
      </pc:sldChg>
      <pc:sldChg chg="modSp add mod">
        <pc:chgData name="González Diego Iván" userId="aa6911a4-26d5-4d17-bb1b-389faa5bfbb7" providerId="ADAL" clId="{E07C963F-0471-41DE-B129-509B4D36CD82}" dt="2021-03-25T10:33:35.059" v="881" actId="20577"/>
        <pc:sldMkLst>
          <pc:docMk/>
          <pc:sldMk cId="2091544721" sldId="258"/>
        </pc:sldMkLst>
        <pc:spChg chg="mod">
          <ac:chgData name="González Diego Iván" userId="aa6911a4-26d5-4d17-bb1b-389faa5bfbb7" providerId="ADAL" clId="{E07C963F-0471-41DE-B129-509B4D36CD82}" dt="2021-03-25T10:33:35.059" v="881" actId="20577"/>
          <ac:spMkLst>
            <pc:docMk/>
            <pc:sldMk cId="2091544721" sldId="258"/>
            <ac:spMk id="4" creationId="{8BE5744F-3423-5449-ABB0-D4FE8DEF6482}"/>
          </ac:spMkLst>
        </pc:spChg>
        <pc:spChg chg="mod">
          <ac:chgData name="González Diego Iván" userId="aa6911a4-26d5-4d17-bb1b-389faa5bfbb7" providerId="ADAL" clId="{E07C963F-0471-41DE-B129-509B4D36CD82}" dt="2021-03-25T10:33:02.971" v="863" actId="1076"/>
          <ac:spMkLst>
            <pc:docMk/>
            <pc:sldMk cId="2091544721" sldId="258"/>
            <ac:spMk id="108" creationId="{7377649F-9690-4430-9A60-A176403831AF}"/>
          </ac:spMkLst>
        </pc:spChg>
        <pc:cxnChg chg="mod">
          <ac:chgData name="González Diego Iván" userId="aa6911a4-26d5-4d17-bb1b-389faa5bfbb7" providerId="ADAL" clId="{E07C963F-0471-41DE-B129-509B4D36CD82}" dt="2021-03-25T10:32:18.516" v="855" actId="14100"/>
          <ac:cxnSpMkLst>
            <pc:docMk/>
            <pc:sldMk cId="2091544721" sldId="258"/>
            <ac:cxnSpMk id="72" creationId="{04B36E55-6C4B-4891-8DBB-E0022FD0C9CC}"/>
          </ac:cxnSpMkLst>
        </pc:cxnChg>
      </pc:sldChg>
      <pc:sldChg chg="del">
        <pc:chgData name="González Diego Iván" userId="aa6911a4-26d5-4d17-bb1b-389faa5bfbb7" providerId="ADAL" clId="{E07C963F-0471-41DE-B129-509B4D36CD82}" dt="2021-03-25T09:07:25.340" v="0" actId="47"/>
        <pc:sldMkLst>
          <pc:docMk/>
          <pc:sldMk cId="3519405568" sldId="258"/>
        </pc:sldMkLst>
      </pc:sldChg>
    </pc:docChg>
  </pc:docChgLst>
  <pc:docChgLst>
    <pc:chgData name="González Diego Iván" userId="aa6911a4-26d5-4d17-bb1b-389faa5bfbb7" providerId="ADAL" clId="{B2C12352-D9E3-4A91-875F-B8CAC3F0E2E2}"/>
    <pc:docChg chg="undo custSel addSld delSld modSld">
      <pc:chgData name="González Diego Iván" userId="aa6911a4-26d5-4d17-bb1b-389faa5bfbb7" providerId="ADAL" clId="{B2C12352-D9E3-4A91-875F-B8CAC3F0E2E2}" dt="2021-03-18T10:44:47.543" v="1769" actId="478"/>
      <pc:docMkLst>
        <pc:docMk/>
      </pc:docMkLst>
      <pc:sldChg chg="addSp delSp modSp mod">
        <pc:chgData name="González Diego Iván" userId="aa6911a4-26d5-4d17-bb1b-389faa5bfbb7" providerId="ADAL" clId="{B2C12352-D9E3-4A91-875F-B8CAC3F0E2E2}" dt="2021-03-18T10:44:47.543" v="1769" actId="478"/>
        <pc:sldMkLst>
          <pc:docMk/>
          <pc:sldMk cId="1439536848" sldId="256"/>
        </pc:sldMkLst>
        <pc:spChg chg="add del mod">
          <ac:chgData name="González Diego Iván" userId="aa6911a4-26d5-4d17-bb1b-389faa5bfbb7" providerId="ADAL" clId="{B2C12352-D9E3-4A91-875F-B8CAC3F0E2E2}" dt="2021-03-18T06:47:32.696" v="1294" actId="478"/>
          <ac:spMkLst>
            <pc:docMk/>
            <pc:sldMk cId="1439536848" sldId="256"/>
            <ac:spMk id="3" creationId="{5F08F5D0-3F22-4E06-A348-E39138869FE3}"/>
          </ac:spMkLst>
        </pc:spChg>
        <pc:spChg chg="mod">
          <ac:chgData name="González Diego Iván" userId="aa6911a4-26d5-4d17-bb1b-389faa5bfbb7" providerId="ADAL" clId="{B2C12352-D9E3-4A91-875F-B8CAC3F0E2E2}" dt="2021-03-18T10:44:04.879" v="1768" actId="20577"/>
          <ac:spMkLst>
            <pc:docMk/>
            <pc:sldMk cId="1439536848" sldId="256"/>
            <ac:spMk id="4" creationId="{8BE5744F-3423-5449-ABB0-D4FE8DEF6482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5" creationId="{301F3A8E-73DF-4A4D-8E8F-A074B4E5B824}"/>
          </ac:spMkLst>
        </pc:spChg>
        <pc:spChg chg="add del mod">
          <ac:chgData name="González Diego Iván" userId="aa6911a4-26d5-4d17-bb1b-389faa5bfbb7" providerId="ADAL" clId="{B2C12352-D9E3-4A91-875F-B8CAC3F0E2E2}" dt="2021-03-18T06:47:32.696" v="1294" actId="478"/>
          <ac:spMkLst>
            <pc:docMk/>
            <pc:sldMk cId="1439536848" sldId="256"/>
            <ac:spMk id="5" creationId="{7DF6589C-359C-40B5-B0CE-7B23C14A250E}"/>
          </ac:spMkLst>
        </pc:spChg>
        <pc:spChg chg="add del mod">
          <ac:chgData name="González Diego Iván" userId="aa6911a4-26d5-4d17-bb1b-389faa5bfbb7" providerId="ADAL" clId="{B2C12352-D9E3-4A91-875F-B8CAC3F0E2E2}" dt="2021-03-18T06:47:32.696" v="1294" actId="478"/>
          <ac:spMkLst>
            <pc:docMk/>
            <pc:sldMk cId="1439536848" sldId="256"/>
            <ac:spMk id="6" creationId="{20BE725B-8450-422A-BC76-8E3DA5514EE7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6" creationId="{2653DFB7-5951-A447-BD18-59BF25694FEE}"/>
          </ac:spMkLst>
        </pc:spChg>
        <pc:spChg chg="add del mod">
          <ac:chgData name="González Diego Iván" userId="aa6911a4-26d5-4d17-bb1b-389faa5bfbb7" providerId="ADAL" clId="{B2C12352-D9E3-4A91-875F-B8CAC3F0E2E2}" dt="2021-03-18T06:47:32.696" v="1294" actId="478"/>
          <ac:spMkLst>
            <pc:docMk/>
            <pc:sldMk cId="1439536848" sldId="256"/>
            <ac:spMk id="7" creationId="{29E3948F-395D-4CE0-9918-309AD4E40EE8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7" creationId="{84BDF7DC-3FE2-7A4C-AE69-7B4731AFB07A}"/>
          </ac:spMkLst>
        </pc:spChg>
        <pc:spChg chg="add del mod">
          <ac:chgData name="González Diego Iván" userId="aa6911a4-26d5-4d17-bb1b-389faa5bfbb7" providerId="ADAL" clId="{B2C12352-D9E3-4A91-875F-B8CAC3F0E2E2}" dt="2021-03-18T06:47:38.894" v="1298" actId="478"/>
          <ac:spMkLst>
            <pc:docMk/>
            <pc:sldMk cId="1439536848" sldId="256"/>
            <ac:spMk id="8" creationId="{8A5798BB-A390-4032-88F0-52B658DB4C63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8" creationId="{B34B844F-0657-2745-A54A-280381D90D79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9" creationId="{93510A57-CCED-E845-B0BA-90EDBF9D7AFA}"/>
          </ac:spMkLst>
        </pc:spChg>
        <pc:spChg chg="add del mod">
          <ac:chgData name="González Diego Iván" userId="aa6911a4-26d5-4d17-bb1b-389faa5bfbb7" providerId="ADAL" clId="{B2C12352-D9E3-4A91-875F-B8CAC3F0E2E2}" dt="2021-03-18T06:47:34.742" v="1295" actId="478"/>
          <ac:spMkLst>
            <pc:docMk/>
            <pc:sldMk cId="1439536848" sldId="256"/>
            <ac:spMk id="10" creationId="{92AB5398-E76B-433D-A6EE-6DA3D0CF7161}"/>
          </ac:spMkLst>
        </pc:spChg>
        <pc:spChg chg="del">
          <ac:chgData name="González Diego Iván" userId="aa6911a4-26d5-4d17-bb1b-389faa5bfbb7" providerId="ADAL" clId="{B2C12352-D9E3-4A91-875F-B8CAC3F0E2E2}" dt="2021-03-16T08:35:24.137" v="6" actId="478"/>
          <ac:spMkLst>
            <pc:docMk/>
            <pc:sldMk cId="1439536848" sldId="256"/>
            <ac:spMk id="10" creationId="{B3EF012C-B1CE-AD45-89F8-025CB8597BD1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11" creationId="{083EAEA4-744E-B442-80C8-7AC1AD4B8AE9}"/>
          </ac:spMkLst>
        </pc:spChg>
        <pc:spChg chg="add del mod">
          <ac:chgData name="González Diego Iván" userId="aa6911a4-26d5-4d17-bb1b-389faa5bfbb7" providerId="ADAL" clId="{B2C12352-D9E3-4A91-875F-B8CAC3F0E2E2}" dt="2021-03-16T16:52:39.484" v="828" actId="478"/>
          <ac:spMkLst>
            <pc:docMk/>
            <pc:sldMk cId="1439536848" sldId="256"/>
            <ac:spMk id="11" creationId="{F26BCAD2-718B-4D00-B732-778158F7A45E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16" creationId="{BC61E492-63A2-534A-9454-A3C0D0362D3D}"/>
          </ac:spMkLst>
        </pc:spChg>
        <pc:spChg chg="add del mod">
          <ac:chgData name="González Diego Iván" userId="aa6911a4-26d5-4d17-bb1b-389faa5bfbb7" providerId="ADAL" clId="{B2C12352-D9E3-4A91-875F-B8CAC3F0E2E2}" dt="2021-03-18T06:47:32.696" v="1294" actId="478"/>
          <ac:spMkLst>
            <pc:docMk/>
            <pc:sldMk cId="1439536848" sldId="256"/>
            <ac:spMk id="18" creationId="{A1D1767A-F88E-4376-85FA-2CAE8ABE25AC}"/>
          </ac:spMkLst>
        </pc:spChg>
        <pc:spChg chg="del">
          <ac:chgData name="González Diego Iván" userId="aa6911a4-26d5-4d17-bb1b-389faa5bfbb7" providerId="ADAL" clId="{B2C12352-D9E3-4A91-875F-B8CAC3F0E2E2}" dt="2021-03-16T08:35:22.073" v="5" actId="478"/>
          <ac:spMkLst>
            <pc:docMk/>
            <pc:sldMk cId="1439536848" sldId="256"/>
            <ac:spMk id="26" creationId="{1C0A2CB3-05C6-AC40-BD38-8C1E59808C40}"/>
          </ac:spMkLst>
        </pc:spChg>
        <pc:spChg chg="add mod">
          <ac:chgData name="González Diego Iván" userId="aa6911a4-26d5-4d17-bb1b-389faa5bfbb7" providerId="ADAL" clId="{B2C12352-D9E3-4A91-875F-B8CAC3F0E2E2}" dt="2021-03-18T10:25:46.145" v="1573" actId="1036"/>
          <ac:spMkLst>
            <pc:docMk/>
            <pc:sldMk cId="1439536848" sldId="256"/>
            <ac:spMk id="28" creationId="{87387395-ABF4-4BAA-99A7-A91DF266CEFC}"/>
          </ac:spMkLst>
        </pc:spChg>
        <pc:spChg chg="del">
          <ac:chgData name="González Diego Iván" userId="aa6911a4-26d5-4d17-bb1b-389faa5bfbb7" providerId="ADAL" clId="{B2C12352-D9E3-4A91-875F-B8CAC3F0E2E2}" dt="2021-03-16T08:35:22.073" v="5" actId="478"/>
          <ac:spMkLst>
            <pc:docMk/>
            <pc:sldMk cId="1439536848" sldId="256"/>
            <ac:spMk id="28" creationId="{A9C961F8-52AA-0B43-8084-6CBD6FB12361}"/>
          </ac:spMkLst>
        </pc:spChg>
        <pc:spChg chg="add del">
          <ac:chgData name="González Diego Iván" userId="aa6911a4-26d5-4d17-bb1b-389faa5bfbb7" providerId="ADAL" clId="{B2C12352-D9E3-4A91-875F-B8CAC3F0E2E2}" dt="2021-03-18T09:54:59.985" v="1318" actId="478"/>
          <ac:spMkLst>
            <pc:docMk/>
            <pc:sldMk cId="1439536848" sldId="256"/>
            <ac:spMk id="30" creationId="{6505E43F-019C-4590-BDD8-17AC59365A67}"/>
          </ac:spMkLst>
        </pc:spChg>
        <pc:spChg chg="add mod">
          <ac:chgData name="González Diego Iván" userId="aa6911a4-26d5-4d17-bb1b-389faa5bfbb7" providerId="ADAL" clId="{B2C12352-D9E3-4A91-875F-B8CAC3F0E2E2}" dt="2021-03-18T10:25:50.148" v="1574" actId="1076"/>
          <ac:spMkLst>
            <pc:docMk/>
            <pc:sldMk cId="1439536848" sldId="256"/>
            <ac:spMk id="31" creationId="{54A33D91-75BB-43D9-A6FE-802FDE634623}"/>
          </ac:spMkLst>
        </pc:spChg>
        <pc:spChg chg="add del mod">
          <ac:chgData name="González Diego Iván" userId="aa6911a4-26d5-4d17-bb1b-389faa5bfbb7" providerId="ADAL" clId="{B2C12352-D9E3-4A91-875F-B8CAC3F0E2E2}" dt="2021-03-18T06:47:32.696" v="1294" actId="478"/>
          <ac:spMkLst>
            <pc:docMk/>
            <pc:sldMk cId="1439536848" sldId="256"/>
            <ac:spMk id="32" creationId="{A763F2C0-7907-4357-AFDF-0040A79ED587}"/>
          </ac:spMkLst>
        </pc:spChg>
        <pc:spChg chg="add mod">
          <ac:chgData name="González Diego Iván" userId="aa6911a4-26d5-4d17-bb1b-389faa5bfbb7" providerId="ADAL" clId="{B2C12352-D9E3-4A91-875F-B8CAC3F0E2E2}" dt="2021-03-18T10:25:46.145" v="1573" actId="1036"/>
          <ac:spMkLst>
            <pc:docMk/>
            <pc:sldMk cId="1439536848" sldId="256"/>
            <ac:spMk id="34" creationId="{194F88C3-4867-409E-9BCD-970AC7FD12C0}"/>
          </ac:spMkLst>
        </pc:spChg>
        <pc:spChg chg="add del mod">
          <ac:chgData name="González Diego Iván" userId="aa6911a4-26d5-4d17-bb1b-389faa5bfbb7" providerId="ADAL" clId="{B2C12352-D9E3-4A91-875F-B8CAC3F0E2E2}" dt="2021-03-18T06:47:32.696" v="1294" actId="478"/>
          <ac:spMkLst>
            <pc:docMk/>
            <pc:sldMk cId="1439536848" sldId="256"/>
            <ac:spMk id="35" creationId="{8E8680C5-8CA8-4754-BAA1-DB21A334505D}"/>
          </ac:spMkLst>
        </pc:spChg>
        <pc:spChg chg="add mod">
          <ac:chgData name="González Diego Iván" userId="aa6911a4-26d5-4d17-bb1b-389faa5bfbb7" providerId="ADAL" clId="{B2C12352-D9E3-4A91-875F-B8CAC3F0E2E2}" dt="2021-03-18T10:35:56.523" v="1591" actId="1076"/>
          <ac:spMkLst>
            <pc:docMk/>
            <pc:sldMk cId="1439536848" sldId="256"/>
            <ac:spMk id="37" creationId="{68862ED6-EF18-4EAC-A0FA-CE4A79E52537}"/>
          </ac:spMkLst>
        </pc:spChg>
        <pc:spChg chg="add mod">
          <ac:chgData name="González Diego Iván" userId="aa6911a4-26d5-4d17-bb1b-389faa5bfbb7" providerId="ADAL" clId="{B2C12352-D9E3-4A91-875F-B8CAC3F0E2E2}" dt="2021-03-18T09:57:02.619" v="1349" actId="1076"/>
          <ac:spMkLst>
            <pc:docMk/>
            <pc:sldMk cId="1439536848" sldId="256"/>
            <ac:spMk id="38" creationId="{AFE1AED1-C98A-4122-AC9F-A15E3C689235}"/>
          </ac:spMkLst>
        </pc:spChg>
        <pc:spChg chg="add mod">
          <ac:chgData name="González Diego Iván" userId="aa6911a4-26d5-4d17-bb1b-389faa5bfbb7" providerId="ADAL" clId="{B2C12352-D9E3-4A91-875F-B8CAC3F0E2E2}" dt="2021-03-18T10:25:46.145" v="1573" actId="1036"/>
          <ac:spMkLst>
            <pc:docMk/>
            <pc:sldMk cId="1439536848" sldId="256"/>
            <ac:spMk id="39" creationId="{FF8A72CB-D7F9-47C6-A4A4-3C49CFFE48B8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41" creationId="{84EED9A1-3C1D-8142-9CAD-902B3A12C141}"/>
          </ac:spMkLst>
        </pc:spChg>
        <pc:spChg chg="add mod">
          <ac:chgData name="González Diego Iván" userId="aa6911a4-26d5-4d17-bb1b-389faa5bfbb7" providerId="ADAL" clId="{B2C12352-D9E3-4A91-875F-B8CAC3F0E2E2}" dt="2021-03-18T10:25:37.738" v="1548" actId="1076"/>
          <ac:spMkLst>
            <pc:docMk/>
            <pc:sldMk cId="1439536848" sldId="256"/>
            <ac:spMk id="44" creationId="{648B4AAC-6CA0-49E5-B668-4AB2424A5B52}"/>
          </ac:spMkLst>
        </pc:spChg>
        <pc:spChg chg="add del mod">
          <ac:chgData name="González Diego Iván" userId="aa6911a4-26d5-4d17-bb1b-389faa5bfbb7" providerId="ADAL" clId="{B2C12352-D9E3-4A91-875F-B8CAC3F0E2E2}" dt="2021-03-18T06:47:38.894" v="1298" actId="478"/>
          <ac:spMkLst>
            <pc:docMk/>
            <pc:sldMk cId="1439536848" sldId="256"/>
            <ac:spMk id="46" creationId="{5B9D0B66-22C2-4342-BEB3-FF9CA6E1C4A9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48" creationId="{2BDEACA9-57CE-A447-914E-83EDED4941F7}"/>
          </ac:spMkLst>
        </pc:spChg>
        <pc:spChg chg="del">
          <ac:chgData name="González Diego Iván" userId="aa6911a4-26d5-4d17-bb1b-389faa5bfbb7" providerId="ADAL" clId="{B2C12352-D9E3-4A91-875F-B8CAC3F0E2E2}" dt="2021-03-16T08:35:27.128" v="8" actId="478"/>
          <ac:spMkLst>
            <pc:docMk/>
            <pc:sldMk cId="1439536848" sldId="256"/>
            <ac:spMk id="51" creationId="{D7AECAFA-0D4C-6E46-A2AC-ED2B532B5304}"/>
          </ac:spMkLst>
        </pc:spChg>
        <pc:spChg chg="add del mod">
          <ac:chgData name="González Diego Iván" userId="aa6911a4-26d5-4d17-bb1b-389faa5bfbb7" providerId="ADAL" clId="{B2C12352-D9E3-4A91-875F-B8CAC3F0E2E2}" dt="2021-03-18T06:47:32.696" v="1294" actId="478"/>
          <ac:spMkLst>
            <pc:docMk/>
            <pc:sldMk cId="1439536848" sldId="256"/>
            <ac:spMk id="52" creationId="{1FFC970C-CEC4-4593-82AF-4D1809D28758}"/>
          </ac:spMkLst>
        </pc:spChg>
        <pc:spChg chg="add del mod">
          <ac:chgData name="González Diego Iván" userId="aa6911a4-26d5-4d17-bb1b-389faa5bfbb7" providerId="ADAL" clId="{B2C12352-D9E3-4A91-875F-B8CAC3F0E2E2}" dt="2021-03-16T08:54:59.034" v="303" actId="478"/>
          <ac:spMkLst>
            <pc:docMk/>
            <pc:sldMk cId="1439536848" sldId="256"/>
            <ac:spMk id="55" creationId="{F339AB58-332A-4693-9488-DA4C7C46DA8B}"/>
          </ac:spMkLst>
        </pc:spChg>
        <pc:spChg chg="add del mod">
          <ac:chgData name="González Diego Iván" userId="aa6911a4-26d5-4d17-bb1b-389faa5bfbb7" providerId="ADAL" clId="{B2C12352-D9E3-4A91-875F-B8CAC3F0E2E2}" dt="2021-03-16T08:54:59.034" v="303" actId="478"/>
          <ac:spMkLst>
            <pc:docMk/>
            <pc:sldMk cId="1439536848" sldId="256"/>
            <ac:spMk id="57" creationId="{03B637CC-BDD5-49B3-A192-9BFABE7AFCDC}"/>
          </ac:spMkLst>
        </pc:spChg>
        <pc:spChg chg="add mod">
          <ac:chgData name="González Diego Iván" userId="aa6911a4-26d5-4d17-bb1b-389faa5bfbb7" providerId="ADAL" clId="{B2C12352-D9E3-4A91-875F-B8CAC3F0E2E2}" dt="2021-03-18T10:25:37.738" v="1548" actId="1076"/>
          <ac:spMkLst>
            <pc:docMk/>
            <pc:sldMk cId="1439536848" sldId="256"/>
            <ac:spMk id="57" creationId="{C9377A5B-F8EB-4A0C-B585-98E17D08FE39}"/>
          </ac:spMkLst>
        </pc:spChg>
        <pc:spChg chg="del">
          <ac:chgData name="González Diego Iván" userId="aa6911a4-26d5-4d17-bb1b-389faa5bfbb7" providerId="ADAL" clId="{B2C12352-D9E3-4A91-875F-B8CAC3F0E2E2}" dt="2021-03-16T08:35:25.465" v="7" actId="478"/>
          <ac:spMkLst>
            <pc:docMk/>
            <pc:sldMk cId="1439536848" sldId="256"/>
            <ac:spMk id="58" creationId="{33057D33-82F4-5F40-AB00-463A0EBD32D8}"/>
          </ac:spMkLst>
        </pc:spChg>
        <pc:spChg chg="del">
          <ac:chgData name="González Diego Iván" userId="aa6911a4-26d5-4d17-bb1b-389faa5bfbb7" providerId="ADAL" clId="{B2C12352-D9E3-4A91-875F-B8CAC3F0E2E2}" dt="2021-03-16T08:35:22.073" v="5" actId="478"/>
          <ac:spMkLst>
            <pc:docMk/>
            <pc:sldMk cId="1439536848" sldId="256"/>
            <ac:spMk id="59" creationId="{5A2CB191-B84F-824B-BC4A-4466638C5645}"/>
          </ac:spMkLst>
        </pc:spChg>
        <pc:spChg chg="add del mod">
          <ac:chgData name="González Diego Iván" userId="aa6911a4-26d5-4d17-bb1b-389faa5bfbb7" providerId="ADAL" clId="{B2C12352-D9E3-4A91-875F-B8CAC3F0E2E2}" dt="2021-03-18T06:47:27.980" v="1292" actId="478"/>
          <ac:spMkLst>
            <pc:docMk/>
            <pc:sldMk cId="1439536848" sldId="256"/>
            <ac:spMk id="59" creationId="{702B551E-8B46-4B36-9277-EFBA1BF5ECA6}"/>
          </ac:spMkLst>
        </pc:spChg>
        <pc:spChg chg="add del mod">
          <ac:chgData name="González Diego Iván" userId="aa6911a4-26d5-4d17-bb1b-389faa5bfbb7" providerId="ADAL" clId="{B2C12352-D9E3-4A91-875F-B8CAC3F0E2E2}" dt="2021-03-18T06:47:22.782" v="1290" actId="478"/>
          <ac:spMkLst>
            <pc:docMk/>
            <pc:sldMk cId="1439536848" sldId="256"/>
            <ac:spMk id="60" creationId="{239FB89E-ED34-45CD-8867-91BD5E8EFDE3}"/>
          </ac:spMkLst>
        </pc:spChg>
        <pc:spChg chg="del">
          <ac:chgData name="González Diego Iván" userId="aa6911a4-26d5-4d17-bb1b-389faa5bfbb7" providerId="ADAL" clId="{B2C12352-D9E3-4A91-875F-B8CAC3F0E2E2}" dt="2021-03-16T08:35:22.073" v="5" actId="478"/>
          <ac:spMkLst>
            <pc:docMk/>
            <pc:sldMk cId="1439536848" sldId="256"/>
            <ac:spMk id="60" creationId="{5D8525BB-B737-3647-8E2A-025E3AC6AA9F}"/>
          </ac:spMkLst>
        </pc:spChg>
        <pc:spChg chg="del">
          <ac:chgData name="González Diego Iván" userId="aa6911a4-26d5-4d17-bb1b-389faa5bfbb7" providerId="ADAL" clId="{B2C12352-D9E3-4A91-875F-B8CAC3F0E2E2}" dt="2021-03-16T08:35:22.073" v="5" actId="478"/>
          <ac:spMkLst>
            <pc:docMk/>
            <pc:sldMk cId="1439536848" sldId="256"/>
            <ac:spMk id="61" creationId="{BB948A8E-6284-644C-8C1B-AFFD85950121}"/>
          </ac:spMkLst>
        </pc:spChg>
        <pc:spChg chg="add del mod">
          <ac:chgData name="González Diego Iván" userId="aa6911a4-26d5-4d17-bb1b-389faa5bfbb7" providerId="ADAL" clId="{B2C12352-D9E3-4A91-875F-B8CAC3F0E2E2}" dt="2021-03-18T06:47:29.661" v="1293" actId="478"/>
          <ac:spMkLst>
            <pc:docMk/>
            <pc:sldMk cId="1439536848" sldId="256"/>
            <ac:spMk id="61" creationId="{F3CC290A-B056-46B6-9F52-44D324704D81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62" creationId="{B04B6892-8D66-A949-AB4D-A9F9D3F2649B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63" creationId="{37A6917C-7721-034A-8F2A-62E1F03D25AD}"/>
          </ac:spMkLst>
        </pc:spChg>
        <pc:spChg chg="add mod">
          <ac:chgData name="González Diego Iván" userId="aa6911a4-26d5-4d17-bb1b-389faa5bfbb7" providerId="ADAL" clId="{B2C12352-D9E3-4A91-875F-B8CAC3F0E2E2}" dt="2021-03-18T10:25:37.738" v="1548" actId="1076"/>
          <ac:spMkLst>
            <pc:docMk/>
            <pc:sldMk cId="1439536848" sldId="256"/>
            <ac:spMk id="63" creationId="{6AEDE1D6-A08B-4C40-91A1-DA7D44B6FABF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64" creationId="{D0F8A58C-6D44-2E48-8852-11B00C84DA5D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65" creationId="{C2FD1A31-D995-C84A-81C6-7F42EFD0A514}"/>
          </ac:spMkLst>
        </pc:spChg>
        <pc:spChg chg="del">
          <ac:chgData name="González Diego Iván" userId="aa6911a4-26d5-4d17-bb1b-389faa5bfbb7" providerId="ADAL" clId="{B2C12352-D9E3-4A91-875F-B8CAC3F0E2E2}" dt="2021-03-16T08:35:10.537" v="0" actId="478"/>
          <ac:spMkLst>
            <pc:docMk/>
            <pc:sldMk cId="1439536848" sldId="256"/>
            <ac:spMk id="66" creationId="{3E8B16C0-E6B3-1149-A344-F44DDD659350}"/>
          </ac:spMkLst>
        </pc:spChg>
        <pc:spChg chg="del">
          <ac:chgData name="González Diego Iván" userId="aa6911a4-26d5-4d17-bb1b-389faa5bfbb7" providerId="ADAL" clId="{B2C12352-D9E3-4A91-875F-B8CAC3F0E2E2}" dt="2021-03-16T08:35:22.073" v="5" actId="478"/>
          <ac:spMkLst>
            <pc:docMk/>
            <pc:sldMk cId="1439536848" sldId="256"/>
            <ac:spMk id="67" creationId="{81C67A2A-6796-8E45-AD03-85347E5BD850}"/>
          </ac:spMkLst>
        </pc:spChg>
        <pc:spChg chg="del">
          <ac:chgData name="González Diego Iván" userId="aa6911a4-26d5-4d17-bb1b-389faa5bfbb7" providerId="ADAL" clId="{B2C12352-D9E3-4A91-875F-B8CAC3F0E2E2}" dt="2021-03-16T08:35:28.697" v="9" actId="478"/>
          <ac:spMkLst>
            <pc:docMk/>
            <pc:sldMk cId="1439536848" sldId="256"/>
            <ac:spMk id="68" creationId="{C2D0144B-9D85-9C4C-A962-D124932F94BD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69" creationId="{72544698-44B5-4045-BDAC-5B6BBD2377B5}"/>
          </ac:spMkLst>
        </pc:spChg>
        <pc:spChg chg="add mod">
          <ac:chgData name="González Diego Iván" userId="aa6911a4-26d5-4d17-bb1b-389faa5bfbb7" providerId="ADAL" clId="{B2C12352-D9E3-4A91-875F-B8CAC3F0E2E2}" dt="2021-03-18T10:25:28.276" v="1546" actId="1076"/>
          <ac:spMkLst>
            <pc:docMk/>
            <pc:sldMk cId="1439536848" sldId="256"/>
            <ac:spMk id="69" creationId="{E7F9230F-D75E-4ADB-AA2A-DC8CF9E998F1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70" creationId="{0243174A-313F-5541-9411-070B1F86EBB9}"/>
          </ac:spMkLst>
        </pc:spChg>
        <pc:spChg chg="del">
          <ac:chgData name="González Diego Iván" userId="aa6911a4-26d5-4d17-bb1b-389faa5bfbb7" providerId="ADAL" clId="{B2C12352-D9E3-4A91-875F-B8CAC3F0E2E2}" dt="2021-03-16T08:35:12.033" v="1" actId="478"/>
          <ac:spMkLst>
            <pc:docMk/>
            <pc:sldMk cId="1439536848" sldId="256"/>
            <ac:spMk id="71" creationId="{C9BE31DF-E8EC-5149-B7D4-C35BFB97F8B6}"/>
          </ac:spMkLst>
        </pc:spChg>
        <pc:spChg chg="add del mod">
          <ac:chgData name="González Diego Iván" userId="aa6911a4-26d5-4d17-bb1b-389faa5bfbb7" providerId="ADAL" clId="{B2C12352-D9E3-4A91-875F-B8CAC3F0E2E2}" dt="2021-03-16T08:54:59.034" v="303" actId="478"/>
          <ac:spMkLst>
            <pc:docMk/>
            <pc:sldMk cId="1439536848" sldId="256"/>
            <ac:spMk id="72" creationId="{F40A07E5-7ECB-47DC-9F82-E67E8FBEAB32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73" creationId="{4C73FC04-0BB8-FC48-B295-7568F46C661F}"/>
          </ac:spMkLst>
        </pc:spChg>
        <pc:spChg chg="add mod">
          <ac:chgData name="González Diego Iván" userId="aa6911a4-26d5-4d17-bb1b-389faa5bfbb7" providerId="ADAL" clId="{B2C12352-D9E3-4A91-875F-B8CAC3F0E2E2}" dt="2021-03-18T10:27:13.720" v="1590" actId="20577"/>
          <ac:spMkLst>
            <pc:docMk/>
            <pc:sldMk cId="1439536848" sldId="256"/>
            <ac:spMk id="73" creationId="{6F3EEC6B-78CF-4236-8612-51DAB4747AFD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74" creationId="{DC346C58-F59E-FB42-BCD8-A0BC9ACBB1B9}"/>
          </ac:spMkLst>
        </pc:spChg>
        <pc:spChg chg="del">
          <ac:chgData name="González Diego Iván" userId="aa6911a4-26d5-4d17-bb1b-389faa5bfbb7" providerId="ADAL" clId="{B2C12352-D9E3-4A91-875F-B8CAC3F0E2E2}" dt="2021-03-16T08:35:13.529" v="2" actId="478"/>
          <ac:spMkLst>
            <pc:docMk/>
            <pc:sldMk cId="1439536848" sldId="256"/>
            <ac:spMk id="75" creationId="{92FA91DE-71C8-F44C-AB2E-E66E5DAEDE76}"/>
          </ac:spMkLst>
        </pc:spChg>
        <pc:spChg chg="add del mod">
          <ac:chgData name="González Diego Iván" userId="aa6911a4-26d5-4d17-bb1b-389faa5bfbb7" providerId="ADAL" clId="{B2C12352-D9E3-4A91-875F-B8CAC3F0E2E2}" dt="2021-03-16T08:54:59.034" v="303" actId="478"/>
          <ac:spMkLst>
            <pc:docMk/>
            <pc:sldMk cId="1439536848" sldId="256"/>
            <ac:spMk id="76" creationId="{C59E434C-312C-46FD-B095-E9BF5695163B}"/>
          </ac:spMkLst>
        </pc:spChg>
        <pc:spChg chg="add del mod">
          <ac:chgData name="González Diego Iván" userId="aa6911a4-26d5-4d17-bb1b-389faa5bfbb7" providerId="ADAL" clId="{B2C12352-D9E3-4A91-875F-B8CAC3F0E2E2}" dt="2021-03-16T08:54:59.034" v="303" actId="478"/>
          <ac:spMkLst>
            <pc:docMk/>
            <pc:sldMk cId="1439536848" sldId="256"/>
            <ac:spMk id="77" creationId="{7E30B319-6F81-481C-B7BA-D8F7B740B9EA}"/>
          </ac:spMkLst>
        </pc:spChg>
        <pc:spChg chg="add del mod">
          <ac:chgData name="González Diego Iván" userId="aa6911a4-26d5-4d17-bb1b-389faa5bfbb7" providerId="ADAL" clId="{B2C12352-D9E3-4A91-875F-B8CAC3F0E2E2}" dt="2021-03-18T10:36:28.801" v="1603"/>
          <ac:spMkLst>
            <pc:docMk/>
            <pc:sldMk cId="1439536848" sldId="256"/>
            <ac:spMk id="77" creationId="{D1293925-317E-4438-B201-7DD7467D00C7}"/>
          </ac:spMkLst>
        </pc:spChg>
        <pc:spChg chg="add mod">
          <ac:chgData name="González Diego Iván" userId="aa6911a4-26d5-4d17-bb1b-389faa5bfbb7" providerId="ADAL" clId="{B2C12352-D9E3-4A91-875F-B8CAC3F0E2E2}" dt="2021-03-18T10:43:13.802" v="1690" actId="1076"/>
          <ac:spMkLst>
            <pc:docMk/>
            <pc:sldMk cId="1439536848" sldId="256"/>
            <ac:spMk id="78" creationId="{A9463A07-A587-4F6D-9CD9-672B1A78537B}"/>
          </ac:spMkLst>
        </pc:spChg>
        <pc:spChg chg="add del mod">
          <ac:chgData name="González Diego Iván" userId="aa6911a4-26d5-4d17-bb1b-389faa5bfbb7" providerId="ADAL" clId="{B2C12352-D9E3-4A91-875F-B8CAC3F0E2E2}" dt="2021-03-16T08:54:59.034" v="303" actId="478"/>
          <ac:spMkLst>
            <pc:docMk/>
            <pc:sldMk cId="1439536848" sldId="256"/>
            <ac:spMk id="78" creationId="{D2CDB996-4B4E-4B94-8A4A-97DD0D1CEBFC}"/>
          </ac:spMkLst>
        </pc:spChg>
        <pc:spChg chg="del">
          <ac:chgData name="González Diego Iván" userId="aa6911a4-26d5-4d17-bb1b-389faa5bfbb7" providerId="ADAL" clId="{B2C12352-D9E3-4A91-875F-B8CAC3F0E2E2}" dt="2021-03-16T08:35:22.073" v="5" actId="478"/>
          <ac:spMkLst>
            <pc:docMk/>
            <pc:sldMk cId="1439536848" sldId="256"/>
            <ac:spMk id="79" creationId="{12F9F85E-81FC-A64C-B71E-C1B983740613}"/>
          </ac:spMkLst>
        </pc:spChg>
        <pc:spChg chg="add del mod">
          <ac:chgData name="González Diego Iván" userId="aa6911a4-26d5-4d17-bb1b-389faa5bfbb7" providerId="ADAL" clId="{B2C12352-D9E3-4A91-875F-B8CAC3F0E2E2}" dt="2021-03-18T10:44:47.543" v="1769" actId="478"/>
          <ac:spMkLst>
            <pc:docMk/>
            <pc:sldMk cId="1439536848" sldId="256"/>
            <ac:spMk id="79" creationId="{198003E0-F868-4A77-8403-19F2D08FB54D}"/>
          </ac:spMkLst>
        </pc:spChg>
        <pc:spChg chg="del">
          <ac:chgData name="González Diego Iván" userId="aa6911a4-26d5-4d17-bb1b-389faa5bfbb7" providerId="ADAL" clId="{B2C12352-D9E3-4A91-875F-B8CAC3F0E2E2}" dt="2021-03-16T08:35:22.073" v="5" actId="478"/>
          <ac:spMkLst>
            <pc:docMk/>
            <pc:sldMk cId="1439536848" sldId="256"/>
            <ac:spMk id="80" creationId="{8C5BC1D0-41A1-1541-A0A7-E75D1C3A8F6A}"/>
          </ac:spMkLst>
        </pc:spChg>
        <pc:spChg chg="add mod">
          <ac:chgData name="González Diego Iván" userId="aa6911a4-26d5-4d17-bb1b-389faa5bfbb7" providerId="ADAL" clId="{B2C12352-D9E3-4A91-875F-B8CAC3F0E2E2}" dt="2021-03-18T10:43:51.336" v="1735" actId="1035"/>
          <ac:spMkLst>
            <pc:docMk/>
            <pc:sldMk cId="1439536848" sldId="256"/>
            <ac:spMk id="80" creationId="{C9112B11-991F-4097-B0B4-9E52881312F2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81" creationId="{4164DA7C-60EA-FA4E-8ACC-C8F721AF8FD6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82" creationId="{935D25D2-649A-974C-9313-442CF8224A84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83" creationId="{0DA4A062-0CC6-2D43-990E-1F8704D640B5}"/>
          </ac:spMkLst>
        </pc:spChg>
        <pc:spChg chg="del">
          <ac:chgData name="González Diego Iván" userId="aa6911a4-26d5-4d17-bb1b-389faa5bfbb7" providerId="ADAL" clId="{B2C12352-D9E3-4A91-875F-B8CAC3F0E2E2}" dt="2021-03-16T08:35:15.338" v="3" actId="478"/>
          <ac:spMkLst>
            <pc:docMk/>
            <pc:sldMk cId="1439536848" sldId="256"/>
            <ac:spMk id="84" creationId="{334E4C55-2D4F-FC4A-96E9-093B429AE111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85" creationId="{1D232955-B056-E14F-BBC8-D0FE50AC1DB9}"/>
          </ac:spMkLst>
        </pc:spChg>
        <pc:spChg chg="del">
          <ac:chgData name="González Diego Iván" userId="aa6911a4-26d5-4d17-bb1b-389faa5bfbb7" providerId="ADAL" clId="{B2C12352-D9E3-4A91-875F-B8CAC3F0E2E2}" dt="2021-03-16T08:35:17.976" v="4" actId="478"/>
          <ac:spMkLst>
            <pc:docMk/>
            <pc:sldMk cId="1439536848" sldId="256"/>
            <ac:spMk id="86" creationId="{8E6A01E5-320D-4F4C-A6E5-C35BC4246750}"/>
          </ac:spMkLst>
        </pc:spChg>
        <pc:spChg chg="add del mod">
          <ac:chgData name="González Diego Iván" userId="aa6911a4-26d5-4d17-bb1b-389faa5bfbb7" providerId="ADAL" clId="{B2C12352-D9E3-4A91-875F-B8CAC3F0E2E2}" dt="2021-03-16T08:54:59.034" v="303" actId="478"/>
          <ac:spMkLst>
            <pc:docMk/>
            <pc:sldMk cId="1439536848" sldId="256"/>
            <ac:spMk id="89" creationId="{A138EECD-9FB6-465A-B9FD-69D98F8DF196}"/>
          </ac:spMkLst>
        </pc:spChg>
        <pc:spChg chg="add del mod">
          <ac:chgData name="González Diego Iván" userId="aa6911a4-26d5-4d17-bb1b-389faa5bfbb7" providerId="ADAL" clId="{B2C12352-D9E3-4A91-875F-B8CAC3F0E2E2}" dt="2021-03-16T08:54:59.034" v="303" actId="478"/>
          <ac:spMkLst>
            <pc:docMk/>
            <pc:sldMk cId="1439536848" sldId="256"/>
            <ac:spMk id="95" creationId="{9CD88A8D-25B3-4F66-9D45-05308BB69457}"/>
          </ac:spMkLst>
        </pc:spChg>
        <pc:spChg chg="add del mod">
          <ac:chgData name="González Diego Iván" userId="aa6911a4-26d5-4d17-bb1b-389faa5bfbb7" providerId="ADAL" clId="{B2C12352-D9E3-4A91-875F-B8CAC3F0E2E2}" dt="2021-03-16T08:50:26.921" v="223" actId="478"/>
          <ac:spMkLst>
            <pc:docMk/>
            <pc:sldMk cId="1439536848" sldId="256"/>
            <ac:spMk id="97" creationId="{7AE99F07-9A36-4EF1-93FB-AB05F7E0214E}"/>
          </ac:spMkLst>
        </pc:spChg>
        <pc:spChg chg="add del mod">
          <ac:chgData name="González Diego Iván" userId="aa6911a4-26d5-4d17-bb1b-389faa5bfbb7" providerId="ADAL" clId="{B2C12352-D9E3-4A91-875F-B8CAC3F0E2E2}" dt="2021-03-16T08:54:59.034" v="303" actId="478"/>
          <ac:spMkLst>
            <pc:docMk/>
            <pc:sldMk cId="1439536848" sldId="256"/>
            <ac:spMk id="99" creationId="{735D1751-7D6F-4DCF-BC7C-A06C979A578C}"/>
          </ac:spMkLst>
        </pc:spChg>
        <pc:spChg chg="add del mod">
          <ac:chgData name="González Diego Iván" userId="aa6911a4-26d5-4d17-bb1b-389faa5bfbb7" providerId="ADAL" clId="{B2C12352-D9E3-4A91-875F-B8CAC3F0E2E2}" dt="2021-03-16T08:55:01.425" v="304" actId="478"/>
          <ac:spMkLst>
            <pc:docMk/>
            <pc:sldMk cId="1439536848" sldId="256"/>
            <ac:spMk id="101" creationId="{DD91DAEE-8D54-4576-BAA2-9DFB2DD31205}"/>
          </ac:spMkLst>
        </pc:spChg>
        <pc:spChg chg="add del mod">
          <ac:chgData name="González Diego Iván" userId="aa6911a4-26d5-4d17-bb1b-389faa5bfbb7" providerId="ADAL" clId="{B2C12352-D9E3-4A91-875F-B8CAC3F0E2E2}" dt="2021-03-16T08:55:01.425" v="304" actId="478"/>
          <ac:spMkLst>
            <pc:docMk/>
            <pc:sldMk cId="1439536848" sldId="256"/>
            <ac:spMk id="103" creationId="{67955D7C-BF45-439A-AFE7-268C440F416A}"/>
          </ac:spMkLst>
        </pc:spChg>
        <pc:spChg chg="add del mod">
          <ac:chgData name="González Diego Iván" userId="aa6911a4-26d5-4d17-bb1b-389faa5bfbb7" providerId="ADAL" clId="{B2C12352-D9E3-4A91-875F-B8CAC3F0E2E2}" dt="2021-03-16T11:17:30.814" v="768" actId="478"/>
          <ac:spMkLst>
            <pc:docMk/>
            <pc:sldMk cId="1439536848" sldId="256"/>
            <ac:spMk id="105" creationId="{58A54298-97DE-41CC-8242-746FFD8A585C}"/>
          </ac:spMkLst>
        </pc:spChg>
        <pc:spChg chg="add del mod">
          <ac:chgData name="González Diego Iván" userId="aa6911a4-26d5-4d17-bb1b-389faa5bfbb7" providerId="ADAL" clId="{B2C12352-D9E3-4A91-875F-B8CAC3F0E2E2}" dt="2021-03-16T11:17:30.814" v="768" actId="478"/>
          <ac:spMkLst>
            <pc:docMk/>
            <pc:sldMk cId="1439536848" sldId="256"/>
            <ac:spMk id="106" creationId="{C6EFE841-74FA-4A15-A6A0-C0722FCA8B8F}"/>
          </ac:spMkLst>
        </pc:spChg>
        <pc:spChg chg="add del mod">
          <ac:chgData name="González Diego Iván" userId="aa6911a4-26d5-4d17-bb1b-389faa5bfbb7" providerId="ADAL" clId="{B2C12352-D9E3-4A91-875F-B8CAC3F0E2E2}" dt="2021-03-16T11:17:26.837" v="767" actId="478"/>
          <ac:spMkLst>
            <pc:docMk/>
            <pc:sldMk cId="1439536848" sldId="256"/>
            <ac:spMk id="107" creationId="{91F31FAE-BE91-4095-9349-10481DCD8ECB}"/>
          </ac:spMkLst>
        </pc:spChg>
        <pc:spChg chg="add del mod">
          <ac:chgData name="González Diego Iván" userId="aa6911a4-26d5-4d17-bb1b-389faa5bfbb7" providerId="ADAL" clId="{B2C12352-D9E3-4A91-875F-B8CAC3F0E2E2}" dt="2021-03-16T11:17:30.814" v="768" actId="478"/>
          <ac:spMkLst>
            <pc:docMk/>
            <pc:sldMk cId="1439536848" sldId="256"/>
            <ac:spMk id="108" creationId="{287A2AC1-B251-4E98-9188-7C634B762438}"/>
          </ac:spMkLst>
        </pc:spChg>
        <pc:spChg chg="add del mod">
          <ac:chgData name="González Diego Iván" userId="aa6911a4-26d5-4d17-bb1b-389faa5bfbb7" providerId="ADAL" clId="{B2C12352-D9E3-4A91-875F-B8CAC3F0E2E2}" dt="2021-03-16T11:17:30.814" v="768" actId="478"/>
          <ac:spMkLst>
            <pc:docMk/>
            <pc:sldMk cId="1439536848" sldId="256"/>
            <ac:spMk id="109" creationId="{71E97127-946B-4D7B-967B-BA1A2AED179A}"/>
          </ac:spMkLst>
        </pc:spChg>
        <pc:spChg chg="add del mod">
          <ac:chgData name="González Diego Iván" userId="aa6911a4-26d5-4d17-bb1b-389faa5bfbb7" providerId="ADAL" clId="{B2C12352-D9E3-4A91-875F-B8CAC3F0E2E2}" dt="2021-03-16T11:17:30.814" v="768" actId="478"/>
          <ac:spMkLst>
            <pc:docMk/>
            <pc:sldMk cId="1439536848" sldId="256"/>
            <ac:spMk id="111" creationId="{706EF597-40A2-4A06-A4A6-4B91D92F7F34}"/>
          </ac:spMkLst>
        </pc:spChg>
        <pc:spChg chg="add del mod">
          <ac:chgData name="González Diego Iván" userId="aa6911a4-26d5-4d17-bb1b-389faa5bfbb7" providerId="ADAL" clId="{B2C12352-D9E3-4A91-875F-B8CAC3F0E2E2}" dt="2021-03-16T11:17:33.053" v="769" actId="478"/>
          <ac:spMkLst>
            <pc:docMk/>
            <pc:sldMk cId="1439536848" sldId="256"/>
            <ac:spMk id="117" creationId="{C27C4B31-B8FE-4B4A-848D-295EC10976D6}"/>
          </ac:spMkLst>
        </pc:spChg>
        <pc:spChg chg="add del mod">
          <ac:chgData name="González Diego Iván" userId="aa6911a4-26d5-4d17-bb1b-389faa5bfbb7" providerId="ADAL" clId="{B2C12352-D9E3-4A91-875F-B8CAC3F0E2E2}" dt="2021-03-16T11:17:30.814" v="768" actId="478"/>
          <ac:spMkLst>
            <pc:docMk/>
            <pc:sldMk cId="1439536848" sldId="256"/>
            <ac:spMk id="135" creationId="{88712729-2087-4C7F-A078-CCF060E1A197}"/>
          </ac:spMkLst>
        </pc:spChg>
        <pc:spChg chg="add del mod">
          <ac:chgData name="González Diego Iván" userId="aa6911a4-26d5-4d17-bb1b-389faa5bfbb7" providerId="ADAL" clId="{B2C12352-D9E3-4A91-875F-B8CAC3F0E2E2}" dt="2021-03-16T11:17:30.814" v="768" actId="478"/>
          <ac:spMkLst>
            <pc:docMk/>
            <pc:sldMk cId="1439536848" sldId="256"/>
            <ac:spMk id="139" creationId="{E2AA3554-2E6D-4781-976E-EE3EE81A5BC4}"/>
          </ac:spMkLst>
        </pc:spChg>
        <pc:spChg chg="add del mod">
          <ac:chgData name="González Diego Iván" userId="aa6911a4-26d5-4d17-bb1b-389faa5bfbb7" providerId="ADAL" clId="{B2C12352-D9E3-4A91-875F-B8CAC3F0E2E2}" dt="2021-03-16T11:17:30.814" v="768" actId="478"/>
          <ac:spMkLst>
            <pc:docMk/>
            <pc:sldMk cId="1439536848" sldId="256"/>
            <ac:spMk id="143" creationId="{8CEBA832-01C7-4830-BD03-4A73969BAE5A}"/>
          </ac:spMkLst>
        </pc:spChg>
        <pc:spChg chg="add del mod">
          <ac:chgData name="González Diego Iván" userId="aa6911a4-26d5-4d17-bb1b-389faa5bfbb7" providerId="ADAL" clId="{B2C12352-D9E3-4A91-875F-B8CAC3F0E2E2}" dt="2021-03-16T10:20:41.181" v="542" actId="478"/>
          <ac:spMkLst>
            <pc:docMk/>
            <pc:sldMk cId="1439536848" sldId="256"/>
            <ac:spMk id="147" creationId="{78CDE603-8C5A-4BBF-B548-4AC8127D9CD0}"/>
          </ac:spMkLst>
        </pc:spChg>
        <pc:spChg chg="add del mod">
          <ac:chgData name="González Diego Iván" userId="aa6911a4-26d5-4d17-bb1b-389faa5bfbb7" providerId="ADAL" clId="{B2C12352-D9E3-4A91-875F-B8CAC3F0E2E2}" dt="2021-03-16T11:17:30.814" v="768" actId="478"/>
          <ac:spMkLst>
            <pc:docMk/>
            <pc:sldMk cId="1439536848" sldId="256"/>
            <ac:spMk id="148" creationId="{1C774F23-7D84-455C-ACA6-8DFE5872BDED}"/>
          </ac:spMkLst>
        </pc:spChg>
        <pc:spChg chg="add del mod">
          <ac:chgData name="González Diego Iván" userId="aa6911a4-26d5-4d17-bb1b-389faa5bfbb7" providerId="ADAL" clId="{B2C12352-D9E3-4A91-875F-B8CAC3F0E2E2}" dt="2021-03-16T11:17:24.765" v="766" actId="478"/>
          <ac:spMkLst>
            <pc:docMk/>
            <pc:sldMk cId="1439536848" sldId="256"/>
            <ac:spMk id="153" creationId="{A4D5B89C-13E1-4054-BAB3-466688E2776F}"/>
          </ac:spMkLst>
        </pc:spChg>
        <pc:cxnChg chg="add del mod">
          <ac:chgData name="González Diego Iván" userId="aa6911a4-26d5-4d17-bb1b-389faa5bfbb7" providerId="ADAL" clId="{B2C12352-D9E3-4A91-875F-B8CAC3F0E2E2}" dt="2021-03-18T06:47:36.661" v="1297" actId="478"/>
          <ac:cxnSpMkLst>
            <pc:docMk/>
            <pc:sldMk cId="1439536848" sldId="256"/>
            <ac:cxnSpMk id="12" creationId="{B8690823-3B9A-4379-B6E7-FB4A5F55AF2A}"/>
          </ac:cxnSpMkLst>
        </pc:cxnChg>
        <pc:cxnChg chg="add del mod">
          <ac:chgData name="González Diego Iván" userId="aa6911a4-26d5-4d17-bb1b-389faa5bfbb7" providerId="ADAL" clId="{B2C12352-D9E3-4A91-875F-B8CAC3F0E2E2}" dt="2021-03-18T06:47:32.696" v="1294" actId="478"/>
          <ac:cxnSpMkLst>
            <pc:docMk/>
            <pc:sldMk cId="1439536848" sldId="256"/>
            <ac:cxnSpMk id="15" creationId="{E4BE5BEE-68BB-4789-8B09-7D895AA62790}"/>
          </ac:cxnSpMkLst>
        </pc:cxnChg>
        <pc:cxnChg chg="add del mod">
          <ac:chgData name="González Diego Iván" userId="aa6911a4-26d5-4d17-bb1b-389faa5bfbb7" providerId="ADAL" clId="{B2C12352-D9E3-4A91-875F-B8CAC3F0E2E2}" dt="2021-03-18T06:47:32.696" v="1294" actId="478"/>
          <ac:cxnSpMkLst>
            <pc:docMk/>
            <pc:sldMk cId="1439536848" sldId="256"/>
            <ac:cxnSpMk id="19" creationId="{AFAD4971-54FE-4AB0-A405-44806A2D52CD}"/>
          </ac:cxnSpMkLst>
        </pc:cxnChg>
        <pc:cxnChg chg="add del mod">
          <ac:chgData name="González Diego Iván" userId="aa6911a4-26d5-4d17-bb1b-389faa5bfbb7" providerId="ADAL" clId="{B2C12352-D9E3-4A91-875F-B8CAC3F0E2E2}" dt="2021-03-18T06:47:36.068" v="1296" actId="478"/>
          <ac:cxnSpMkLst>
            <pc:docMk/>
            <pc:sldMk cId="1439536848" sldId="256"/>
            <ac:cxnSpMk id="22" creationId="{9238E141-8DB8-44C9-9991-78406FF07D41}"/>
          </ac:cxnSpMkLst>
        </pc:cxnChg>
        <pc:cxnChg chg="del">
          <ac:chgData name="González Diego Iván" userId="aa6911a4-26d5-4d17-bb1b-389faa5bfbb7" providerId="ADAL" clId="{B2C12352-D9E3-4A91-875F-B8CAC3F0E2E2}" dt="2021-03-16T08:35:17.976" v="4" actId="478"/>
          <ac:cxnSpMkLst>
            <pc:docMk/>
            <pc:sldMk cId="1439536848" sldId="256"/>
            <ac:cxnSpMk id="22" creationId="{96B314DF-0BFD-1F43-A434-31591DF543D1}"/>
          </ac:cxnSpMkLst>
        </pc:cxnChg>
        <pc:cxnChg chg="del">
          <ac:chgData name="González Diego Iván" userId="aa6911a4-26d5-4d17-bb1b-389faa5bfbb7" providerId="ADAL" clId="{B2C12352-D9E3-4A91-875F-B8CAC3F0E2E2}" dt="2021-03-16T08:35:17.976" v="4" actId="478"/>
          <ac:cxnSpMkLst>
            <pc:docMk/>
            <pc:sldMk cId="1439536848" sldId="256"/>
            <ac:cxnSpMk id="24" creationId="{CBF3E18A-F34C-534E-97EC-5D2283B21B40}"/>
          </ac:cxnSpMkLst>
        </pc:cxnChg>
        <pc:cxnChg chg="add del mod">
          <ac:chgData name="González Diego Iván" userId="aa6911a4-26d5-4d17-bb1b-389faa5bfbb7" providerId="ADAL" clId="{B2C12352-D9E3-4A91-875F-B8CAC3F0E2E2}" dt="2021-03-18T06:47:32.696" v="1294" actId="478"/>
          <ac:cxnSpMkLst>
            <pc:docMk/>
            <pc:sldMk cId="1439536848" sldId="256"/>
            <ac:cxnSpMk id="24" creationId="{E12533E0-BB17-4CB9-B667-56C885F908FE}"/>
          </ac:cxnSpMkLst>
        </pc:cxnChg>
        <pc:cxnChg chg="del">
          <ac:chgData name="González Diego Iván" userId="aa6911a4-26d5-4d17-bb1b-389faa5bfbb7" providerId="ADAL" clId="{B2C12352-D9E3-4A91-875F-B8CAC3F0E2E2}" dt="2021-03-16T08:35:17.976" v="4" actId="478"/>
          <ac:cxnSpMkLst>
            <pc:docMk/>
            <pc:sldMk cId="1439536848" sldId="256"/>
            <ac:cxnSpMk id="25" creationId="{70FB3B94-ABEA-DC49-8C0A-FB70D1AE8DC3}"/>
          </ac:cxnSpMkLst>
        </pc:cxnChg>
        <pc:cxnChg chg="add del mod">
          <ac:chgData name="González Diego Iván" userId="aa6911a4-26d5-4d17-bb1b-389faa5bfbb7" providerId="ADAL" clId="{B2C12352-D9E3-4A91-875F-B8CAC3F0E2E2}" dt="2021-03-18T06:47:32.696" v="1294" actId="478"/>
          <ac:cxnSpMkLst>
            <pc:docMk/>
            <pc:sldMk cId="1439536848" sldId="256"/>
            <ac:cxnSpMk id="26" creationId="{BCE9E79C-E04C-43B1-A544-9AC38E83B4CF}"/>
          </ac:cxnSpMkLst>
        </pc:cxnChg>
        <pc:cxnChg chg="add del mod">
          <ac:chgData name="González Diego Iván" userId="aa6911a4-26d5-4d17-bb1b-389faa5bfbb7" providerId="ADAL" clId="{B2C12352-D9E3-4A91-875F-B8CAC3F0E2E2}" dt="2021-03-18T06:47:32.696" v="1294" actId="478"/>
          <ac:cxnSpMkLst>
            <pc:docMk/>
            <pc:sldMk cId="1439536848" sldId="256"/>
            <ac:cxnSpMk id="27" creationId="{37E52656-2DDE-4F0F-904C-6DFB93700108}"/>
          </ac:cxnSpMkLst>
        </pc:cxnChg>
        <pc:cxnChg chg="del mod">
          <ac:chgData name="González Diego Iván" userId="aa6911a4-26d5-4d17-bb1b-389faa5bfbb7" providerId="ADAL" clId="{B2C12352-D9E3-4A91-875F-B8CAC3F0E2E2}" dt="2021-03-16T08:35:22.073" v="5" actId="478"/>
          <ac:cxnSpMkLst>
            <pc:docMk/>
            <pc:sldMk cId="1439536848" sldId="256"/>
            <ac:cxnSpMk id="31" creationId="{225C5662-9F3C-7045-89D7-71D73EDCD0F1}"/>
          </ac:cxnSpMkLst>
        </pc:cxnChg>
        <pc:cxnChg chg="add del mod">
          <ac:chgData name="González Diego Iván" userId="aa6911a4-26d5-4d17-bb1b-389faa5bfbb7" providerId="ADAL" clId="{B2C12352-D9E3-4A91-875F-B8CAC3F0E2E2}" dt="2021-03-18T06:47:32.696" v="1294" actId="478"/>
          <ac:cxnSpMkLst>
            <pc:docMk/>
            <pc:sldMk cId="1439536848" sldId="256"/>
            <ac:cxnSpMk id="33" creationId="{83C6DAAB-4041-4B6B-9E76-A83D1541F6DB}"/>
          </ac:cxnSpMkLst>
        </pc:cxnChg>
        <pc:cxnChg chg="del">
          <ac:chgData name="González Diego Iván" userId="aa6911a4-26d5-4d17-bb1b-389faa5bfbb7" providerId="ADAL" clId="{B2C12352-D9E3-4A91-875F-B8CAC3F0E2E2}" dt="2021-03-16T08:35:22.073" v="5" actId="478"/>
          <ac:cxnSpMkLst>
            <pc:docMk/>
            <pc:sldMk cId="1439536848" sldId="256"/>
            <ac:cxnSpMk id="34" creationId="{85D042F7-C717-2F49-99FF-835ACA6D9B8F}"/>
          </ac:cxnSpMkLst>
        </pc:cxnChg>
        <pc:cxnChg chg="add del mod">
          <ac:chgData name="González Diego Iván" userId="aa6911a4-26d5-4d17-bb1b-389faa5bfbb7" providerId="ADAL" clId="{B2C12352-D9E3-4A91-875F-B8CAC3F0E2E2}" dt="2021-03-18T06:47:32.696" v="1294" actId="478"/>
          <ac:cxnSpMkLst>
            <pc:docMk/>
            <pc:sldMk cId="1439536848" sldId="256"/>
            <ac:cxnSpMk id="36" creationId="{E7E7F875-9973-4582-B512-B71CA78AB427}"/>
          </ac:cxnSpMkLst>
        </pc:cxnChg>
        <pc:cxnChg chg="del">
          <ac:chgData name="González Diego Iván" userId="aa6911a4-26d5-4d17-bb1b-389faa5bfbb7" providerId="ADAL" clId="{B2C12352-D9E3-4A91-875F-B8CAC3F0E2E2}" dt="2021-03-16T08:35:22.073" v="5" actId="478"/>
          <ac:cxnSpMkLst>
            <pc:docMk/>
            <pc:sldMk cId="1439536848" sldId="256"/>
            <ac:cxnSpMk id="37" creationId="{AEDEFA6A-8885-6B4E-9CC0-7681F473DBF3}"/>
          </ac:cxnSpMkLst>
        </pc:cxnChg>
        <pc:cxnChg chg="del">
          <ac:chgData name="González Diego Iván" userId="aa6911a4-26d5-4d17-bb1b-389faa5bfbb7" providerId="ADAL" clId="{B2C12352-D9E3-4A91-875F-B8CAC3F0E2E2}" dt="2021-03-16T08:35:17.976" v="4" actId="478"/>
          <ac:cxnSpMkLst>
            <pc:docMk/>
            <pc:sldMk cId="1439536848" sldId="256"/>
            <ac:cxnSpMk id="39" creationId="{727AF9EE-0D4D-8B4F-AF09-61E327813FB7}"/>
          </ac:cxnSpMkLst>
        </pc:cxnChg>
        <pc:cxnChg chg="add mod">
          <ac:chgData name="González Diego Iván" userId="aa6911a4-26d5-4d17-bb1b-389faa5bfbb7" providerId="ADAL" clId="{B2C12352-D9E3-4A91-875F-B8CAC3F0E2E2}" dt="2021-03-18T10:25:46.145" v="1573" actId="1036"/>
          <ac:cxnSpMkLst>
            <pc:docMk/>
            <pc:sldMk cId="1439536848" sldId="256"/>
            <ac:cxnSpMk id="40" creationId="{30786C11-EF9D-4FC4-AEBC-5E767E96F550}"/>
          </ac:cxnSpMkLst>
        </pc:cxnChg>
        <pc:cxnChg chg="add mod">
          <ac:chgData name="González Diego Iván" userId="aa6911a4-26d5-4d17-bb1b-389faa5bfbb7" providerId="ADAL" clId="{B2C12352-D9E3-4A91-875F-B8CAC3F0E2E2}" dt="2021-03-18T10:25:56.115" v="1577" actId="14100"/>
          <ac:cxnSpMkLst>
            <pc:docMk/>
            <pc:sldMk cId="1439536848" sldId="256"/>
            <ac:cxnSpMk id="41" creationId="{13BC08FB-B30B-4141-A463-B16E4E0AC6EA}"/>
          </ac:cxnSpMkLst>
        </pc:cxnChg>
        <pc:cxnChg chg="del">
          <ac:chgData name="González Diego Iván" userId="aa6911a4-26d5-4d17-bb1b-389faa5bfbb7" providerId="ADAL" clId="{B2C12352-D9E3-4A91-875F-B8CAC3F0E2E2}" dt="2021-03-16T08:35:17.976" v="4" actId="478"/>
          <ac:cxnSpMkLst>
            <pc:docMk/>
            <pc:sldMk cId="1439536848" sldId="256"/>
            <ac:cxnSpMk id="43" creationId="{2EDCF80E-1BF5-D742-BB84-C941149E1F98}"/>
          </ac:cxnSpMkLst>
        </pc:cxnChg>
        <pc:cxnChg chg="del">
          <ac:chgData name="González Diego Iván" userId="aa6911a4-26d5-4d17-bb1b-389faa5bfbb7" providerId="ADAL" clId="{B2C12352-D9E3-4A91-875F-B8CAC3F0E2E2}" dt="2021-03-16T08:35:17.976" v="4" actId="478"/>
          <ac:cxnSpMkLst>
            <pc:docMk/>
            <pc:sldMk cId="1439536848" sldId="256"/>
            <ac:cxnSpMk id="44" creationId="{71D7B58B-1ED4-1B45-9D48-FBEF25E03433}"/>
          </ac:cxnSpMkLst>
        </pc:cxnChg>
        <pc:cxnChg chg="add mod">
          <ac:chgData name="González Diego Iván" userId="aa6911a4-26d5-4d17-bb1b-389faa5bfbb7" providerId="ADAL" clId="{B2C12352-D9E3-4A91-875F-B8CAC3F0E2E2}" dt="2021-03-18T10:25:46.145" v="1573" actId="1036"/>
          <ac:cxnSpMkLst>
            <pc:docMk/>
            <pc:sldMk cId="1439536848" sldId="256"/>
            <ac:cxnSpMk id="45" creationId="{8D178997-728F-486A-AF02-CE57C6343684}"/>
          </ac:cxnSpMkLst>
        </pc:cxnChg>
        <pc:cxnChg chg="add del mod">
          <ac:chgData name="González Diego Iván" userId="aa6911a4-26d5-4d17-bb1b-389faa5bfbb7" providerId="ADAL" clId="{B2C12352-D9E3-4A91-875F-B8CAC3F0E2E2}" dt="2021-03-18T06:47:38.894" v="1298" actId="478"/>
          <ac:cxnSpMkLst>
            <pc:docMk/>
            <pc:sldMk cId="1439536848" sldId="256"/>
            <ac:cxnSpMk id="47" creationId="{11932CB9-8C07-47A8-B234-CFEF14D8AD47}"/>
          </ac:cxnSpMkLst>
        </pc:cxnChg>
        <pc:cxnChg chg="add mod">
          <ac:chgData name="González Diego Iván" userId="aa6911a4-26d5-4d17-bb1b-389faa5bfbb7" providerId="ADAL" clId="{B2C12352-D9E3-4A91-875F-B8CAC3F0E2E2}" dt="2021-03-18T10:25:46.145" v="1573" actId="1036"/>
          <ac:cxnSpMkLst>
            <pc:docMk/>
            <pc:sldMk cId="1439536848" sldId="256"/>
            <ac:cxnSpMk id="48" creationId="{612E8CE9-C0E4-45FD-BCBA-5C7359DAF8A1}"/>
          </ac:cxnSpMkLst>
        </pc:cxnChg>
        <pc:cxnChg chg="del">
          <ac:chgData name="González Diego Iván" userId="aa6911a4-26d5-4d17-bb1b-389faa5bfbb7" providerId="ADAL" clId="{B2C12352-D9E3-4A91-875F-B8CAC3F0E2E2}" dt="2021-03-16T08:35:17.976" v="4" actId="478"/>
          <ac:cxnSpMkLst>
            <pc:docMk/>
            <pc:sldMk cId="1439536848" sldId="256"/>
            <ac:cxnSpMk id="49" creationId="{28DEAFD3-847A-3248-B886-389B2EADE2F8}"/>
          </ac:cxnSpMkLst>
        </pc:cxnChg>
        <pc:cxnChg chg="add mod">
          <ac:chgData name="González Diego Iván" userId="aa6911a4-26d5-4d17-bb1b-389faa5bfbb7" providerId="ADAL" clId="{B2C12352-D9E3-4A91-875F-B8CAC3F0E2E2}" dt="2021-03-18T10:25:52.051" v="1575" actId="14100"/>
          <ac:cxnSpMkLst>
            <pc:docMk/>
            <pc:sldMk cId="1439536848" sldId="256"/>
            <ac:cxnSpMk id="50" creationId="{5484F40E-BF2B-4B27-B118-F98565F76EE0}"/>
          </ac:cxnSpMkLst>
        </pc:cxnChg>
        <pc:cxnChg chg="del">
          <ac:chgData name="González Diego Iván" userId="aa6911a4-26d5-4d17-bb1b-389faa5bfbb7" providerId="ADAL" clId="{B2C12352-D9E3-4A91-875F-B8CAC3F0E2E2}" dt="2021-03-16T08:35:17.976" v="4" actId="478"/>
          <ac:cxnSpMkLst>
            <pc:docMk/>
            <pc:sldMk cId="1439536848" sldId="256"/>
            <ac:cxnSpMk id="50" creationId="{D3F7EBAE-F849-C54D-966B-BE05C0640A77}"/>
          </ac:cxnSpMkLst>
        </pc:cxnChg>
        <pc:cxnChg chg="add del mod">
          <ac:chgData name="González Diego Iván" userId="aa6911a4-26d5-4d17-bb1b-389faa5bfbb7" providerId="ADAL" clId="{B2C12352-D9E3-4A91-875F-B8CAC3F0E2E2}" dt="2021-03-18T06:47:32.696" v="1294" actId="478"/>
          <ac:cxnSpMkLst>
            <pc:docMk/>
            <pc:sldMk cId="1439536848" sldId="256"/>
            <ac:cxnSpMk id="51" creationId="{20442857-2557-45D4-B61B-45347E23223A}"/>
          </ac:cxnSpMkLst>
        </pc:cxnChg>
        <pc:cxnChg chg="del">
          <ac:chgData name="González Diego Iván" userId="aa6911a4-26d5-4d17-bb1b-389faa5bfbb7" providerId="ADAL" clId="{B2C12352-D9E3-4A91-875F-B8CAC3F0E2E2}" dt="2021-03-16T08:35:17.976" v="4" actId="478"/>
          <ac:cxnSpMkLst>
            <pc:docMk/>
            <pc:sldMk cId="1439536848" sldId="256"/>
            <ac:cxnSpMk id="52" creationId="{BE69C3CF-276C-0846-A87E-19B6967B06B8}"/>
          </ac:cxnSpMkLst>
        </pc:cxnChg>
        <pc:cxnChg chg="add mod">
          <ac:chgData name="González Diego Iván" userId="aa6911a4-26d5-4d17-bb1b-389faa5bfbb7" providerId="ADAL" clId="{B2C12352-D9E3-4A91-875F-B8CAC3F0E2E2}" dt="2021-03-18T10:25:37.738" v="1548" actId="1076"/>
          <ac:cxnSpMkLst>
            <pc:docMk/>
            <pc:sldMk cId="1439536848" sldId="256"/>
            <ac:cxnSpMk id="53" creationId="{ABD9FFD7-4B83-48DF-BE3F-99F8C90001B0}"/>
          </ac:cxnSpMkLst>
        </pc:cxnChg>
        <pc:cxnChg chg="add mod">
          <ac:chgData name="González Diego Iván" userId="aa6911a4-26d5-4d17-bb1b-389faa5bfbb7" providerId="ADAL" clId="{B2C12352-D9E3-4A91-875F-B8CAC3F0E2E2}" dt="2021-03-18T10:25:46.145" v="1573" actId="1036"/>
          <ac:cxnSpMkLst>
            <pc:docMk/>
            <pc:sldMk cId="1439536848" sldId="256"/>
            <ac:cxnSpMk id="54" creationId="{B5651DE0-169B-4A47-B466-D9D8EFA3E07C}"/>
          </ac:cxnSpMkLst>
        </pc:cxnChg>
        <pc:cxnChg chg="del">
          <ac:chgData name="González Diego Iván" userId="aa6911a4-26d5-4d17-bb1b-389faa5bfbb7" providerId="ADAL" clId="{B2C12352-D9E3-4A91-875F-B8CAC3F0E2E2}" dt="2021-03-16T08:35:17.976" v="4" actId="478"/>
          <ac:cxnSpMkLst>
            <pc:docMk/>
            <pc:sldMk cId="1439536848" sldId="256"/>
            <ac:cxnSpMk id="54" creationId="{F1E58FA8-F49F-3042-ABAF-7D7BD8309E44}"/>
          </ac:cxnSpMkLst>
        </pc:cxnChg>
        <pc:cxnChg chg="del">
          <ac:chgData name="González Diego Iván" userId="aa6911a4-26d5-4d17-bb1b-389faa5bfbb7" providerId="ADAL" clId="{B2C12352-D9E3-4A91-875F-B8CAC3F0E2E2}" dt="2021-03-16T08:35:17.976" v="4" actId="478"/>
          <ac:cxnSpMkLst>
            <pc:docMk/>
            <pc:sldMk cId="1439536848" sldId="256"/>
            <ac:cxnSpMk id="56" creationId="{845D98EE-C821-F542-BAE3-3CEF4A980387}"/>
          </ac:cxnSpMkLst>
        </pc:cxnChg>
        <pc:cxnChg chg="add mod">
          <ac:chgData name="González Diego Iván" userId="aa6911a4-26d5-4d17-bb1b-389faa5bfbb7" providerId="ADAL" clId="{B2C12352-D9E3-4A91-875F-B8CAC3F0E2E2}" dt="2021-03-18T10:25:37.738" v="1548" actId="1076"/>
          <ac:cxnSpMkLst>
            <pc:docMk/>
            <pc:sldMk cId="1439536848" sldId="256"/>
            <ac:cxnSpMk id="62" creationId="{18C0E8E2-81C3-4D82-985D-5D32A6504530}"/>
          </ac:cxnSpMkLst>
        </pc:cxnChg>
        <pc:cxnChg chg="add mod">
          <ac:chgData name="González Diego Iván" userId="aa6911a4-26d5-4d17-bb1b-389faa5bfbb7" providerId="ADAL" clId="{B2C12352-D9E3-4A91-875F-B8CAC3F0E2E2}" dt="2021-03-18T10:25:37.738" v="1548" actId="1076"/>
          <ac:cxnSpMkLst>
            <pc:docMk/>
            <pc:sldMk cId="1439536848" sldId="256"/>
            <ac:cxnSpMk id="64" creationId="{8D552033-23B4-443B-B423-D4BF0A06D982}"/>
          </ac:cxnSpMkLst>
        </pc:cxnChg>
        <pc:cxnChg chg="add mod">
          <ac:chgData name="González Diego Iván" userId="aa6911a4-26d5-4d17-bb1b-389faa5bfbb7" providerId="ADAL" clId="{B2C12352-D9E3-4A91-875F-B8CAC3F0E2E2}" dt="2021-03-18T10:15:31.764" v="1484" actId="1076"/>
          <ac:cxnSpMkLst>
            <pc:docMk/>
            <pc:sldMk cId="1439536848" sldId="256"/>
            <ac:cxnSpMk id="70" creationId="{92576FEC-18A5-4501-B65E-D2AA357CBE89}"/>
          </ac:cxnSpMkLst>
        </pc:cxnChg>
        <pc:cxnChg chg="add mod">
          <ac:chgData name="González Diego Iván" userId="aa6911a4-26d5-4d17-bb1b-389faa5bfbb7" providerId="ADAL" clId="{B2C12352-D9E3-4A91-875F-B8CAC3F0E2E2}" dt="2021-03-18T10:25:46.145" v="1573" actId="1036"/>
          <ac:cxnSpMkLst>
            <pc:docMk/>
            <pc:sldMk cId="1439536848" sldId="256"/>
            <ac:cxnSpMk id="74" creationId="{CF3F76FB-322F-477E-B7C9-156FDC449F18}"/>
          </ac:cxnSpMkLst>
        </pc:cxnChg>
        <pc:cxnChg chg="add del mod">
          <ac:chgData name="González Diego Iván" userId="aa6911a4-26d5-4d17-bb1b-389faa5bfbb7" providerId="ADAL" clId="{B2C12352-D9E3-4A91-875F-B8CAC3F0E2E2}" dt="2021-03-16T08:54:59.034" v="303" actId="478"/>
          <ac:cxnSpMkLst>
            <pc:docMk/>
            <pc:sldMk cId="1439536848" sldId="256"/>
            <ac:cxnSpMk id="87" creationId="{4F8B675C-B0E0-4FCD-8589-EA047FB8DBEF}"/>
          </ac:cxnSpMkLst>
        </pc:cxnChg>
        <pc:cxnChg chg="add del mod">
          <ac:chgData name="González Diego Iván" userId="aa6911a4-26d5-4d17-bb1b-389faa5bfbb7" providerId="ADAL" clId="{B2C12352-D9E3-4A91-875F-B8CAC3F0E2E2}" dt="2021-03-16T08:54:59.034" v="303" actId="478"/>
          <ac:cxnSpMkLst>
            <pc:docMk/>
            <pc:sldMk cId="1439536848" sldId="256"/>
            <ac:cxnSpMk id="88" creationId="{2A852E83-1156-495E-8CC0-2B3AFEC4EEBA}"/>
          </ac:cxnSpMkLst>
        </pc:cxnChg>
        <pc:cxnChg chg="add del mod">
          <ac:chgData name="González Diego Iván" userId="aa6911a4-26d5-4d17-bb1b-389faa5bfbb7" providerId="ADAL" clId="{B2C12352-D9E3-4A91-875F-B8CAC3F0E2E2}" dt="2021-03-16T08:54:59.034" v="303" actId="478"/>
          <ac:cxnSpMkLst>
            <pc:docMk/>
            <pc:sldMk cId="1439536848" sldId="256"/>
            <ac:cxnSpMk id="90" creationId="{6D2D8842-380B-415E-9EE6-BB9BA739272F}"/>
          </ac:cxnSpMkLst>
        </pc:cxnChg>
        <pc:cxnChg chg="add del mod">
          <ac:chgData name="González Diego Iván" userId="aa6911a4-26d5-4d17-bb1b-389faa5bfbb7" providerId="ADAL" clId="{B2C12352-D9E3-4A91-875F-B8CAC3F0E2E2}" dt="2021-03-16T08:54:59.034" v="303" actId="478"/>
          <ac:cxnSpMkLst>
            <pc:docMk/>
            <pc:sldMk cId="1439536848" sldId="256"/>
            <ac:cxnSpMk id="91" creationId="{02875021-5B7B-4F00-A1D3-3588D4AF4ABA}"/>
          </ac:cxnSpMkLst>
        </pc:cxnChg>
        <pc:cxnChg chg="add del mod">
          <ac:chgData name="González Diego Iván" userId="aa6911a4-26d5-4d17-bb1b-389faa5bfbb7" providerId="ADAL" clId="{B2C12352-D9E3-4A91-875F-B8CAC3F0E2E2}" dt="2021-03-16T08:54:59.034" v="303" actId="478"/>
          <ac:cxnSpMkLst>
            <pc:docMk/>
            <pc:sldMk cId="1439536848" sldId="256"/>
            <ac:cxnSpMk id="92" creationId="{C37993A5-E7C3-4A42-B9E1-B47EC875EAD7}"/>
          </ac:cxnSpMkLst>
        </pc:cxnChg>
        <pc:cxnChg chg="add del mod">
          <ac:chgData name="González Diego Iván" userId="aa6911a4-26d5-4d17-bb1b-389faa5bfbb7" providerId="ADAL" clId="{B2C12352-D9E3-4A91-875F-B8CAC3F0E2E2}" dt="2021-03-16T08:54:59.034" v="303" actId="478"/>
          <ac:cxnSpMkLst>
            <pc:docMk/>
            <pc:sldMk cId="1439536848" sldId="256"/>
            <ac:cxnSpMk id="93" creationId="{41C71DCE-FEC4-41FB-99BB-50F9592019A9}"/>
          </ac:cxnSpMkLst>
        </pc:cxnChg>
        <pc:cxnChg chg="add del mod">
          <ac:chgData name="González Diego Iván" userId="aa6911a4-26d5-4d17-bb1b-389faa5bfbb7" providerId="ADAL" clId="{B2C12352-D9E3-4A91-875F-B8CAC3F0E2E2}" dt="2021-03-16T08:54:59.034" v="303" actId="478"/>
          <ac:cxnSpMkLst>
            <pc:docMk/>
            <pc:sldMk cId="1439536848" sldId="256"/>
            <ac:cxnSpMk id="94" creationId="{7D147270-0A91-4536-9A41-9DA03F69A5ED}"/>
          </ac:cxnSpMkLst>
        </pc:cxnChg>
        <pc:cxnChg chg="add del mod">
          <ac:chgData name="González Diego Iván" userId="aa6911a4-26d5-4d17-bb1b-389faa5bfbb7" providerId="ADAL" clId="{B2C12352-D9E3-4A91-875F-B8CAC3F0E2E2}" dt="2021-03-16T08:54:59.034" v="303" actId="478"/>
          <ac:cxnSpMkLst>
            <pc:docMk/>
            <pc:sldMk cId="1439536848" sldId="256"/>
            <ac:cxnSpMk id="96" creationId="{20ABA7A5-6435-4890-8394-315B553EBF21}"/>
          </ac:cxnSpMkLst>
        </pc:cxnChg>
        <pc:cxnChg chg="add del mod">
          <ac:chgData name="González Diego Iván" userId="aa6911a4-26d5-4d17-bb1b-389faa5bfbb7" providerId="ADAL" clId="{B2C12352-D9E3-4A91-875F-B8CAC3F0E2E2}" dt="2021-03-16T08:50:28.944" v="224" actId="478"/>
          <ac:cxnSpMkLst>
            <pc:docMk/>
            <pc:sldMk cId="1439536848" sldId="256"/>
            <ac:cxnSpMk id="98" creationId="{FEE45579-454E-43AA-85DB-EDF59BF7F552}"/>
          </ac:cxnSpMkLst>
        </pc:cxnChg>
        <pc:cxnChg chg="add del mod">
          <ac:chgData name="González Diego Iván" userId="aa6911a4-26d5-4d17-bb1b-389faa5bfbb7" providerId="ADAL" clId="{B2C12352-D9E3-4A91-875F-B8CAC3F0E2E2}" dt="2021-03-16T08:54:59.034" v="303" actId="478"/>
          <ac:cxnSpMkLst>
            <pc:docMk/>
            <pc:sldMk cId="1439536848" sldId="256"/>
            <ac:cxnSpMk id="100" creationId="{6DE48544-5277-4209-B08A-11CCCB77A53F}"/>
          </ac:cxnSpMkLst>
        </pc:cxnChg>
        <pc:cxnChg chg="add del mod">
          <ac:chgData name="González Diego Iván" userId="aa6911a4-26d5-4d17-bb1b-389faa5bfbb7" providerId="ADAL" clId="{B2C12352-D9E3-4A91-875F-B8CAC3F0E2E2}" dt="2021-03-16T08:54:59.034" v="303" actId="478"/>
          <ac:cxnSpMkLst>
            <pc:docMk/>
            <pc:sldMk cId="1439536848" sldId="256"/>
            <ac:cxnSpMk id="102" creationId="{7D4546F2-525B-40F7-B17E-34ACD4B1365D}"/>
          </ac:cxnSpMkLst>
        </pc:cxnChg>
        <pc:cxnChg chg="add del mod">
          <ac:chgData name="González Diego Iván" userId="aa6911a4-26d5-4d17-bb1b-389faa5bfbb7" providerId="ADAL" clId="{B2C12352-D9E3-4A91-875F-B8CAC3F0E2E2}" dt="2021-03-16T08:54:54.287" v="299"/>
          <ac:cxnSpMkLst>
            <pc:docMk/>
            <pc:sldMk cId="1439536848" sldId="256"/>
            <ac:cxnSpMk id="104" creationId="{EA9088DA-ABF6-4FAE-8BC7-E4A03EC9B6E4}"/>
          </ac:cxnSpMkLst>
        </pc:cxnChg>
        <pc:cxnChg chg="add del mod">
          <ac:chgData name="González Diego Iván" userId="aa6911a4-26d5-4d17-bb1b-389faa5bfbb7" providerId="ADAL" clId="{B2C12352-D9E3-4A91-875F-B8CAC3F0E2E2}" dt="2021-03-16T11:17:30.814" v="768" actId="478"/>
          <ac:cxnSpMkLst>
            <pc:docMk/>
            <pc:sldMk cId="1439536848" sldId="256"/>
            <ac:cxnSpMk id="112" creationId="{3EEBB7F2-E278-4D5C-8F38-03BB3B9DCB48}"/>
          </ac:cxnSpMkLst>
        </pc:cxnChg>
        <pc:cxnChg chg="add del mod">
          <ac:chgData name="González Diego Iván" userId="aa6911a4-26d5-4d17-bb1b-389faa5bfbb7" providerId="ADAL" clId="{B2C12352-D9E3-4A91-875F-B8CAC3F0E2E2}" dt="2021-03-16T11:17:30.814" v="768" actId="478"/>
          <ac:cxnSpMkLst>
            <pc:docMk/>
            <pc:sldMk cId="1439536848" sldId="256"/>
            <ac:cxnSpMk id="114" creationId="{5DFA0264-6FE7-46E4-A426-FB981117BF7E}"/>
          </ac:cxnSpMkLst>
        </pc:cxnChg>
        <pc:cxnChg chg="add del mod">
          <ac:chgData name="González Diego Iván" userId="aa6911a4-26d5-4d17-bb1b-389faa5bfbb7" providerId="ADAL" clId="{B2C12352-D9E3-4A91-875F-B8CAC3F0E2E2}" dt="2021-03-16T11:17:30.814" v="768" actId="478"/>
          <ac:cxnSpMkLst>
            <pc:docMk/>
            <pc:sldMk cId="1439536848" sldId="256"/>
            <ac:cxnSpMk id="118" creationId="{9B0421D4-B7A9-4DDD-9AFD-DD965A20D0B6}"/>
          </ac:cxnSpMkLst>
        </pc:cxnChg>
        <pc:cxnChg chg="add del mod">
          <ac:chgData name="González Diego Iván" userId="aa6911a4-26d5-4d17-bb1b-389faa5bfbb7" providerId="ADAL" clId="{B2C12352-D9E3-4A91-875F-B8CAC3F0E2E2}" dt="2021-03-16T11:17:30.814" v="768" actId="478"/>
          <ac:cxnSpMkLst>
            <pc:docMk/>
            <pc:sldMk cId="1439536848" sldId="256"/>
            <ac:cxnSpMk id="121" creationId="{454ABEBE-809D-4B14-B8AF-0FC3DDA7C2EC}"/>
          </ac:cxnSpMkLst>
        </pc:cxnChg>
        <pc:cxnChg chg="add del mod">
          <ac:chgData name="González Diego Iván" userId="aa6911a4-26d5-4d17-bb1b-389faa5bfbb7" providerId="ADAL" clId="{B2C12352-D9E3-4A91-875F-B8CAC3F0E2E2}" dt="2021-03-16T11:17:30.814" v="768" actId="478"/>
          <ac:cxnSpMkLst>
            <pc:docMk/>
            <pc:sldMk cId="1439536848" sldId="256"/>
            <ac:cxnSpMk id="123" creationId="{76611859-F272-4D31-92E1-48F49FBD0514}"/>
          </ac:cxnSpMkLst>
        </pc:cxnChg>
        <pc:cxnChg chg="add del mod">
          <ac:chgData name="González Diego Iván" userId="aa6911a4-26d5-4d17-bb1b-389faa5bfbb7" providerId="ADAL" clId="{B2C12352-D9E3-4A91-875F-B8CAC3F0E2E2}" dt="2021-03-16T11:17:30.814" v="768" actId="478"/>
          <ac:cxnSpMkLst>
            <pc:docMk/>
            <pc:sldMk cId="1439536848" sldId="256"/>
            <ac:cxnSpMk id="125" creationId="{9DD02D21-11A3-404A-8C55-3EC7C57DBA02}"/>
          </ac:cxnSpMkLst>
        </pc:cxnChg>
        <pc:cxnChg chg="add del mod">
          <ac:chgData name="González Diego Iván" userId="aa6911a4-26d5-4d17-bb1b-389faa5bfbb7" providerId="ADAL" clId="{B2C12352-D9E3-4A91-875F-B8CAC3F0E2E2}" dt="2021-03-16T11:17:30.814" v="768" actId="478"/>
          <ac:cxnSpMkLst>
            <pc:docMk/>
            <pc:sldMk cId="1439536848" sldId="256"/>
            <ac:cxnSpMk id="127" creationId="{C4984393-6871-46A5-BC20-ABFA34B8D1EF}"/>
          </ac:cxnSpMkLst>
        </pc:cxnChg>
        <pc:cxnChg chg="add del mod">
          <ac:chgData name="González Diego Iván" userId="aa6911a4-26d5-4d17-bb1b-389faa5bfbb7" providerId="ADAL" clId="{B2C12352-D9E3-4A91-875F-B8CAC3F0E2E2}" dt="2021-03-16T11:17:30.814" v="768" actId="478"/>
          <ac:cxnSpMkLst>
            <pc:docMk/>
            <pc:sldMk cId="1439536848" sldId="256"/>
            <ac:cxnSpMk id="136" creationId="{87A64DF2-F3F7-4D49-9C3A-1B1D1BFC69E8}"/>
          </ac:cxnSpMkLst>
        </pc:cxnChg>
        <pc:cxnChg chg="add del mod">
          <ac:chgData name="González Diego Iván" userId="aa6911a4-26d5-4d17-bb1b-389faa5bfbb7" providerId="ADAL" clId="{B2C12352-D9E3-4A91-875F-B8CAC3F0E2E2}" dt="2021-03-16T11:17:30.814" v="768" actId="478"/>
          <ac:cxnSpMkLst>
            <pc:docMk/>
            <pc:sldMk cId="1439536848" sldId="256"/>
            <ac:cxnSpMk id="140" creationId="{5A760893-143C-4EA9-9482-34CF2F46EFF5}"/>
          </ac:cxnSpMkLst>
        </pc:cxnChg>
        <pc:cxnChg chg="add del mod">
          <ac:chgData name="González Diego Iván" userId="aa6911a4-26d5-4d17-bb1b-389faa5bfbb7" providerId="ADAL" clId="{B2C12352-D9E3-4A91-875F-B8CAC3F0E2E2}" dt="2021-03-16T10:16:30.311" v="502"/>
          <ac:cxnSpMkLst>
            <pc:docMk/>
            <pc:sldMk cId="1439536848" sldId="256"/>
            <ac:cxnSpMk id="141" creationId="{F9167C8C-C97A-4D88-96CA-0E8C75E8D33A}"/>
          </ac:cxnSpMkLst>
        </pc:cxnChg>
        <pc:cxnChg chg="add del mod">
          <ac:chgData name="González Diego Iván" userId="aa6911a4-26d5-4d17-bb1b-389faa5bfbb7" providerId="ADAL" clId="{B2C12352-D9E3-4A91-875F-B8CAC3F0E2E2}" dt="2021-03-16T11:17:30.814" v="768" actId="478"/>
          <ac:cxnSpMkLst>
            <pc:docMk/>
            <pc:sldMk cId="1439536848" sldId="256"/>
            <ac:cxnSpMk id="144" creationId="{1376662E-69B6-49C5-9306-6D38852F4205}"/>
          </ac:cxnSpMkLst>
        </pc:cxnChg>
        <pc:cxnChg chg="add del mod">
          <ac:chgData name="González Diego Iván" userId="aa6911a4-26d5-4d17-bb1b-389faa5bfbb7" providerId="ADAL" clId="{B2C12352-D9E3-4A91-875F-B8CAC3F0E2E2}" dt="2021-03-16T11:17:30.814" v="768" actId="478"/>
          <ac:cxnSpMkLst>
            <pc:docMk/>
            <pc:sldMk cId="1439536848" sldId="256"/>
            <ac:cxnSpMk id="149" creationId="{8B82FEDD-F56F-4C3B-BF30-469EBDB12079}"/>
          </ac:cxnSpMkLst>
        </pc:cxnChg>
      </pc:sldChg>
      <pc:sldChg chg="del">
        <pc:chgData name="González Diego Iván" userId="aa6911a4-26d5-4d17-bb1b-389faa5bfbb7" providerId="ADAL" clId="{B2C12352-D9E3-4A91-875F-B8CAC3F0E2E2}" dt="2021-03-16T08:35:31.388" v="10" actId="47"/>
        <pc:sldMkLst>
          <pc:docMk/>
          <pc:sldMk cId="413034528" sldId="257"/>
        </pc:sldMkLst>
      </pc:sldChg>
      <pc:sldChg chg="add">
        <pc:chgData name="González Diego Iván" userId="aa6911a4-26d5-4d17-bb1b-389faa5bfbb7" providerId="ADAL" clId="{B2C12352-D9E3-4A91-875F-B8CAC3F0E2E2}" dt="2021-03-16T08:35:38.429" v="13" actId="2890"/>
        <pc:sldMkLst>
          <pc:docMk/>
          <pc:sldMk cId="811018435" sldId="257"/>
        </pc:sldMkLst>
      </pc:sldChg>
      <pc:sldChg chg="del">
        <pc:chgData name="González Diego Iván" userId="aa6911a4-26d5-4d17-bb1b-389faa5bfbb7" providerId="ADAL" clId="{B2C12352-D9E3-4A91-875F-B8CAC3F0E2E2}" dt="2021-03-16T08:35:31.662" v="11" actId="47"/>
        <pc:sldMkLst>
          <pc:docMk/>
          <pc:sldMk cId="2445694675" sldId="258"/>
        </pc:sldMkLst>
      </pc:sldChg>
      <pc:sldChg chg="del">
        <pc:chgData name="González Diego Iván" userId="aa6911a4-26d5-4d17-bb1b-389faa5bfbb7" providerId="ADAL" clId="{B2C12352-D9E3-4A91-875F-B8CAC3F0E2E2}" dt="2021-03-16T08:35:35.582" v="12" actId="47"/>
        <pc:sldMkLst>
          <pc:docMk/>
          <pc:sldMk cId="2580527746" sldId="259"/>
        </pc:sldMkLst>
      </pc:sldChg>
    </pc:docChg>
  </pc:docChgLst>
  <pc:docChgLst>
    <pc:chgData name="González Diego Iván" userId="aa6911a4-26d5-4d17-bb1b-389faa5bfbb7" providerId="ADAL" clId="{3A0840F2-13DA-4C9F-B3B6-766056B317D3}"/>
    <pc:docChg chg="undo custSel addSld delSld modSld">
      <pc:chgData name="González Diego Iván" userId="aa6911a4-26d5-4d17-bb1b-389faa5bfbb7" providerId="ADAL" clId="{3A0840F2-13DA-4C9F-B3B6-766056B317D3}" dt="2021-04-13T10:01:48.109" v="1685" actId="20577"/>
      <pc:docMkLst>
        <pc:docMk/>
      </pc:docMkLst>
      <pc:sldChg chg="addSp delSp modSp mod">
        <pc:chgData name="González Diego Iván" userId="aa6911a4-26d5-4d17-bb1b-389faa5bfbb7" providerId="ADAL" clId="{3A0840F2-13DA-4C9F-B3B6-766056B317D3}" dt="2021-04-13T09:41:35.201" v="700" actId="1076"/>
        <pc:sldMkLst>
          <pc:docMk/>
          <pc:sldMk cId="1439536848" sldId="256"/>
        </pc:sldMkLst>
        <pc:spChg chg="del">
          <ac:chgData name="González Diego Iván" userId="aa6911a4-26d5-4d17-bb1b-389faa5bfbb7" providerId="ADAL" clId="{3A0840F2-13DA-4C9F-B3B6-766056B317D3}" dt="2021-04-13T07:54:37.505" v="2" actId="478"/>
          <ac:spMkLst>
            <pc:docMk/>
            <pc:sldMk cId="1439536848" sldId="256"/>
            <ac:spMk id="2" creationId="{FE9772CC-561A-4742-AEBC-64D1DE126CB4}"/>
          </ac:spMkLst>
        </pc:spChg>
        <pc:spChg chg="mod">
          <ac:chgData name="González Diego Iván" userId="aa6911a4-26d5-4d17-bb1b-389faa5bfbb7" providerId="ADAL" clId="{3A0840F2-13DA-4C9F-B3B6-766056B317D3}" dt="2021-04-13T09:31:38.549" v="370" actId="20577"/>
          <ac:spMkLst>
            <pc:docMk/>
            <pc:sldMk cId="1439536848" sldId="256"/>
            <ac:spMk id="4" creationId="{8BE5744F-3423-5449-ABB0-D4FE8DEF6482}"/>
          </ac:spMkLst>
        </pc:spChg>
        <pc:spChg chg="del">
          <ac:chgData name="González Diego Iván" userId="aa6911a4-26d5-4d17-bb1b-389faa5bfbb7" providerId="ADAL" clId="{3A0840F2-13DA-4C9F-B3B6-766056B317D3}" dt="2021-04-13T07:54:27.890" v="1" actId="478"/>
          <ac:spMkLst>
            <pc:docMk/>
            <pc:sldMk cId="1439536848" sldId="256"/>
            <ac:spMk id="47" creationId="{8991B81C-6041-439F-8B0B-F6B520DD0010}"/>
          </ac:spMkLst>
        </pc:spChg>
        <pc:spChg chg="add mod">
          <ac:chgData name="González Diego Iván" userId="aa6911a4-26d5-4d17-bb1b-389faa5bfbb7" providerId="ADAL" clId="{3A0840F2-13DA-4C9F-B3B6-766056B317D3}" dt="2021-04-13T09:14:10.369" v="73" actId="1076"/>
          <ac:spMkLst>
            <pc:docMk/>
            <pc:sldMk cId="1439536848" sldId="256"/>
            <ac:spMk id="49" creationId="{BAD9D82A-23EA-4BCD-89A9-D0A1A488C8FF}"/>
          </ac:spMkLst>
        </pc:spChg>
        <pc:spChg chg="add mod">
          <ac:chgData name="González Diego Iván" userId="aa6911a4-26d5-4d17-bb1b-389faa5bfbb7" providerId="ADAL" clId="{3A0840F2-13DA-4C9F-B3B6-766056B317D3}" dt="2021-04-13T09:17:41.177" v="113" actId="1076"/>
          <ac:spMkLst>
            <pc:docMk/>
            <pc:sldMk cId="1439536848" sldId="256"/>
            <ac:spMk id="50" creationId="{A8A02186-6785-46E9-A40B-69B68EE5649B}"/>
          </ac:spMkLst>
        </pc:spChg>
        <pc:spChg chg="del">
          <ac:chgData name="González Diego Iván" userId="aa6911a4-26d5-4d17-bb1b-389faa5bfbb7" providerId="ADAL" clId="{3A0840F2-13DA-4C9F-B3B6-766056B317D3}" dt="2021-04-13T07:54:37.505" v="2" actId="478"/>
          <ac:spMkLst>
            <pc:docMk/>
            <pc:sldMk cId="1439536848" sldId="256"/>
            <ac:spMk id="51" creationId="{306C96B5-264B-4E25-BC8A-338FBD85A1C5}"/>
          </ac:spMkLst>
        </pc:spChg>
        <pc:spChg chg="del">
          <ac:chgData name="González Diego Iván" userId="aa6911a4-26d5-4d17-bb1b-389faa5bfbb7" providerId="ADAL" clId="{3A0840F2-13DA-4C9F-B3B6-766056B317D3}" dt="2021-04-13T07:54:27.890" v="1" actId="478"/>
          <ac:spMkLst>
            <pc:docMk/>
            <pc:sldMk cId="1439536848" sldId="256"/>
            <ac:spMk id="52" creationId="{2D7398A2-8F67-4996-9BB0-C2A645D7F3D0}"/>
          </ac:spMkLst>
        </pc:spChg>
        <pc:spChg chg="add mod">
          <ac:chgData name="González Diego Iván" userId="aa6911a4-26d5-4d17-bb1b-389faa5bfbb7" providerId="ADAL" clId="{3A0840F2-13DA-4C9F-B3B6-766056B317D3}" dt="2021-04-13T09:17:53.601" v="119" actId="1076"/>
          <ac:spMkLst>
            <pc:docMk/>
            <pc:sldMk cId="1439536848" sldId="256"/>
            <ac:spMk id="53" creationId="{3353205E-EE84-48EB-B62A-E73B8FBB0F4C}"/>
          </ac:spMkLst>
        </pc:spChg>
        <pc:spChg chg="del">
          <ac:chgData name="González Diego Iván" userId="aa6911a4-26d5-4d17-bb1b-389faa5bfbb7" providerId="ADAL" clId="{3A0840F2-13DA-4C9F-B3B6-766056B317D3}" dt="2021-04-13T07:54:27.890" v="1" actId="478"/>
          <ac:spMkLst>
            <pc:docMk/>
            <pc:sldMk cId="1439536848" sldId="256"/>
            <ac:spMk id="54" creationId="{695318DF-BA95-4B3F-8F0E-D1B74D7518C4}"/>
          </ac:spMkLst>
        </pc:spChg>
        <pc:spChg chg="add mod">
          <ac:chgData name="González Diego Iván" userId="aa6911a4-26d5-4d17-bb1b-389faa5bfbb7" providerId="ADAL" clId="{3A0840F2-13DA-4C9F-B3B6-766056B317D3}" dt="2021-04-13T09:16:06.561" v="104" actId="1076"/>
          <ac:spMkLst>
            <pc:docMk/>
            <pc:sldMk cId="1439536848" sldId="256"/>
            <ac:spMk id="55" creationId="{786BDCFF-D6B1-4CD6-9552-60F183A4DF6E}"/>
          </ac:spMkLst>
        </pc:spChg>
        <pc:spChg chg="del">
          <ac:chgData name="González Diego Iván" userId="aa6911a4-26d5-4d17-bb1b-389faa5bfbb7" providerId="ADAL" clId="{3A0840F2-13DA-4C9F-B3B6-766056B317D3}" dt="2021-04-13T07:54:37.505" v="2" actId="478"/>
          <ac:spMkLst>
            <pc:docMk/>
            <pc:sldMk cId="1439536848" sldId="256"/>
            <ac:spMk id="56" creationId="{4893FE46-F281-459B-B41C-2F5577D4373B}"/>
          </ac:spMkLst>
        </pc:spChg>
        <pc:spChg chg="add mod">
          <ac:chgData name="González Diego Iván" userId="aa6911a4-26d5-4d17-bb1b-389faa5bfbb7" providerId="ADAL" clId="{3A0840F2-13DA-4C9F-B3B6-766056B317D3}" dt="2021-04-13T09:15:28.529" v="93" actId="1076"/>
          <ac:spMkLst>
            <pc:docMk/>
            <pc:sldMk cId="1439536848" sldId="256"/>
            <ac:spMk id="57" creationId="{A9F137A8-3B85-4981-AFAF-C8F2CE3B3BAB}"/>
          </ac:spMkLst>
        </pc:spChg>
        <pc:spChg chg="add mod">
          <ac:chgData name="González Diego Iván" userId="aa6911a4-26d5-4d17-bb1b-389faa5bfbb7" providerId="ADAL" clId="{3A0840F2-13DA-4C9F-B3B6-766056B317D3}" dt="2021-04-13T09:15:23.353" v="92" actId="1076"/>
          <ac:spMkLst>
            <pc:docMk/>
            <pc:sldMk cId="1439536848" sldId="256"/>
            <ac:spMk id="58" creationId="{58999E3A-1E2E-459F-B9EC-0CA708CB212F}"/>
          </ac:spMkLst>
        </pc:spChg>
        <pc:spChg chg="del">
          <ac:chgData name="González Diego Iván" userId="aa6911a4-26d5-4d17-bb1b-389faa5bfbb7" providerId="ADAL" clId="{3A0840F2-13DA-4C9F-B3B6-766056B317D3}" dt="2021-04-13T07:54:27.890" v="1" actId="478"/>
          <ac:spMkLst>
            <pc:docMk/>
            <pc:sldMk cId="1439536848" sldId="256"/>
            <ac:spMk id="59" creationId="{407D6C5A-48EA-4918-A7FF-64943E0B58ED}"/>
          </ac:spMkLst>
        </pc:spChg>
        <pc:spChg chg="add mod">
          <ac:chgData name="González Diego Iván" userId="aa6911a4-26d5-4d17-bb1b-389faa5bfbb7" providerId="ADAL" clId="{3A0840F2-13DA-4C9F-B3B6-766056B317D3}" dt="2021-04-13T09:17:32.536" v="110" actId="1076"/>
          <ac:spMkLst>
            <pc:docMk/>
            <pc:sldMk cId="1439536848" sldId="256"/>
            <ac:spMk id="60" creationId="{0C307503-25B6-4B66-A85B-9E502C32A3D2}"/>
          </ac:spMkLst>
        </pc:spChg>
        <pc:spChg chg="add mod">
          <ac:chgData name="González Diego Iván" userId="aa6911a4-26d5-4d17-bb1b-389faa5bfbb7" providerId="ADAL" clId="{3A0840F2-13DA-4C9F-B3B6-766056B317D3}" dt="2021-04-13T09:17:50.945" v="118" actId="1076"/>
          <ac:spMkLst>
            <pc:docMk/>
            <pc:sldMk cId="1439536848" sldId="256"/>
            <ac:spMk id="62" creationId="{9E2ADD3A-EF45-4CE0-B7F2-5C795B378D61}"/>
          </ac:spMkLst>
        </pc:spChg>
        <pc:spChg chg="add mod">
          <ac:chgData name="González Diego Iván" userId="aa6911a4-26d5-4d17-bb1b-389faa5bfbb7" providerId="ADAL" clId="{3A0840F2-13DA-4C9F-B3B6-766056B317D3}" dt="2021-04-13T09:15:16.786" v="91" actId="1076"/>
          <ac:spMkLst>
            <pc:docMk/>
            <pc:sldMk cId="1439536848" sldId="256"/>
            <ac:spMk id="69" creationId="{6747EDD3-58B4-4A09-9076-A8BFC055C923}"/>
          </ac:spMkLst>
        </pc:spChg>
        <pc:spChg chg="del">
          <ac:chgData name="González Diego Iván" userId="aa6911a4-26d5-4d17-bb1b-389faa5bfbb7" providerId="ADAL" clId="{3A0840F2-13DA-4C9F-B3B6-766056B317D3}" dt="2021-04-13T07:54:27.890" v="1" actId="478"/>
          <ac:spMkLst>
            <pc:docMk/>
            <pc:sldMk cId="1439536848" sldId="256"/>
            <ac:spMk id="76" creationId="{51E636A4-ECAB-403D-8C75-E0827D0FD6EC}"/>
          </ac:spMkLst>
        </pc:spChg>
        <pc:spChg chg="add mod">
          <ac:chgData name="González Diego Iván" userId="aa6911a4-26d5-4d17-bb1b-389faa5bfbb7" providerId="ADAL" clId="{3A0840F2-13DA-4C9F-B3B6-766056B317D3}" dt="2021-04-13T09:21:14.247" v="160" actId="20577"/>
          <ac:spMkLst>
            <pc:docMk/>
            <pc:sldMk cId="1439536848" sldId="256"/>
            <ac:spMk id="79" creationId="{9673BAB0-10DF-48A9-8C50-5F1EDCD35325}"/>
          </ac:spMkLst>
        </pc:spChg>
        <pc:spChg chg="del">
          <ac:chgData name="González Diego Iván" userId="aa6911a4-26d5-4d17-bb1b-389faa5bfbb7" providerId="ADAL" clId="{3A0840F2-13DA-4C9F-B3B6-766056B317D3}" dt="2021-04-13T07:54:27.890" v="1" actId="478"/>
          <ac:spMkLst>
            <pc:docMk/>
            <pc:sldMk cId="1439536848" sldId="256"/>
            <ac:spMk id="84" creationId="{2A8D8F59-6D17-4431-AFDA-086811D29361}"/>
          </ac:spMkLst>
        </pc:spChg>
        <pc:spChg chg="del">
          <ac:chgData name="González Diego Iván" userId="aa6911a4-26d5-4d17-bb1b-389faa5bfbb7" providerId="ADAL" clId="{3A0840F2-13DA-4C9F-B3B6-766056B317D3}" dt="2021-04-13T07:54:37.505" v="2" actId="478"/>
          <ac:spMkLst>
            <pc:docMk/>
            <pc:sldMk cId="1439536848" sldId="256"/>
            <ac:spMk id="85" creationId="{51C0EF7A-5E13-4ACA-9090-11876F439754}"/>
          </ac:spMkLst>
        </pc:spChg>
        <pc:spChg chg="del">
          <ac:chgData name="González Diego Iván" userId="aa6911a4-26d5-4d17-bb1b-389faa5bfbb7" providerId="ADAL" clId="{3A0840F2-13DA-4C9F-B3B6-766056B317D3}" dt="2021-04-13T07:54:37.505" v="2" actId="478"/>
          <ac:spMkLst>
            <pc:docMk/>
            <pc:sldMk cId="1439536848" sldId="256"/>
            <ac:spMk id="87" creationId="{2A275328-A8B4-4A27-B929-2A61C131E928}"/>
          </ac:spMkLst>
        </pc:spChg>
        <pc:spChg chg="del">
          <ac:chgData name="González Diego Iván" userId="aa6911a4-26d5-4d17-bb1b-389faa5bfbb7" providerId="ADAL" clId="{3A0840F2-13DA-4C9F-B3B6-766056B317D3}" dt="2021-04-13T07:54:37.505" v="2" actId="478"/>
          <ac:spMkLst>
            <pc:docMk/>
            <pc:sldMk cId="1439536848" sldId="256"/>
            <ac:spMk id="90" creationId="{B74C1B90-0ACA-486C-B58B-F41919947D26}"/>
          </ac:spMkLst>
        </pc:spChg>
        <pc:spChg chg="del">
          <ac:chgData name="González Diego Iván" userId="aa6911a4-26d5-4d17-bb1b-389faa5bfbb7" providerId="ADAL" clId="{3A0840F2-13DA-4C9F-B3B6-766056B317D3}" dt="2021-04-13T07:54:27.890" v="1" actId="478"/>
          <ac:spMkLst>
            <pc:docMk/>
            <pc:sldMk cId="1439536848" sldId="256"/>
            <ac:spMk id="91" creationId="{D826CCB8-B789-4A9D-97B4-9CCA71A46D30}"/>
          </ac:spMkLst>
        </pc:spChg>
        <pc:spChg chg="del">
          <ac:chgData name="González Diego Iván" userId="aa6911a4-26d5-4d17-bb1b-389faa5bfbb7" providerId="ADAL" clId="{3A0840F2-13DA-4C9F-B3B6-766056B317D3}" dt="2021-04-13T07:54:27.890" v="1" actId="478"/>
          <ac:spMkLst>
            <pc:docMk/>
            <pc:sldMk cId="1439536848" sldId="256"/>
            <ac:spMk id="94" creationId="{2ABD2DDA-DAC0-44F3-A7D2-041EFCFF88B0}"/>
          </ac:spMkLst>
        </pc:spChg>
        <pc:spChg chg="del">
          <ac:chgData name="González Diego Iván" userId="aa6911a4-26d5-4d17-bb1b-389faa5bfbb7" providerId="ADAL" clId="{3A0840F2-13DA-4C9F-B3B6-766056B317D3}" dt="2021-04-13T07:54:27.890" v="1" actId="478"/>
          <ac:spMkLst>
            <pc:docMk/>
            <pc:sldMk cId="1439536848" sldId="256"/>
            <ac:spMk id="95" creationId="{EF55A45D-0252-4273-AFA5-88C613BD3278}"/>
          </ac:spMkLst>
        </pc:spChg>
        <pc:spChg chg="del">
          <ac:chgData name="González Diego Iván" userId="aa6911a4-26d5-4d17-bb1b-389faa5bfbb7" providerId="ADAL" clId="{3A0840F2-13DA-4C9F-B3B6-766056B317D3}" dt="2021-04-13T07:54:27.890" v="1" actId="478"/>
          <ac:spMkLst>
            <pc:docMk/>
            <pc:sldMk cId="1439536848" sldId="256"/>
            <ac:spMk id="97" creationId="{00A65907-5E95-424A-869F-91705F7C6EFE}"/>
          </ac:spMkLst>
        </pc:spChg>
        <pc:spChg chg="del">
          <ac:chgData name="González Diego Iván" userId="aa6911a4-26d5-4d17-bb1b-389faa5bfbb7" providerId="ADAL" clId="{3A0840F2-13DA-4C9F-B3B6-766056B317D3}" dt="2021-04-13T07:54:37.505" v="2" actId="478"/>
          <ac:spMkLst>
            <pc:docMk/>
            <pc:sldMk cId="1439536848" sldId="256"/>
            <ac:spMk id="99" creationId="{94F162FC-DF5D-47C1-856E-E4267AFE95F9}"/>
          </ac:spMkLst>
        </pc:spChg>
        <pc:spChg chg="del">
          <ac:chgData name="González Diego Iván" userId="aa6911a4-26d5-4d17-bb1b-389faa5bfbb7" providerId="ADAL" clId="{3A0840F2-13DA-4C9F-B3B6-766056B317D3}" dt="2021-04-13T07:54:37.505" v="2" actId="478"/>
          <ac:spMkLst>
            <pc:docMk/>
            <pc:sldMk cId="1439536848" sldId="256"/>
            <ac:spMk id="100" creationId="{C8E87DB8-3A9A-46BE-BE93-05D6A9B62A6D}"/>
          </ac:spMkLst>
        </pc:spChg>
        <pc:spChg chg="del">
          <ac:chgData name="González Diego Iván" userId="aa6911a4-26d5-4d17-bb1b-389faa5bfbb7" providerId="ADAL" clId="{3A0840F2-13DA-4C9F-B3B6-766056B317D3}" dt="2021-04-13T07:54:37.505" v="2" actId="478"/>
          <ac:spMkLst>
            <pc:docMk/>
            <pc:sldMk cId="1439536848" sldId="256"/>
            <ac:spMk id="101" creationId="{9FBF07E0-AA72-4DE4-9CF8-F2F656102FD8}"/>
          </ac:spMkLst>
        </pc:spChg>
        <pc:spChg chg="del">
          <ac:chgData name="González Diego Iván" userId="aa6911a4-26d5-4d17-bb1b-389faa5bfbb7" providerId="ADAL" clId="{3A0840F2-13DA-4C9F-B3B6-766056B317D3}" dt="2021-04-13T07:54:37.505" v="2" actId="478"/>
          <ac:spMkLst>
            <pc:docMk/>
            <pc:sldMk cId="1439536848" sldId="256"/>
            <ac:spMk id="102" creationId="{D2748E7E-C8BA-45DD-AD68-8A5A296A8231}"/>
          </ac:spMkLst>
        </pc:spChg>
        <pc:spChg chg="del">
          <ac:chgData name="González Diego Iván" userId="aa6911a4-26d5-4d17-bb1b-389faa5bfbb7" providerId="ADAL" clId="{3A0840F2-13DA-4C9F-B3B6-766056B317D3}" dt="2021-04-13T07:54:37.505" v="2" actId="478"/>
          <ac:spMkLst>
            <pc:docMk/>
            <pc:sldMk cId="1439536848" sldId="256"/>
            <ac:spMk id="103" creationId="{1D29888D-7FFF-4D9C-BC81-7A2E11EEFAFD}"/>
          </ac:spMkLst>
        </pc:spChg>
        <pc:spChg chg="del">
          <ac:chgData name="González Diego Iván" userId="aa6911a4-26d5-4d17-bb1b-389faa5bfbb7" providerId="ADAL" clId="{3A0840F2-13DA-4C9F-B3B6-766056B317D3}" dt="2021-04-13T07:54:27.890" v="1" actId="478"/>
          <ac:spMkLst>
            <pc:docMk/>
            <pc:sldMk cId="1439536848" sldId="256"/>
            <ac:spMk id="104" creationId="{B730985E-822F-48CE-A334-603FFCD7D8B2}"/>
          </ac:spMkLst>
        </pc:spChg>
        <pc:spChg chg="del">
          <ac:chgData name="González Diego Iván" userId="aa6911a4-26d5-4d17-bb1b-389faa5bfbb7" providerId="ADAL" clId="{3A0840F2-13DA-4C9F-B3B6-766056B317D3}" dt="2021-04-13T07:54:27.890" v="1" actId="478"/>
          <ac:spMkLst>
            <pc:docMk/>
            <pc:sldMk cId="1439536848" sldId="256"/>
            <ac:spMk id="105" creationId="{FB7AFFAD-EC4F-4824-827F-4B67B1490909}"/>
          </ac:spMkLst>
        </pc:spChg>
        <pc:spChg chg="del">
          <ac:chgData name="González Diego Iván" userId="aa6911a4-26d5-4d17-bb1b-389faa5bfbb7" providerId="ADAL" clId="{3A0840F2-13DA-4C9F-B3B6-766056B317D3}" dt="2021-04-13T07:54:27.890" v="1" actId="478"/>
          <ac:spMkLst>
            <pc:docMk/>
            <pc:sldMk cId="1439536848" sldId="256"/>
            <ac:spMk id="106" creationId="{5EBED3C7-1240-4704-A6B2-A8904892A583}"/>
          </ac:spMkLst>
        </pc:spChg>
        <pc:spChg chg="del">
          <ac:chgData name="González Diego Iván" userId="aa6911a4-26d5-4d17-bb1b-389faa5bfbb7" providerId="ADAL" clId="{3A0840F2-13DA-4C9F-B3B6-766056B317D3}" dt="2021-04-13T07:54:27.890" v="1" actId="478"/>
          <ac:spMkLst>
            <pc:docMk/>
            <pc:sldMk cId="1439536848" sldId="256"/>
            <ac:spMk id="107" creationId="{740E53C7-91FC-45DF-A1A2-E7F8E343C335}"/>
          </ac:spMkLst>
        </pc:spChg>
        <pc:spChg chg="del">
          <ac:chgData name="González Diego Iván" userId="aa6911a4-26d5-4d17-bb1b-389faa5bfbb7" providerId="ADAL" clId="{3A0840F2-13DA-4C9F-B3B6-766056B317D3}" dt="2021-04-13T07:54:27.890" v="1" actId="478"/>
          <ac:spMkLst>
            <pc:docMk/>
            <pc:sldMk cId="1439536848" sldId="256"/>
            <ac:spMk id="108" creationId="{7377649F-9690-4430-9A60-A176403831AF}"/>
          </ac:spMkLst>
        </pc:spChg>
        <pc:spChg chg="del">
          <ac:chgData name="González Diego Iván" userId="aa6911a4-26d5-4d17-bb1b-389faa5bfbb7" providerId="ADAL" clId="{3A0840F2-13DA-4C9F-B3B6-766056B317D3}" dt="2021-04-13T07:54:37.505" v="2" actId="478"/>
          <ac:spMkLst>
            <pc:docMk/>
            <pc:sldMk cId="1439536848" sldId="256"/>
            <ac:spMk id="109" creationId="{E5A930C9-7E5E-4409-9852-9E0317B76B7D}"/>
          </ac:spMkLst>
        </pc:spChg>
        <pc:spChg chg="del">
          <ac:chgData name="González Diego Iván" userId="aa6911a4-26d5-4d17-bb1b-389faa5bfbb7" providerId="ADAL" clId="{3A0840F2-13DA-4C9F-B3B6-766056B317D3}" dt="2021-04-13T07:54:27.890" v="1" actId="478"/>
          <ac:spMkLst>
            <pc:docMk/>
            <pc:sldMk cId="1439536848" sldId="256"/>
            <ac:spMk id="110" creationId="{F8BABECD-F793-4F9B-8CF8-CC7BC832B8BD}"/>
          </ac:spMkLst>
        </pc:spChg>
        <pc:spChg chg="del">
          <ac:chgData name="González Diego Iván" userId="aa6911a4-26d5-4d17-bb1b-389faa5bfbb7" providerId="ADAL" clId="{3A0840F2-13DA-4C9F-B3B6-766056B317D3}" dt="2021-04-13T07:54:27.890" v="1" actId="478"/>
          <ac:spMkLst>
            <pc:docMk/>
            <pc:sldMk cId="1439536848" sldId="256"/>
            <ac:spMk id="111" creationId="{D4F50A0A-5679-4720-BB61-9A0C249AFEF9}"/>
          </ac:spMkLst>
        </pc:spChg>
        <pc:spChg chg="del">
          <ac:chgData name="González Diego Iván" userId="aa6911a4-26d5-4d17-bb1b-389faa5bfbb7" providerId="ADAL" clId="{3A0840F2-13DA-4C9F-B3B6-766056B317D3}" dt="2021-04-13T07:54:27.890" v="1" actId="478"/>
          <ac:spMkLst>
            <pc:docMk/>
            <pc:sldMk cId="1439536848" sldId="256"/>
            <ac:spMk id="112" creationId="{85060431-B77E-4DFE-8A1E-BE968BF92164}"/>
          </ac:spMkLst>
        </pc:spChg>
        <pc:spChg chg="del">
          <ac:chgData name="González Diego Iván" userId="aa6911a4-26d5-4d17-bb1b-389faa5bfbb7" providerId="ADAL" clId="{3A0840F2-13DA-4C9F-B3B6-766056B317D3}" dt="2021-04-13T07:54:27.890" v="1" actId="478"/>
          <ac:spMkLst>
            <pc:docMk/>
            <pc:sldMk cId="1439536848" sldId="256"/>
            <ac:spMk id="113" creationId="{F7CF04A4-B3E7-41F0-BB7D-EFF859F52C21}"/>
          </ac:spMkLst>
        </pc:spChg>
        <pc:spChg chg="del">
          <ac:chgData name="González Diego Iván" userId="aa6911a4-26d5-4d17-bb1b-389faa5bfbb7" providerId="ADAL" clId="{3A0840F2-13DA-4C9F-B3B6-766056B317D3}" dt="2021-04-13T07:54:27.890" v="1" actId="478"/>
          <ac:spMkLst>
            <pc:docMk/>
            <pc:sldMk cId="1439536848" sldId="256"/>
            <ac:spMk id="114" creationId="{D93B261E-8ABE-478E-8159-79F3B0BAE155}"/>
          </ac:spMkLst>
        </pc:spChg>
        <pc:spChg chg="add mod">
          <ac:chgData name="González Diego Iván" userId="aa6911a4-26d5-4d17-bb1b-389faa5bfbb7" providerId="ADAL" clId="{3A0840F2-13DA-4C9F-B3B6-766056B317D3}" dt="2021-04-13T09:20:39.465" v="146" actId="6549"/>
          <ac:spMkLst>
            <pc:docMk/>
            <pc:sldMk cId="1439536848" sldId="256"/>
            <ac:spMk id="117" creationId="{99DAF4FB-8257-40ED-84BB-379C433BB945}"/>
          </ac:spMkLst>
        </pc:spChg>
        <pc:spChg chg="add mod">
          <ac:chgData name="González Diego Iván" userId="aa6911a4-26d5-4d17-bb1b-389faa5bfbb7" providerId="ADAL" clId="{3A0840F2-13DA-4C9F-B3B6-766056B317D3}" dt="2021-04-13T09:36:32.542" v="593" actId="20577"/>
          <ac:spMkLst>
            <pc:docMk/>
            <pc:sldMk cId="1439536848" sldId="256"/>
            <ac:spMk id="119" creationId="{FAFBD808-C985-4B4A-8D49-955B02862D53}"/>
          </ac:spMkLst>
        </pc:spChg>
        <pc:spChg chg="add mod">
          <ac:chgData name="González Diego Iván" userId="aa6911a4-26d5-4d17-bb1b-389faa5bfbb7" providerId="ADAL" clId="{3A0840F2-13DA-4C9F-B3B6-766056B317D3}" dt="2021-04-13T09:23:10.578" v="185" actId="14100"/>
          <ac:spMkLst>
            <pc:docMk/>
            <pc:sldMk cId="1439536848" sldId="256"/>
            <ac:spMk id="121" creationId="{F90D44DC-B21C-4D15-8288-A6F941D74BC2}"/>
          </ac:spMkLst>
        </pc:spChg>
        <pc:spChg chg="add mod">
          <ac:chgData name="González Diego Iván" userId="aa6911a4-26d5-4d17-bb1b-389faa5bfbb7" providerId="ADAL" clId="{3A0840F2-13DA-4C9F-B3B6-766056B317D3}" dt="2021-04-13T09:39:58.873" v="669" actId="1076"/>
          <ac:spMkLst>
            <pc:docMk/>
            <pc:sldMk cId="1439536848" sldId="256"/>
            <ac:spMk id="123" creationId="{401C1980-9EE8-4897-AD21-CADA780D1468}"/>
          </ac:spMkLst>
        </pc:spChg>
        <pc:spChg chg="add mod">
          <ac:chgData name="González Diego Iván" userId="aa6911a4-26d5-4d17-bb1b-389faa5bfbb7" providerId="ADAL" clId="{3A0840F2-13DA-4C9F-B3B6-766056B317D3}" dt="2021-04-13T09:27:18.657" v="245" actId="1076"/>
          <ac:spMkLst>
            <pc:docMk/>
            <pc:sldMk cId="1439536848" sldId="256"/>
            <ac:spMk id="124" creationId="{4F499240-F2BA-44E2-9E7C-DBFD2FDF4B06}"/>
          </ac:spMkLst>
        </pc:spChg>
        <pc:spChg chg="add del mod">
          <ac:chgData name="González Diego Iván" userId="aa6911a4-26d5-4d17-bb1b-389faa5bfbb7" providerId="ADAL" clId="{3A0840F2-13DA-4C9F-B3B6-766056B317D3}" dt="2021-04-13T09:27:28.021" v="248" actId="478"/>
          <ac:spMkLst>
            <pc:docMk/>
            <pc:sldMk cId="1439536848" sldId="256"/>
            <ac:spMk id="125" creationId="{7773E6CA-C7BC-45F7-A109-54B1C20A0F48}"/>
          </ac:spMkLst>
        </pc:spChg>
        <pc:spChg chg="add mod">
          <ac:chgData name="González Diego Iván" userId="aa6911a4-26d5-4d17-bb1b-389faa5bfbb7" providerId="ADAL" clId="{3A0840F2-13DA-4C9F-B3B6-766056B317D3}" dt="2021-04-13T09:28:31.696" v="292" actId="1076"/>
          <ac:spMkLst>
            <pc:docMk/>
            <pc:sldMk cId="1439536848" sldId="256"/>
            <ac:spMk id="126" creationId="{92FE3074-1863-4800-8A84-EA55AD58E56A}"/>
          </ac:spMkLst>
        </pc:spChg>
        <pc:spChg chg="add mod">
          <ac:chgData name="González Diego Iván" userId="aa6911a4-26d5-4d17-bb1b-389faa5bfbb7" providerId="ADAL" clId="{3A0840F2-13DA-4C9F-B3B6-766056B317D3}" dt="2021-04-13T09:33:12.518" v="427" actId="20577"/>
          <ac:spMkLst>
            <pc:docMk/>
            <pc:sldMk cId="1439536848" sldId="256"/>
            <ac:spMk id="127" creationId="{AC87FBEE-A3BE-48C2-BD5A-F2CA1C0A91E1}"/>
          </ac:spMkLst>
        </pc:spChg>
        <pc:spChg chg="add mod">
          <ac:chgData name="González Diego Iván" userId="aa6911a4-26d5-4d17-bb1b-389faa5bfbb7" providerId="ADAL" clId="{3A0840F2-13DA-4C9F-B3B6-766056B317D3}" dt="2021-04-13T09:35:11.805" v="528" actId="20577"/>
          <ac:spMkLst>
            <pc:docMk/>
            <pc:sldMk cId="1439536848" sldId="256"/>
            <ac:spMk id="128" creationId="{007006A2-BC97-4036-BA37-CF1AB113AA34}"/>
          </ac:spMkLst>
        </pc:spChg>
        <pc:spChg chg="add mod">
          <ac:chgData name="González Diego Iván" userId="aa6911a4-26d5-4d17-bb1b-389faa5bfbb7" providerId="ADAL" clId="{3A0840F2-13DA-4C9F-B3B6-766056B317D3}" dt="2021-04-13T09:33:44.517" v="462" actId="20577"/>
          <ac:spMkLst>
            <pc:docMk/>
            <pc:sldMk cId="1439536848" sldId="256"/>
            <ac:spMk id="129" creationId="{BFAA2FB7-F29C-4453-816E-11DFBC1CBF97}"/>
          </ac:spMkLst>
        </pc:spChg>
        <pc:spChg chg="add mod">
          <ac:chgData name="González Diego Iván" userId="aa6911a4-26d5-4d17-bb1b-389faa5bfbb7" providerId="ADAL" clId="{3A0840F2-13DA-4C9F-B3B6-766056B317D3}" dt="2021-04-13T09:33:38.761" v="456" actId="20577"/>
          <ac:spMkLst>
            <pc:docMk/>
            <pc:sldMk cId="1439536848" sldId="256"/>
            <ac:spMk id="130" creationId="{62199184-5645-4C56-94A9-67AC1488686C}"/>
          </ac:spMkLst>
        </pc:spChg>
        <pc:spChg chg="add mod">
          <ac:chgData name="González Diego Iván" userId="aa6911a4-26d5-4d17-bb1b-389faa5bfbb7" providerId="ADAL" clId="{3A0840F2-13DA-4C9F-B3B6-766056B317D3}" dt="2021-04-13T09:34:34.760" v="490" actId="6549"/>
          <ac:spMkLst>
            <pc:docMk/>
            <pc:sldMk cId="1439536848" sldId="256"/>
            <ac:spMk id="131" creationId="{F0441CF2-DF21-41EC-B4EB-D0F2035D7DD2}"/>
          </ac:spMkLst>
        </pc:spChg>
        <pc:spChg chg="add mod">
          <ac:chgData name="González Diego Iván" userId="aa6911a4-26d5-4d17-bb1b-389faa5bfbb7" providerId="ADAL" clId="{3A0840F2-13DA-4C9F-B3B6-766056B317D3}" dt="2021-04-13T09:34:40.177" v="492" actId="1076"/>
          <ac:spMkLst>
            <pc:docMk/>
            <pc:sldMk cId="1439536848" sldId="256"/>
            <ac:spMk id="132" creationId="{39AD850D-5278-4E5E-90AE-4E0B08242BEE}"/>
          </ac:spMkLst>
        </pc:spChg>
        <pc:spChg chg="add mod">
          <ac:chgData name="González Diego Iván" userId="aa6911a4-26d5-4d17-bb1b-389faa5bfbb7" providerId="ADAL" clId="{3A0840F2-13DA-4C9F-B3B6-766056B317D3}" dt="2021-04-13T09:35:28.912" v="532" actId="1076"/>
          <ac:spMkLst>
            <pc:docMk/>
            <pc:sldMk cId="1439536848" sldId="256"/>
            <ac:spMk id="133" creationId="{2C9D1EAD-8AA3-4E4A-870B-683DC7432F62}"/>
          </ac:spMkLst>
        </pc:spChg>
        <pc:spChg chg="add mod">
          <ac:chgData name="González Diego Iván" userId="aa6911a4-26d5-4d17-bb1b-389faa5bfbb7" providerId="ADAL" clId="{3A0840F2-13DA-4C9F-B3B6-766056B317D3}" dt="2021-04-13T09:35:47.501" v="556" actId="20577"/>
          <ac:spMkLst>
            <pc:docMk/>
            <pc:sldMk cId="1439536848" sldId="256"/>
            <ac:spMk id="134" creationId="{E17A117E-447B-4ADC-9AF6-AAE8F82B3CFC}"/>
          </ac:spMkLst>
        </pc:spChg>
        <pc:spChg chg="add mod">
          <ac:chgData name="González Diego Iván" userId="aa6911a4-26d5-4d17-bb1b-389faa5bfbb7" providerId="ADAL" clId="{3A0840F2-13DA-4C9F-B3B6-766056B317D3}" dt="2021-04-13T09:35:56.176" v="559" actId="6549"/>
          <ac:spMkLst>
            <pc:docMk/>
            <pc:sldMk cId="1439536848" sldId="256"/>
            <ac:spMk id="135" creationId="{30FE5E8F-DBFE-4195-B55B-0F0A6E60BF74}"/>
          </ac:spMkLst>
        </pc:spChg>
        <pc:spChg chg="add mod">
          <ac:chgData name="González Diego Iván" userId="aa6911a4-26d5-4d17-bb1b-389faa5bfbb7" providerId="ADAL" clId="{3A0840F2-13DA-4C9F-B3B6-766056B317D3}" dt="2021-04-13T09:36:52.890" v="595" actId="1076"/>
          <ac:spMkLst>
            <pc:docMk/>
            <pc:sldMk cId="1439536848" sldId="256"/>
            <ac:spMk id="136" creationId="{4C659D00-8CEB-4E02-90FE-A30DF10430A2}"/>
          </ac:spMkLst>
        </pc:spChg>
        <pc:cxnChg chg="del">
          <ac:chgData name="González Diego Iván" userId="aa6911a4-26d5-4d17-bb1b-389faa5bfbb7" providerId="ADAL" clId="{3A0840F2-13DA-4C9F-B3B6-766056B317D3}" dt="2021-04-13T07:54:27.890" v="1" actId="478"/>
          <ac:cxnSpMkLst>
            <pc:docMk/>
            <pc:sldMk cId="1439536848" sldId="256"/>
            <ac:cxnSpMk id="25" creationId="{F1E751A9-5FC1-4D27-BEDE-0944FBAE2D48}"/>
          </ac:cxnSpMkLst>
        </pc:cxnChg>
        <pc:cxnChg chg="del">
          <ac:chgData name="González Diego Iván" userId="aa6911a4-26d5-4d17-bb1b-389faa5bfbb7" providerId="ADAL" clId="{3A0840F2-13DA-4C9F-B3B6-766056B317D3}" dt="2021-04-13T07:54:37.505" v="2" actId="478"/>
          <ac:cxnSpMkLst>
            <pc:docMk/>
            <pc:sldMk cId="1439536848" sldId="256"/>
            <ac:cxnSpMk id="61" creationId="{1FB23018-9DDE-4781-AFD0-6CC04AA0D3FF}"/>
          </ac:cxnSpMkLst>
        </pc:cxnChg>
        <pc:cxnChg chg="add mod">
          <ac:chgData name="González Diego Iván" userId="aa6911a4-26d5-4d17-bb1b-389faa5bfbb7" providerId="ADAL" clId="{3A0840F2-13DA-4C9F-B3B6-766056B317D3}" dt="2021-04-13T09:20:47.250" v="149" actId="14100"/>
          <ac:cxnSpMkLst>
            <pc:docMk/>
            <pc:sldMk cId="1439536848" sldId="256"/>
            <ac:cxnSpMk id="63" creationId="{268CC35C-5B14-41E5-A701-A603B975584A}"/>
          </ac:cxnSpMkLst>
        </pc:cxnChg>
        <pc:cxnChg chg="add mod">
          <ac:chgData name="González Diego Iván" userId="aa6911a4-26d5-4d17-bb1b-389faa5bfbb7" providerId="ADAL" clId="{3A0840F2-13DA-4C9F-B3B6-766056B317D3}" dt="2021-04-13T09:17:48.003" v="117" actId="14100"/>
          <ac:cxnSpMkLst>
            <pc:docMk/>
            <pc:sldMk cId="1439536848" sldId="256"/>
            <ac:cxnSpMk id="64" creationId="{913E7EB5-1B2B-48A7-94CB-6F90F62A5182}"/>
          </ac:cxnSpMkLst>
        </pc:cxnChg>
        <pc:cxnChg chg="add del mod">
          <ac:chgData name="González Diego Iván" userId="aa6911a4-26d5-4d17-bb1b-389faa5bfbb7" providerId="ADAL" clId="{3A0840F2-13DA-4C9F-B3B6-766056B317D3}" dt="2021-04-13T09:17:38.381" v="112" actId="478"/>
          <ac:cxnSpMkLst>
            <pc:docMk/>
            <pc:sldMk cId="1439536848" sldId="256"/>
            <ac:cxnSpMk id="65" creationId="{9D859AC6-CE59-4D89-8D89-D7436F23167A}"/>
          </ac:cxnSpMkLst>
        </pc:cxnChg>
        <pc:cxnChg chg="add mod">
          <ac:chgData name="González Diego Iván" userId="aa6911a4-26d5-4d17-bb1b-389faa5bfbb7" providerId="ADAL" clId="{3A0840F2-13DA-4C9F-B3B6-766056B317D3}" dt="2021-04-13T09:14:51.185" v="86" actId="1076"/>
          <ac:cxnSpMkLst>
            <pc:docMk/>
            <pc:sldMk cId="1439536848" sldId="256"/>
            <ac:cxnSpMk id="66" creationId="{A3056806-D212-48E4-B1DC-81E43CC2DA43}"/>
          </ac:cxnSpMkLst>
        </pc:cxnChg>
        <pc:cxnChg chg="add mod">
          <ac:chgData name="González Diego Iván" userId="aa6911a4-26d5-4d17-bb1b-389faa5bfbb7" providerId="ADAL" clId="{3A0840F2-13DA-4C9F-B3B6-766056B317D3}" dt="2021-04-13T09:15:30.793" v="94" actId="14100"/>
          <ac:cxnSpMkLst>
            <pc:docMk/>
            <pc:sldMk cId="1439536848" sldId="256"/>
            <ac:cxnSpMk id="67" creationId="{258ED62D-5F87-4969-B7A3-910359E6ED57}"/>
          </ac:cxnSpMkLst>
        </pc:cxnChg>
        <pc:cxnChg chg="add mod">
          <ac:chgData name="González Diego Iván" userId="aa6911a4-26d5-4d17-bb1b-389faa5bfbb7" providerId="ADAL" clId="{3A0840F2-13DA-4C9F-B3B6-766056B317D3}" dt="2021-04-13T09:22:58.865" v="176" actId="1076"/>
          <ac:cxnSpMkLst>
            <pc:docMk/>
            <pc:sldMk cId="1439536848" sldId="256"/>
            <ac:cxnSpMk id="71" creationId="{4F393E0E-F642-4BDA-8404-6E6E21457CFB}"/>
          </ac:cxnSpMkLst>
        </pc:cxnChg>
        <pc:cxnChg chg="del">
          <ac:chgData name="González Diego Iván" userId="aa6911a4-26d5-4d17-bb1b-389faa5bfbb7" providerId="ADAL" clId="{3A0840F2-13DA-4C9F-B3B6-766056B317D3}" dt="2021-04-13T07:54:27.890" v="1" actId="478"/>
          <ac:cxnSpMkLst>
            <pc:docMk/>
            <pc:sldMk cId="1439536848" sldId="256"/>
            <ac:cxnSpMk id="72" creationId="{04B36E55-6C4B-4891-8DBB-E0022FD0C9CC}"/>
          </ac:cxnSpMkLst>
        </pc:cxnChg>
        <pc:cxnChg chg="add mod">
          <ac:chgData name="González Diego Iván" userId="aa6911a4-26d5-4d17-bb1b-389faa5bfbb7" providerId="ADAL" clId="{3A0840F2-13DA-4C9F-B3B6-766056B317D3}" dt="2021-04-13T09:15:39.874" v="98" actId="1076"/>
          <ac:cxnSpMkLst>
            <pc:docMk/>
            <pc:sldMk cId="1439536848" sldId="256"/>
            <ac:cxnSpMk id="73" creationId="{0BE0BDE4-0D77-4E8E-8DBC-471DFE9297C5}"/>
          </ac:cxnSpMkLst>
        </pc:cxnChg>
        <pc:cxnChg chg="add mod">
          <ac:chgData name="González Diego Iván" userId="aa6911a4-26d5-4d17-bb1b-389faa5bfbb7" providerId="ADAL" clId="{3A0840F2-13DA-4C9F-B3B6-766056B317D3}" dt="2021-04-13T09:15:47.304" v="101" actId="14100"/>
          <ac:cxnSpMkLst>
            <pc:docMk/>
            <pc:sldMk cId="1439536848" sldId="256"/>
            <ac:cxnSpMk id="74" creationId="{820D1D76-434A-40E5-8298-13B0CAD62517}"/>
          </ac:cxnSpMkLst>
        </pc:cxnChg>
        <pc:cxnChg chg="add mod">
          <ac:chgData name="González Diego Iván" userId="aa6911a4-26d5-4d17-bb1b-389faa5bfbb7" providerId="ADAL" clId="{3A0840F2-13DA-4C9F-B3B6-766056B317D3}" dt="2021-04-13T09:16:12.330" v="106" actId="1076"/>
          <ac:cxnSpMkLst>
            <pc:docMk/>
            <pc:sldMk cId="1439536848" sldId="256"/>
            <ac:cxnSpMk id="75" creationId="{5E46851E-CB4A-44C6-A2A4-AC0B03C55ED6}"/>
          </ac:cxnSpMkLst>
        </pc:cxnChg>
        <pc:cxnChg chg="del">
          <ac:chgData name="González Diego Iván" userId="aa6911a4-26d5-4d17-bb1b-389faa5bfbb7" providerId="ADAL" clId="{3A0840F2-13DA-4C9F-B3B6-766056B317D3}" dt="2021-04-13T07:54:27.890" v="1" actId="478"/>
          <ac:cxnSpMkLst>
            <pc:docMk/>
            <pc:sldMk cId="1439536848" sldId="256"/>
            <ac:cxnSpMk id="80" creationId="{3085D9B1-5B3E-48AC-A8E5-C5D929F077E0}"/>
          </ac:cxnSpMkLst>
        </pc:cxnChg>
        <pc:cxnChg chg="del">
          <ac:chgData name="González Diego Iván" userId="aa6911a4-26d5-4d17-bb1b-389faa5bfbb7" providerId="ADAL" clId="{3A0840F2-13DA-4C9F-B3B6-766056B317D3}" dt="2021-04-13T07:54:27.890" v="1" actId="478"/>
          <ac:cxnSpMkLst>
            <pc:docMk/>
            <pc:sldMk cId="1439536848" sldId="256"/>
            <ac:cxnSpMk id="81" creationId="{B94F9286-BB1E-4563-9C5A-ECDE9067FC26}"/>
          </ac:cxnSpMkLst>
        </pc:cxnChg>
        <pc:cxnChg chg="del">
          <ac:chgData name="González Diego Iván" userId="aa6911a4-26d5-4d17-bb1b-389faa5bfbb7" providerId="ADAL" clId="{3A0840F2-13DA-4C9F-B3B6-766056B317D3}" dt="2021-04-13T07:54:27.890" v="1" actId="478"/>
          <ac:cxnSpMkLst>
            <pc:docMk/>
            <pc:sldMk cId="1439536848" sldId="256"/>
            <ac:cxnSpMk id="82" creationId="{02660136-C55A-4D39-807F-59C642EF7C89}"/>
          </ac:cxnSpMkLst>
        </pc:cxnChg>
        <pc:cxnChg chg="del">
          <ac:chgData name="González Diego Iván" userId="aa6911a4-26d5-4d17-bb1b-389faa5bfbb7" providerId="ADAL" clId="{3A0840F2-13DA-4C9F-B3B6-766056B317D3}" dt="2021-04-13T07:54:27.890" v="1" actId="478"/>
          <ac:cxnSpMkLst>
            <pc:docMk/>
            <pc:sldMk cId="1439536848" sldId="256"/>
            <ac:cxnSpMk id="83" creationId="{F2543FFE-8293-4497-BEA6-7D97AE9C74D6}"/>
          </ac:cxnSpMkLst>
        </pc:cxnChg>
        <pc:cxnChg chg="del">
          <ac:chgData name="González Diego Iván" userId="aa6911a4-26d5-4d17-bb1b-389faa5bfbb7" providerId="ADAL" clId="{3A0840F2-13DA-4C9F-B3B6-766056B317D3}" dt="2021-04-13T07:54:37.505" v="2" actId="478"/>
          <ac:cxnSpMkLst>
            <pc:docMk/>
            <pc:sldMk cId="1439536848" sldId="256"/>
            <ac:cxnSpMk id="86" creationId="{C4021880-EA6A-4047-A50A-CDBC41D37131}"/>
          </ac:cxnSpMkLst>
        </pc:cxnChg>
        <pc:cxnChg chg="del">
          <ac:chgData name="González Diego Iván" userId="aa6911a4-26d5-4d17-bb1b-389faa5bfbb7" providerId="ADAL" clId="{3A0840F2-13DA-4C9F-B3B6-766056B317D3}" dt="2021-04-13T07:54:37.505" v="2" actId="478"/>
          <ac:cxnSpMkLst>
            <pc:docMk/>
            <pc:sldMk cId="1439536848" sldId="256"/>
            <ac:cxnSpMk id="88" creationId="{E6455851-4E61-445D-8674-BDB1C3301357}"/>
          </ac:cxnSpMkLst>
        </pc:cxnChg>
        <pc:cxnChg chg="del">
          <ac:chgData name="González Diego Iván" userId="aa6911a4-26d5-4d17-bb1b-389faa5bfbb7" providerId="ADAL" clId="{3A0840F2-13DA-4C9F-B3B6-766056B317D3}" dt="2021-04-13T07:54:37.505" v="2" actId="478"/>
          <ac:cxnSpMkLst>
            <pc:docMk/>
            <pc:sldMk cId="1439536848" sldId="256"/>
            <ac:cxnSpMk id="89" creationId="{DDC7B7EC-B5A0-4E7D-B3D0-5B058AF238B5}"/>
          </ac:cxnSpMkLst>
        </pc:cxnChg>
        <pc:cxnChg chg="del">
          <ac:chgData name="González Diego Iván" userId="aa6911a4-26d5-4d17-bb1b-389faa5bfbb7" providerId="ADAL" clId="{3A0840F2-13DA-4C9F-B3B6-766056B317D3}" dt="2021-04-13T07:54:27.890" v="1" actId="478"/>
          <ac:cxnSpMkLst>
            <pc:docMk/>
            <pc:sldMk cId="1439536848" sldId="256"/>
            <ac:cxnSpMk id="92" creationId="{08F21812-A079-4C35-8E85-82D3AA6D507E}"/>
          </ac:cxnSpMkLst>
        </pc:cxnChg>
        <pc:cxnChg chg="del">
          <ac:chgData name="González Diego Iván" userId="aa6911a4-26d5-4d17-bb1b-389faa5bfbb7" providerId="ADAL" clId="{3A0840F2-13DA-4C9F-B3B6-766056B317D3}" dt="2021-04-13T07:54:27.890" v="1" actId="478"/>
          <ac:cxnSpMkLst>
            <pc:docMk/>
            <pc:sldMk cId="1439536848" sldId="256"/>
            <ac:cxnSpMk id="93" creationId="{3A51F621-CA6C-40BB-BCA7-D8F94A41EF86}"/>
          </ac:cxnSpMkLst>
        </pc:cxnChg>
        <pc:cxnChg chg="del">
          <ac:chgData name="González Diego Iván" userId="aa6911a4-26d5-4d17-bb1b-389faa5bfbb7" providerId="ADAL" clId="{3A0840F2-13DA-4C9F-B3B6-766056B317D3}" dt="2021-04-13T07:54:27.890" v="1" actId="478"/>
          <ac:cxnSpMkLst>
            <pc:docMk/>
            <pc:sldMk cId="1439536848" sldId="256"/>
            <ac:cxnSpMk id="96" creationId="{286692D4-1715-4540-A2AB-0037DBB221D4}"/>
          </ac:cxnSpMkLst>
        </pc:cxnChg>
        <pc:cxnChg chg="del">
          <ac:chgData name="González Diego Iván" userId="aa6911a4-26d5-4d17-bb1b-389faa5bfbb7" providerId="ADAL" clId="{3A0840F2-13DA-4C9F-B3B6-766056B317D3}" dt="2021-04-13T07:54:27.890" v="1" actId="478"/>
          <ac:cxnSpMkLst>
            <pc:docMk/>
            <pc:sldMk cId="1439536848" sldId="256"/>
            <ac:cxnSpMk id="98" creationId="{E197D13E-D5E7-4CFB-80C1-277AC292845A}"/>
          </ac:cxnSpMkLst>
        </pc:cxnChg>
        <pc:cxnChg chg="add mod">
          <ac:chgData name="González Diego Iván" userId="aa6911a4-26d5-4d17-bb1b-389faa5bfbb7" providerId="ADAL" clId="{3A0840F2-13DA-4C9F-B3B6-766056B317D3}" dt="2021-04-13T09:20:20.793" v="140" actId="14100"/>
          <ac:cxnSpMkLst>
            <pc:docMk/>
            <pc:sldMk cId="1439536848" sldId="256"/>
            <ac:cxnSpMk id="115" creationId="{C3F40A5A-615D-4E56-9683-A0D9FB3CCBFE}"/>
          </ac:cxnSpMkLst>
        </pc:cxnChg>
        <pc:cxnChg chg="add mod">
          <ac:chgData name="González Diego Iván" userId="aa6911a4-26d5-4d17-bb1b-389faa5bfbb7" providerId="ADAL" clId="{3A0840F2-13DA-4C9F-B3B6-766056B317D3}" dt="2021-04-13T09:20:26.401" v="143" actId="14100"/>
          <ac:cxnSpMkLst>
            <pc:docMk/>
            <pc:sldMk cId="1439536848" sldId="256"/>
            <ac:cxnSpMk id="116" creationId="{7EB9F239-A3DD-49FF-BB6E-EE45FB46D1BB}"/>
          </ac:cxnSpMkLst>
        </pc:cxnChg>
        <pc:cxnChg chg="add mod">
          <ac:chgData name="González Diego Iván" userId="aa6911a4-26d5-4d17-bb1b-389faa5bfbb7" providerId="ADAL" clId="{3A0840F2-13DA-4C9F-B3B6-766056B317D3}" dt="2021-04-13T09:20:44.474" v="148" actId="1076"/>
          <ac:cxnSpMkLst>
            <pc:docMk/>
            <pc:sldMk cId="1439536848" sldId="256"/>
            <ac:cxnSpMk id="118" creationId="{BEE7B656-99E2-4170-AB9F-6F3D5B700272}"/>
          </ac:cxnSpMkLst>
        </pc:cxnChg>
        <pc:cxnChg chg="add mod">
          <ac:chgData name="González Diego Iván" userId="aa6911a4-26d5-4d17-bb1b-389faa5bfbb7" providerId="ADAL" clId="{3A0840F2-13DA-4C9F-B3B6-766056B317D3}" dt="2021-04-13T09:22:07.377" v="175" actId="1076"/>
          <ac:cxnSpMkLst>
            <pc:docMk/>
            <pc:sldMk cId="1439536848" sldId="256"/>
            <ac:cxnSpMk id="120" creationId="{BED63819-2290-45EE-97B6-BFD0C19642C8}"/>
          </ac:cxnSpMkLst>
        </pc:cxnChg>
        <pc:cxnChg chg="add mod">
          <ac:chgData name="González Diego Iván" userId="aa6911a4-26d5-4d17-bb1b-389faa5bfbb7" providerId="ADAL" clId="{3A0840F2-13DA-4C9F-B3B6-766056B317D3}" dt="2021-04-13T09:23:18.393" v="187" actId="1076"/>
          <ac:cxnSpMkLst>
            <pc:docMk/>
            <pc:sldMk cId="1439536848" sldId="256"/>
            <ac:cxnSpMk id="122" creationId="{069630D3-B526-4709-8DDE-27EB03FF285A}"/>
          </ac:cxnSpMkLst>
        </pc:cxnChg>
        <pc:cxnChg chg="add mod">
          <ac:chgData name="González Diego Iván" userId="aa6911a4-26d5-4d17-bb1b-389faa5bfbb7" providerId="ADAL" clId="{3A0840F2-13DA-4C9F-B3B6-766056B317D3}" dt="2021-04-13T09:41:35.201" v="700" actId="1076"/>
          <ac:cxnSpMkLst>
            <pc:docMk/>
            <pc:sldMk cId="1439536848" sldId="256"/>
            <ac:cxnSpMk id="137" creationId="{65B8C9B2-BE85-4A23-BC2D-9DC367347E80}"/>
          </ac:cxnSpMkLst>
        </pc:cxnChg>
        <pc:cxnChg chg="add mod">
          <ac:chgData name="González Diego Iván" userId="aa6911a4-26d5-4d17-bb1b-389faa5bfbb7" providerId="ADAL" clId="{3A0840F2-13DA-4C9F-B3B6-766056B317D3}" dt="2021-04-13T09:41:35.201" v="700" actId="1076"/>
          <ac:cxnSpMkLst>
            <pc:docMk/>
            <pc:sldMk cId="1439536848" sldId="256"/>
            <ac:cxnSpMk id="138" creationId="{C35A8043-ADC2-4442-942E-E046366965C4}"/>
          </ac:cxnSpMkLst>
        </pc:cxnChg>
      </pc:sldChg>
      <pc:sldChg chg="del">
        <pc:chgData name="González Diego Iván" userId="aa6911a4-26d5-4d17-bb1b-389faa5bfbb7" providerId="ADAL" clId="{3A0840F2-13DA-4C9F-B3B6-766056B317D3}" dt="2021-04-13T07:54:45.900" v="3" actId="2696"/>
        <pc:sldMkLst>
          <pc:docMk/>
          <pc:sldMk cId="811018435" sldId="257"/>
        </pc:sldMkLst>
      </pc:sldChg>
      <pc:sldChg chg="delSp modSp mod">
        <pc:chgData name="González Diego Iván" userId="aa6911a4-26d5-4d17-bb1b-389faa5bfbb7" providerId="ADAL" clId="{3A0840F2-13DA-4C9F-B3B6-766056B317D3}" dt="2021-04-13T09:43:50.079" v="850" actId="20577"/>
        <pc:sldMkLst>
          <pc:docMk/>
          <pc:sldMk cId="2098418140" sldId="258"/>
        </pc:sldMkLst>
        <pc:spChg chg="mod">
          <ac:chgData name="González Diego Iván" userId="aa6911a4-26d5-4d17-bb1b-389faa5bfbb7" providerId="ADAL" clId="{3A0840F2-13DA-4C9F-B3B6-766056B317D3}" dt="2021-04-13T09:43:50.079" v="850" actId="20577"/>
          <ac:spMkLst>
            <pc:docMk/>
            <pc:sldMk cId="2098418140" sldId="258"/>
            <ac:spMk id="3" creationId="{DC8BEC6A-9D8D-43C2-992C-0BF4F1BD4C7F}"/>
          </ac:spMkLst>
        </pc:spChg>
        <pc:spChg chg="del">
          <ac:chgData name="González Diego Iván" userId="aa6911a4-26d5-4d17-bb1b-389faa5bfbb7" providerId="ADAL" clId="{3A0840F2-13DA-4C9F-B3B6-766056B317D3}" dt="2021-04-13T07:54:56.023" v="7" actId="478"/>
          <ac:spMkLst>
            <pc:docMk/>
            <pc:sldMk cId="2098418140" sldId="258"/>
            <ac:spMk id="4" creationId="{832EBC3B-C104-416C-AFFD-A5F6FBAFF45E}"/>
          </ac:spMkLst>
        </pc:spChg>
        <pc:spChg chg="del">
          <ac:chgData name="González Diego Iván" userId="aa6911a4-26d5-4d17-bb1b-389faa5bfbb7" providerId="ADAL" clId="{3A0840F2-13DA-4C9F-B3B6-766056B317D3}" dt="2021-04-13T07:55:01.680" v="10" actId="478"/>
          <ac:spMkLst>
            <pc:docMk/>
            <pc:sldMk cId="2098418140" sldId="258"/>
            <ac:spMk id="5" creationId="{85266AF8-C2C2-46AB-8450-D66EB26EE099}"/>
          </ac:spMkLst>
        </pc:spChg>
        <pc:spChg chg="del">
          <ac:chgData name="González Diego Iván" userId="aa6911a4-26d5-4d17-bb1b-389faa5bfbb7" providerId="ADAL" clId="{3A0840F2-13DA-4C9F-B3B6-766056B317D3}" dt="2021-04-13T07:55:02.960" v="11" actId="478"/>
          <ac:spMkLst>
            <pc:docMk/>
            <pc:sldMk cId="2098418140" sldId="258"/>
            <ac:spMk id="9" creationId="{C72F9A3C-80B0-46A7-9573-00C9E99EADD5}"/>
          </ac:spMkLst>
        </pc:spChg>
        <pc:spChg chg="del">
          <ac:chgData name="González Diego Iván" userId="aa6911a4-26d5-4d17-bb1b-389faa5bfbb7" providerId="ADAL" clId="{3A0840F2-13DA-4C9F-B3B6-766056B317D3}" dt="2021-04-13T07:55:04.305" v="12" actId="478"/>
          <ac:spMkLst>
            <pc:docMk/>
            <pc:sldMk cId="2098418140" sldId="258"/>
            <ac:spMk id="10" creationId="{DE1F999D-4354-438F-95ED-B5D16EDEDA6F}"/>
          </ac:spMkLst>
        </pc:spChg>
        <pc:cxnChg chg="del">
          <ac:chgData name="González Diego Iván" userId="aa6911a4-26d5-4d17-bb1b-389faa5bfbb7" providerId="ADAL" clId="{3A0840F2-13DA-4C9F-B3B6-766056B317D3}" dt="2021-04-13T07:54:56.023" v="7" actId="478"/>
          <ac:cxnSpMkLst>
            <pc:docMk/>
            <pc:sldMk cId="2098418140" sldId="258"/>
            <ac:cxnSpMk id="6" creationId="{CA2058F8-F70A-47C8-9A12-34D9FAD6E7FE}"/>
          </ac:cxnSpMkLst>
        </pc:cxnChg>
        <pc:cxnChg chg="del">
          <ac:chgData name="González Diego Iván" userId="aa6911a4-26d5-4d17-bb1b-389faa5bfbb7" providerId="ADAL" clId="{3A0840F2-13DA-4C9F-B3B6-766056B317D3}" dt="2021-04-13T07:54:56.023" v="7" actId="478"/>
          <ac:cxnSpMkLst>
            <pc:docMk/>
            <pc:sldMk cId="2098418140" sldId="258"/>
            <ac:cxnSpMk id="7" creationId="{3ECF0297-02C9-4657-BD6B-3179A6FE3B58}"/>
          </ac:cxnSpMkLst>
        </pc:cxnChg>
        <pc:cxnChg chg="del">
          <ac:chgData name="González Diego Iván" userId="aa6911a4-26d5-4d17-bb1b-389faa5bfbb7" providerId="ADAL" clId="{3A0840F2-13DA-4C9F-B3B6-766056B317D3}" dt="2021-04-13T07:54:56.023" v="7" actId="478"/>
          <ac:cxnSpMkLst>
            <pc:docMk/>
            <pc:sldMk cId="2098418140" sldId="258"/>
            <ac:cxnSpMk id="8" creationId="{501D6ED5-282B-4242-8B81-518BEA19FDB0}"/>
          </ac:cxnSpMkLst>
        </pc:cxnChg>
        <pc:cxnChg chg="del">
          <ac:chgData name="González Diego Iván" userId="aa6911a4-26d5-4d17-bb1b-389faa5bfbb7" providerId="ADAL" clId="{3A0840F2-13DA-4C9F-B3B6-766056B317D3}" dt="2021-04-13T07:54:56.023" v="7" actId="478"/>
          <ac:cxnSpMkLst>
            <pc:docMk/>
            <pc:sldMk cId="2098418140" sldId="258"/>
            <ac:cxnSpMk id="11" creationId="{084CD70E-F179-4E18-BC98-0ECF6E51DE8B}"/>
          </ac:cxnSpMkLst>
        </pc:cxnChg>
        <pc:cxnChg chg="del">
          <ac:chgData name="González Diego Iván" userId="aa6911a4-26d5-4d17-bb1b-389faa5bfbb7" providerId="ADAL" clId="{3A0840F2-13DA-4C9F-B3B6-766056B317D3}" dt="2021-04-13T07:54:56.023" v="7" actId="478"/>
          <ac:cxnSpMkLst>
            <pc:docMk/>
            <pc:sldMk cId="2098418140" sldId="258"/>
            <ac:cxnSpMk id="13" creationId="{26BDB287-8548-47FC-A767-6A7BE921BE92}"/>
          </ac:cxnSpMkLst>
        </pc:cxnChg>
      </pc:sldChg>
      <pc:sldChg chg="addSp delSp modSp mod">
        <pc:chgData name="González Diego Iván" userId="aa6911a4-26d5-4d17-bb1b-389faa5bfbb7" providerId="ADAL" clId="{3A0840F2-13DA-4C9F-B3B6-766056B317D3}" dt="2021-04-13T09:52:57.015" v="1344" actId="207"/>
        <pc:sldMkLst>
          <pc:docMk/>
          <pc:sldMk cId="3244950879" sldId="259"/>
        </pc:sldMkLst>
        <pc:spChg chg="mod">
          <ac:chgData name="González Diego Iván" userId="aa6911a4-26d5-4d17-bb1b-389faa5bfbb7" providerId="ADAL" clId="{3A0840F2-13DA-4C9F-B3B6-766056B317D3}" dt="2021-04-13T09:44:07.629" v="871" actId="20577"/>
          <ac:spMkLst>
            <pc:docMk/>
            <pc:sldMk cId="3244950879" sldId="259"/>
            <ac:spMk id="3" creationId="{DC8BEC6A-9D8D-43C2-992C-0BF4F1BD4C7F}"/>
          </ac:spMkLst>
        </pc:spChg>
        <pc:spChg chg="add mod">
          <ac:chgData name="González Diego Iván" userId="aa6911a4-26d5-4d17-bb1b-389faa5bfbb7" providerId="ADAL" clId="{3A0840F2-13DA-4C9F-B3B6-766056B317D3}" dt="2021-04-13T09:44:19.874" v="873" actId="1076"/>
          <ac:spMkLst>
            <pc:docMk/>
            <pc:sldMk cId="3244950879" sldId="259"/>
            <ac:spMk id="10" creationId="{411F913C-E357-4F01-B6F7-25811E0B92DB}"/>
          </ac:spMkLst>
        </pc:spChg>
        <pc:spChg chg="del">
          <ac:chgData name="González Diego Iván" userId="aa6911a4-26d5-4d17-bb1b-389faa5bfbb7" providerId="ADAL" clId="{3A0840F2-13DA-4C9F-B3B6-766056B317D3}" dt="2021-04-13T07:55:16.201" v="15" actId="478"/>
          <ac:spMkLst>
            <pc:docMk/>
            <pc:sldMk cId="3244950879" sldId="259"/>
            <ac:spMk id="12" creationId="{864DB22E-C97A-4A19-A5E2-12397099107E}"/>
          </ac:spMkLst>
        </pc:spChg>
        <pc:spChg chg="del">
          <ac:chgData name="González Diego Iván" userId="aa6911a4-26d5-4d17-bb1b-389faa5bfbb7" providerId="ADAL" clId="{3A0840F2-13DA-4C9F-B3B6-766056B317D3}" dt="2021-04-13T07:55:16.201" v="15" actId="478"/>
          <ac:spMkLst>
            <pc:docMk/>
            <pc:sldMk cId="3244950879" sldId="259"/>
            <ac:spMk id="15" creationId="{629E58EE-C9DE-46F4-975C-08010901580E}"/>
          </ac:spMkLst>
        </pc:spChg>
        <pc:spChg chg="del">
          <ac:chgData name="González Diego Iván" userId="aa6911a4-26d5-4d17-bb1b-389faa5bfbb7" providerId="ADAL" clId="{3A0840F2-13DA-4C9F-B3B6-766056B317D3}" dt="2021-04-13T07:55:18.592" v="16" actId="478"/>
          <ac:spMkLst>
            <pc:docMk/>
            <pc:sldMk cId="3244950879" sldId="259"/>
            <ac:spMk id="16" creationId="{B5EB3876-7C6A-4B15-8E6C-A20FED925601}"/>
          </ac:spMkLst>
        </pc:spChg>
        <pc:spChg chg="del">
          <ac:chgData name="González Diego Iván" userId="aa6911a4-26d5-4d17-bb1b-389faa5bfbb7" providerId="ADAL" clId="{3A0840F2-13DA-4C9F-B3B6-766056B317D3}" dt="2021-04-13T07:55:20.057" v="17" actId="478"/>
          <ac:spMkLst>
            <pc:docMk/>
            <pc:sldMk cId="3244950879" sldId="259"/>
            <ac:spMk id="19" creationId="{5D7BB857-BE16-4854-80A1-B4DC3F612D02}"/>
          </ac:spMkLst>
        </pc:spChg>
        <pc:spChg chg="add mod">
          <ac:chgData name="González Diego Iván" userId="aa6911a4-26d5-4d17-bb1b-389faa5bfbb7" providerId="ADAL" clId="{3A0840F2-13DA-4C9F-B3B6-766056B317D3}" dt="2021-04-13T09:44:19.874" v="873" actId="1076"/>
          <ac:spMkLst>
            <pc:docMk/>
            <pc:sldMk cId="3244950879" sldId="259"/>
            <ac:spMk id="21" creationId="{BE9B6F37-96DB-4671-989C-968ADE430C83}"/>
          </ac:spMkLst>
        </pc:spChg>
        <pc:spChg chg="add mod">
          <ac:chgData name="González Diego Iván" userId="aa6911a4-26d5-4d17-bb1b-389faa5bfbb7" providerId="ADAL" clId="{3A0840F2-13DA-4C9F-B3B6-766056B317D3}" dt="2021-04-13T09:44:19.874" v="873" actId="1076"/>
          <ac:spMkLst>
            <pc:docMk/>
            <pc:sldMk cId="3244950879" sldId="259"/>
            <ac:spMk id="22" creationId="{F3C49716-EF03-4D29-A400-D7940A6BA60A}"/>
          </ac:spMkLst>
        </pc:spChg>
        <pc:spChg chg="add mod">
          <ac:chgData name="González Diego Iván" userId="aa6911a4-26d5-4d17-bb1b-389faa5bfbb7" providerId="ADAL" clId="{3A0840F2-13DA-4C9F-B3B6-766056B317D3}" dt="2021-04-13T09:45:17.718" v="887" actId="20577"/>
          <ac:spMkLst>
            <pc:docMk/>
            <pc:sldMk cId="3244950879" sldId="259"/>
            <ac:spMk id="23" creationId="{92CB4362-99E0-4373-9743-2B5FCD28E4B6}"/>
          </ac:spMkLst>
        </pc:spChg>
        <pc:spChg chg="add mod">
          <ac:chgData name="González Diego Iván" userId="aa6911a4-26d5-4d17-bb1b-389faa5bfbb7" providerId="ADAL" clId="{3A0840F2-13DA-4C9F-B3B6-766056B317D3}" dt="2021-04-13T09:46:02.990" v="915" actId="20577"/>
          <ac:spMkLst>
            <pc:docMk/>
            <pc:sldMk cId="3244950879" sldId="259"/>
            <ac:spMk id="24" creationId="{55BC4CEB-7C1F-4BE9-9BB3-89A815792DA7}"/>
          </ac:spMkLst>
        </pc:spChg>
        <pc:spChg chg="add mod">
          <ac:chgData name="González Diego Iván" userId="aa6911a4-26d5-4d17-bb1b-389faa5bfbb7" providerId="ADAL" clId="{3A0840F2-13DA-4C9F-B3B6-766056B317D3}" dt="2021-04-13T09:52:57.015" v="1344" actId="207"/>
          <ac:spMkLst>
            <pc:docMk/>
            <pc:sldMk cId="3244950879" sldId="259"/>
            <ac:spMk id="25" creationId="{6B57F4D7-435C-4684-91E5-76E19DD971A4}"/>
          </ac:spMkLst>
        </pc:spChg>
        <pc:cxnChg chg="add mod">
          <ac:chgData name="González Diego Iván" userId="aa6911a4-26d5-4d17-bb1b-389faa5bfbb7" providerId="ADAL" clId="{3A0840F2-13DA-4C9F-B3B6-766056B317D3}" dt="2021-04-13T09:44:19.874" v="873" actId="1076"/>
          <ac:cxnSpMkLst>
            <pc:docMk/>
            <pc:sldMk cId="3244950879" sldId="259"/>
            <ac:cxnSpMk id="11" creationId="{BF7CC722-03D3-4536-950A-0BE4EF6529B7}"/>
          </ac:cxnSpMkLst>
        </pc:cxnChg>
        <pc:cxnChg chg="add mod">
          <ac:chgData name="González Diego Iván" userId="aa6911a4-26d5-4d17-bb1b-389faa5bfbb7" providerId="ADAL" clId="{3A0840F2-13DA-4C9F-B3B6-766056B317D3}" dt="2021-04-13T09:44:19.874" v="873" actId="1076"/>
          <ac:cxnSpMkLst>
            <pc:docMk/>
            <pc:sldMk cId="3244950879" sldId="259"/>
            <ac:cxnSpMk id="13" creationId="{59526765-02C8-49E2-B7CE-8AEAE559275D}"/>
          </ac:cxnSpMkLst>
        </pc:cxnChg>
        <pc:cxnChg chg="del">
          <ac:chgData name="González Diego Iván" userId="aa6911a4-26d5-4d17-bb1b-389faa5bfbb7" providerId="ADAL" clId="{3A0840F2-13DA-4C9F-B3B6-766056B317D3}" dt="2021-04-13T07:55:16.201" v="15" actId="478"/>
          <ac:cxnSpMkLst>
            <pc:docMk/>
            <pc:sldMk cId="3244950879" sldId="259"/>
            <ac:cxnSpMk id="14" creationId="{6D1C097D-3191-49D0-9FAF-A808E94DCD15}"/>
          </ac:cxnSpMkLst>
        </pc:cxnChg>
        <pc:cxnChg chg="del">
          <ac:chgData name="González Diego Iván" userId="aa6911a4-26d5-4d17-bb1b-389faa5bfbb7" providerId="ADAL" clId="{3A0840F2-13DA-4C9F-B3B6-766056B317D3}" dt="2021-04-13T07:55:16.201" v="15" actId="478"/>
          <ac:cxnSpMkLst>
            <pc:docMk/>
            <pc:sldMk cId="3244950879" sldId="259"/>
            <ac:cxnSpMk id="17" creationId="{BE0952A1-EAC8-473A-9E7A-94A6FD97A517}"/>
          </ac:cxnSpMkLst>
        </pc:cxnChg>
        <pc:cxnChg chg="del">
          <ac:chgData name="González Diego Iván" userId="aa6911a4-26d5-4d17-bb1b-389faa5bfbb7" providerId="ADAL" clId="{3A0840F2-13DA-4C9F-B3B6-766056B317D3}" dt="2021-04-13T07:55:16.201" v="15" actId="478"/>
          <ac:cxnSpMkLst>
            <pc:docMk/>
            <pc:sldMk cId="3244950879" sldId="259"/>
            <ac:cxnSpMk id="18" creationId="{B4CE5769-1406-4DF8-B29B-8A60D235857B}"/>
          </ac:cxnSpMkLst>
        </pc:cxnChg>
        <pc:cxnChg chg="add mod">
          <ac:chgData name="González Diego Iván" userId="aa6911a4-26d5-4d17-bb1b-389faa5bfbb7" providerId="ADAL" clId="{3A0840F2-13DA-4C9F-B3B6-766056B317D3}" dt="2021-04-13T09:44:19.874" v="873" actId="1076"/>
          <ac:cxnSpMkLst>
            <pc:docMk/>
            <pc:sldMk cId="3244950879" sldId="259"/>
            <ac:cxnSpMk id="20" creationId="{9CF92E84-B534-4A15-B4FE-8DB5B0FC2D6E}"/>
          </ac:cxnSpMkLst>
        </pc:cxnChg>
      </pc:sldChg>
      <pc:sldChg chg="modSp add mod">
        <pc:chgData name="González Diego Iván" userId="aa6911a4-26d5-4d17-bb1b-389faa5bfbb7" providerId="ADAL" clId="{3A0840F2-13DA-4C9F-B3B6-766056B317D3}" dt="2021-04-13T09:55:59.733" v="1486" actId="20577"/>
        <pc:sldMkLst>
          <pc:docMk/>
          <pc:sldMk cId="2135401423" sldId="260"/>
        </pc:sldMkLst>
        <pc:spChg chg="mod">
          <ac:chgData name="González Diego Iván" userId="aa6911a4-26d5-4d17-bb1b-389faa5bfbb7" providerId="ADAL" clId="{3A0840F2-13DA-4C9F-B3B6-766056B317D3}" dt="2021-04-13T09:55:59.733" v="1486" actId="20577"/>
          <ac:spMkLst>
            <pc:docMk/>
            <pc:sldMk cId="2135401423" sldId="260"/>
            <ac:spMk id="3" creationId="{DC8BEC6A-9D8D-43C2-992C-0BF4F1BD4C7F}"/>
          </ac:spMkLst>
        </pc:spChg>
      </pc:sldChg>
      <pc:sldChg chg="delSp modSp del mod">
        <pc:chgData name="González Diego Iván" userId="aa6911a4-26d5-4d17-bb1b-389faa5bfbb7" providerId="ADAL" clId="{3A0840F2-13DA-4C9F-B3B6-766056B317D3}" dt="2021-04-13T09:54:31.622" v="1345" actId="47"/>
        <pc:sldMkLst>
          <pc:docMk/>
          <pc:sldMk cId="2180479628" sldId="260"/>
        </pc:sldMkLst>
        <pc:spChg chg="del">
          <ac:chgData name="González Diego Iván" userId="aa6911a4-26d5-4d17-bb1b-389faa5bfbb7" providerId="ADAL" clId="{3A0840F2-13DA-4C9F-B3B6-766056B317D3}" dt="2021-04-13T07:55:42.961" v="21" actId="478"/>
          <ac:spMkLst>
            <pc:docMk/>
            <pc:sldMk cId="2180479628" sldId="260"/>
            <ac:spMk id="10" creationId="{F118BBE4-C25E-441E-80FC-834D2ED4E755}"/>
          </ac:spMkLst>
        </pc:spChg>
        <pc:spChg chg="del">
          <ac:chgData name="González Diego Iván" userId="aa6911a4-26d5-4d17-bb1b-389faa5bfbb7" providerId="ADAL" clId="{3A0840F2-13DA-4C9F-B3B6-766056B317D3}" dt="2021-04-13T07:55:40.633" v="19" actId="478"/>
          <ac:spMkLst>
            <pc:docMk/>
            <pc:sldMk cId="2180479628" sldId="260"/>
            <ac:spMk id="20" creationId="{5F9E4BC1-0A99-4882-A9DC-EF15A49124D0}"/>
          </ac:spMkLst>
        </pc:spChg>
        <pc:spChg chg="del">
          <ac:chgData name="González Diego Iván" userId="aa6911a4-26d5-4d17-bb1b-389faa5bfbb7" providerId="ADAL" clId="{3A0840F2-13DA-4C9F-B3B6-766056B317D3}" dt="2021-04-13T07:55:40.633" v="19" actId="478"/>
          <ac:spMkLst>
            <pc:docMk/>
            <pc:sldMk cId="2180479628" sldId="260"/>
            <ac:spMk id="21" creationId="{FD80F97F-DA0D-4958-8A6D-287C582B372E}"/>
          </ac:spMkLst>
        </pc:spChg>
        <pc:spChg chg="del">
          <ac:chgData name="González Diego Iván" userId="aa6911a4-26d5-4d17-bb1b-389faa5bfbb7" providerId="ADAL" clId="{3A0840F2-13DA-4C9F-B3B6-766056B317D3}" dt="2021-04-13T07:55:40.633" v="19" actId="478"/>
          <ac:spMkLst>
            <pc:docMk/>
            <pc:sldMk cId="2180479628" sldId="260"/>
            <ac:spMk id="23" creationId="{E67D5CAA-8BA0-44B8-82DA-E6C24428B0A0}"/>
          </ac:spMkLst>
        </pc:spChg>
        <pc:spChg chg="del">
          <ac:chgData name="González Diego Iván" userId="aa6911a4-26d5-4d17-bb1b-389faa5bfbb7" providerId="ADAL" clId="{3A0840F2-13DA-4C9F-B3B6-766056B317D3}" dt="2021-04-13T07:55:40.633" v="19" actId="478"/>
          <ac:spMkLst>
            <pc:docMk/>
            <pc:sldMk cId="2180479628" sldId="260"/>
            <ac:spMk id="24" creationId="{A5E4483D-E16D-4C62-8992-7F9CF28E9D73}"/>
          </ac:spMkLst>
        </pc:spChg>
        <pc:spChg chg="mod">
          <ac:chgData name="González Diego Iván" userId="aa6911a4-26d5-4d17-bb1b-389faa5bfbb7" providerId="ADAL" clId="{3A0840F2-13DA-4C9F-B3B6-766056B317D3}" dt="2021-04-13T07:55:32.675" v="18" actId="6549"/>
          <ac:spMkLst>
            <pc:docMk/>
            <pc:sldMk cId="2180479628" sldId="260"/>
            <ac:spMk id="25" creationId="{14A5BCEA-C9F9-476E-8904-364962085729}"/>
          </ac:spMkLst>
        </pc:spChg>
        <pc:cxnChg chg="del">
          <ac:chgData name="González Diego Iván" userId="aa6911a4-26d5-4d17-bb1b-389faa5bfbb7" providerId="ADAL" clId="{3A0840F2-13DA-4C9F-B3B6-766056B317D3}" dt="2021-04-13T07:55:46.080" v="25" actId="478"/>
          <ac:cxnSpMkLst>
            <pc:docMk/>
            <pc:sldMk cId="2180479628" sldId="260"/>
            <ac:cxnSpMk id="5" creationId="{EDC4DA69-E10D-4A82-B66D-BBFDE1B8FDC3}"/>
          </ac:cxnSpMkLst>
        </pc:cxnChg>
        <pc:cxnChg chg="del">
          <ac:chgData name="González Diego Iván" userId="aa6911a4-26d5-4d17-bb1b-389faa5bfbb7" providerId="ADAL" clId="{3A0840F2-13DA-4C9F-B3B6-766056B317D3}" dt="2021-04-13T07:55:44.712" v="23" actId="478"/>
          <ac:cxnSpMkLst>
            <pc:docMk/>
            <pc:sldMk cId="2180479628" sldId="260"/>
            <ac:cxnSpMk id="11" creationId="{5637DD1F-AC73-4086-B95E-063CD412EB73}"/>
          </ac:cxnSpMkLst>
        </pc:cxnChg>
        <pc:cxnChg chg="del">
          <ac:chgData name="González Diego Iván" userId="aa6911a4-26d5-4d17-bb1b-389faa5bfbb7" providerId="ADAL" clId="{3A0840F2-13DA-4C9F-B3B6-766056B317D3}" dt="2021-04-13T07:55:41.672" v="20" actId="478"/>
          <ac:cxnSpMkLst>
            <pc:docMk/>
            <pc:sldMk cId="2180479628" sldId="260"/>
            <ac:cxnSpMk id="13" creationId="{58657A33-5B22-4DFC-B36D-489682B0A1C1}"/>
          </ac:cxnSpMkLst>
        </pc:cxnChg>
        <pc:cxnChg chg="del">
          <ac:chgData name="González Diego Iván" userId="aa6911a4-26d5-4d17-bb1b-389faa5bfbb7" providerId="ADAL" clId="{3A0840F2-13DA-4C9F-B3B6-766056B317D3}" dt="2021-04-13T07:55:43.687" v="22" actId="478"/>
          <ac:cxnSpMkLst>
            <pc:docMk/>
            <pc:sldMk cId="2180479628" sldId="260"/>
            <ac:cxnSpMk id="22" creationId="{0754638E-C7C5-4117-98F4-263CEA461281}"/>
          </ac:cxnSpMkLst>
        </pc:cxnChg>
        <pc:cxnChg chg="del">
          <ac:chgData name="González Diego Iván" userId="aa6911a4-26d5-4d17-bb1b-389faa5bfbb7" providerId="ADAL" clId="{3A0840F2-13DA-4C9F-B3B6-766056B317D3}" dt="2021-04-13T07:55:45.390" v="24" actId="478"/>
          <ac:cxnSpMkLst>
            <pc:docMk/>
            <pc:sldMk cId="2180479628" sldId="260"/>
            <ac:cxnSpMk id="26" creationId="{A79FC87E-40CB-41C1-8428-9234B6B3A024}"/>
          </ac:cxnSpMkLst>
        </pc:cxnChg>
      </pc:sldChg>
      <pc:sldChg chg="addSp delSp modSp add mod">
        <pc:chgData name="González Diego Iván" userId="aa6911a4-26d5-4d17-bb1b-389faa5bfbb7" providerId="ADAL" clId="{3A0840F2-13DA-4C9F-B3B6-766056B317D3}" dt="2021-04-13T10:01:48.109" v="1685" actId="20577"/>
        <pc:sldMkLst>
          <pc:docMk/>
          <pc:sldMk cId="2020528081" sldId="261"/>
        </pc:sldMkLst>
        <pc:spChg chg="mod">
          <ac:chgData name="González Diego Iván" userId="aa6911a4-26d5-4d17-bb1b-389faa5bfbb7" providerId="ADAL" clId="{3A0840F2-13DA-4C9F-B3B6-766056B317D3}" dt="2021-04-13T09:56:29.439" v="1518" actId="20577"/>
          <ac:spMkLst>
            <pc:docMk/>
            <pc:sldMk cId="2020528081" sldId="261"/>
            <ac:spMk id="3" creationId="{DC8BEC6A-9D8D-43C2-992C-0BF4F1BD4C7F}"/>
          </ac:spMkLst>
        </pc:spChg>
        <pc:spChg chg="del">
          <ac:chgData name="González Diego Iván" userId="aa6911a4-26d5-4d17-bb1b-389faa5bfbb7" providerId="ADAL" clId="{3A0840F2-13DA-4C9F-B3B6-766056B317D3}" dt="2021-04-13T09:56:32.741" v="1519" actId="478"/>
          <ac:spMkLst>
            <pc:docMk/>
            <pc:sldMk cId="2020528081" sldId="261"/>
            <ac:spMk id="10" creationId="{411F913C-E357-4F01-B6F7-25811E0B92DB}"/>
          </ac:spMkLst>
        </pc:spChg>
        <pc:spChg chg="add mod">
          <ac:chgData name="González Diego Iván" userId="aa6911a4-26d5-4d17-bb1b-389faa5bfbb7" providerId="ADAL" clId="{3A0840F2-13DA-4C9F-B3B6-766056B317D3}" dt="2021-04-13T09:56:45.473" v="1521" actId="1076"/>
          <ac:spMkLst>
            <pc:docMk/>
            <pc:sldMk cId="2020528081" sldId="261"/>
            <ac:spMk id="12" creationId="{5D25ED54-C2DA-4A94-9DAA-E367A75ED5AE}"/>
          </ac:spMkLst>
        </pc:spChg>
        <pc:spChg chg="add mod">
          <ac:chgData name="González Diego Iván" userId="aa6911a4-26d5-4d17-bb1b-389faa5bfbb7" providerId="ADAL" clId="{3A0840F2-13DA-4C9F-B3B6-766056B317D3}" dt="2021-04-13T10:01:48.109" v="1685" actId="20577"/>
          <ac:spMkLst>
            <pc:docMk/>
            <pc:sldMk cId="2020528081" sldId="261"/>
            <ac:spMk id="14" creationId="{F3698A62-8738-477F-8823-2B09ABF67618}"/>
          </ac:spMkLst>
        </pc:spChg>
        <pc:spChg chg="mod">
          <ac:chgData name="González Diego Iván" userId="aa6911a4-26d5-4d17-bb1b-389faa5bfbb7" providerId="ADAL" clId="{3A0840F2-13DA-4C9F-B3B6-766056B317D3}" dt="2021-04-13T09:56:52.764" v="1534" actId="20577"/>
          <ac:spMkLst>
            <pc:docMk/>
            <pc:sldMk cId="2020528081" sldId="261"/>
            <ac:spMk id="21" creationId="{BE9B6F37-96DB-4671-989C-968ADE430C83}"/>
          </ac:spMkLst>
        </pc:spChg>
        <pc:spChg chg="mod">
          <ac:chgData name="González Diego Iván" userId="aa6911a4-26d5-4d17-bb1b-389faa5bfbb7" providerId="ADAL" clId="{3A0840F2-13DA-4C9F-B3B6-766056B317D3}" dt="2021-04-13T09:56:56.389" v="1536" actId="6549"/>
          <ac:spMkLst>
            <pc:docMk/>
            <pc:sldMk cId="2020528081" sldId="261"/>
            <ac:spMk id="22" creationId="{F3C49716-EF03-4D29-A400-D7940A6BA60A}"/>
          </ac:spMkLst>
        </pc:spChg>
        <pc:spChg chg="mod">
          <ac:chgData name="González Diego Iván" userId="aa6911a4-26d5-4d17-bb1b-389faa5bfbb7" providerId="ADAL" clId="{3A0840F2-13DA-4C9F-B3B6-766056B317D3}" dt="2021-04-13T09:57:00.013" v="1539" actId="20577"/>
          <ac:spMkLst>
            <pc:docMk/>
            <pc:sldMk cId="2020528081" sldId="261"/>
            <ac:spMk id="23" creationId="{92CB4362-99E0-4373-9743-2B5FCD28E4B6}"/>
          </ac:spMkLst>
        </pc:spChg>
        <pc:spChg chg="mod">
          <ac:chgData name="González Diego Iván" userId="aa6911a4-26d5-4d17-bb1b-389faa5bfbb7" providerId="ADAL" clId="{3A0840F2-13DA-4C9F-B3B6-766056B317D3}" dt="2021-04-13T09:57:37.734" v="1557" actId="20577"/>
          <ac:spMkLst>
            <pc:docMk/>
            <pc:sldMk cId="2020528081" sldId="261"/>
            <ac:spMk id="24" creationId="{55BC4CEB-7C1F-4BE9-9BB3-89A815792DA7}"/>
          </ac:spMkLst>
        </pc:spChg>
        <pc:spChg chg="mod">
          <ac:chgData name="González Diego Iván" userId="aa6911a4-26d5-4d17-bb1b-389faa5bfbb7" providerId="ADAL" clId="{3A0840F2-13DA-4C9F-B3B6-766056B317D3}" dt="2021-04-13T10:01:02.717" v="1657" actId="20577"/>
          <ac:spMkLst>
            <pc:docMk/>
            <pc:sldMk cId="2020528081" sldId="261"/>
            <ac:spMk id="25" creationId="{6B57F4D7-435C-4684-91E5-76E19DD971A4}"/>
          </ac:spMkLst>
        </pc:spChg>
      </pc:sldChg>
    </pc:docChg>
  </pc:docChgLst>
  <pc:docChgLst>
    <pc:chgData name="González Diego Iván" userId="aa6911a4-26d5-4d17-bb1b-389faa5bfbb7" providerId="ADAL" clId="{790AB1E7-39A1-4BB5-A2F2-82C81F1A7E5D}"/>
    <pc:docChg chg="undo custSel addSld modSld">
      <pc:chgData name="González Diego Iván" userId="aa6911a4-26d5-4d17-bb1b-389faa5bfbb7" providerId="ADAL" clId="{790AB1E7-39A1-4BB5-A2F2-82C81F1A7E5D}" dt="2021-03-23T17:42:37.644" v="1077" actId="207"/>
      <pc:docMkLst>
        <pc:docMk/>
      </pc:docMkLst>
      <pc:sldChg chg="addSp delSp modSp mod">
        <pc:chgData name="González Diego Iván" userId="aa6911a4-26d5-4d17-bb1b-389faa5bfbb7" providerId="ADAL" clId="{790AB1E7-39A1-4BB5-A2F2-82C81F1A7E5D}" dt="2021-03-23T17:34:16.075" v="980" actId="1076"/>
        <pc:sldMkLst>
          <pc:docMk/>
          <pc:sldMk cId="1439536848" sldId="256"/>
        </pc:sldMkLst>
        <pc:spChg chg="add mod">
          <ac:chgData name="González Diego Iván" userId="aa6911a4-26d5-4d17-bb1b-389faa5bfbb7" providerId="ADAL" clId="{790AB1E7-39A1-4BB5-A2F2-82C81F1A7E5D}" dt="2021-03-23T17:10:51.919" v="273" actId="1035"/>
          <ac:spMkLst>
            <pc:docMk/>
            <pc:sldMk cId="1439536848" sldId="256"/>
            <ac:spMk id="3" creationId="{4B2A4812-9E6A-4EA5-BFC4-171E21DBBEEB}"/>
          </ac:spMkLst>
        </pc:spChg>
        <pc:spChg chg="mod">
          <ac:chgData name="González Diego Iván" userId="aa6911a4-26d5-4d17-bb1b-389faa5bfbb7" providerId="ADAL" clId="{790AB1E7-39A1-4BB5-A2F2-82C81F1A7E5D}" dt="2021-03-23T17:33:45.598" v="947" actId="20577"/>
          <ac:spMkLst>
            <pc:docMk/>
            <pc:sldMk cId="1439536848" sldId="256"/>
            <ac:spMk id="4" creationId="{8BE5744F-3423-5449-ABB0-D4FE8DEF6482}"/>
          </ac:spMkLst>
        </pc:spChg>
        <pc:spChg chg="add mod">
          <ac:chgData name="González Diego Iván" userId="aa6911a4-26d5-4d17-bb1b-389faa5bfbb7" providerId="ADAL" clId="{790AB1E7-39A1-4BB5-A2F2-82C81F1A7E5D}" dt="2021-03-23T17:10:51.919" v="273" actId="1035"/>
          <ac:spMkLst>
            <pc:docMk/>
            <pc:sldMk cId="1439536848" sldId="256"/>
            <ac:spMk id="5" creationId="{40C26CAE-5DF6-4BBE-95BC-600BC8C39AC9}"/>
          </ac:spMkLst>
        </pc:spChg>
        <pc:spChg chg="add mod">
          <ac:chgData name="González Diego Iván" userId="aa6911a4-26d5-4d17-bb1b-389faa5bfbb7" providerId="ADAL" clId="{790AB1E7-39A1-4BB5-A2F2-82C81F1A7E5D}" dt="2021-03-23T17:10:51.919" v="273" actId="1035"/>
          <ac:spMkLst>
            <pc:docMk/>
            <pc:sldMk cId="1439536848" sldId="256"/>
            <ac:spMk id="6" creationId="{84970176-405E-485E-9745-87E921D9C5EC}"/>
          </ac:spMkLst>
        </pc:spChg>
        <pc:spChg chg="add mod">
          <ac:chgData name="González Diego Iván" userId="aa6911a4-26d5-4d17-bb1b-389faa5bfbb7" providerId="ADAL" clId="{790AB1E7-39A1-4BB5-A2F2-82C81F1A7E5D}" dt="2021-03-23T17:10:51.919" v="273" actId="1035"/>
          <ac:spMkLst>
            <pc:docMk/>
            <pc:sldMk cId="1439536848" sldId="256"/>
            <ac:spMk id="7" creationId="{A65F642B-C0D4-4F34-A6EE-A1C7B300C2BE}"/>
          </ac:spMkLst>
        </pc:spChg>
        <pc:spChg chg="add mod">
          <ac:chgData name="González Diego Iván" userId="aa6911a4-26d5-4d17-bb1b-389faa5bfbb7" providerId="ADAL" clId="{790AB1E7-39A1-4BB5-A2F2-82C81F1A7E5D}" dt="2021-03-23T17:10:51.919" v="273" actId="1035"/>
          <ac:spMkLst>
            <pc:docMk/>
            <pc:sldMk cId="1439536848" sldId="256"/>
            <ac:spMk id="8" creationId="{FC301444-6FF2-421A-8F54-A2472CA82504}"/>
          </ac:spMkLst>
        </pc:spChg>
        <pc:spChg chg="add mod">
          <ac:chgData name="González Diego Iván" userId="aa6911a4-26d5-4d17-bb1b-389faa5bfbb7" providerId="ADAL" clId="{790AB1E7-39A1-4BB5-A2F2-82C81F1A7E5D}" dt="2021-03-23T17:10:51.919" v="273" actId="1035"/>
          <ac:spMkLst>
            <pc:docMk/>
            <pc:sldMk cId="1439536848" sldId="256"/>
            <ac:spMk id="10" creationId="{91EED227-5A8D-42E7-96E9-E1EF50A904DA}"/>
          </ac:spMkLst>
        </pc:spChg>
        <pc:spChg chg="add mod">
          <ac:chgData name="González Diego Iván" userId="aa6911a4-26d5-4d17-bb1b-389faa5bfbb7" providerId="ADAL" clId="{790AB1E7-39A1-4BB5-A2F2-82C81F1A7E5D}" dt="2021-03-23T17:28:30.001" v="806" actId="1076"/>
          <ac:spMkLst>
            <pc:docMk/>
            <pc:sldMk cId="1439536848" sldId="256"/>
            <ac:spMk id="17" creationId="{429A53A5-C7D9-4811-B2C6-ECD0D75D5D59}"/>
          </ac:spMkLst>
        </pc:spChg>
        <pc:spChg chg="add mod">
          <ac:chgData name="González Diego Iván" userId="aa6911a4-26d5-4d17-bb1b-389faa5bfbb7" providerId="ADAL" clId="{790AB1E7-39A1-4BB5-A2F2-82C81F1A7E5D}" dt="2021-03-23T17:10:51.919" v="273" actId="1035"/>
          <ac:spMkLst>
            <pc:docMk/>
            <pc:sldMk cId="1439536848" sldId="256"/>
            <ac:spMk id="26" creationId="{2C18750C-4509-47D5-9354-7CEFB8BFC439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27" creationId="{7A3811B3-0B11-49B3-8F86-18E600109473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29" creationId="{63D3280C-D83B-47BE-95D9-E3D7BA424579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30" creationId="{A6282681-5DC6-43CB-82C1-2FF2748B0BB4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33" creationId="{15C530F9-54C4-4113-A079-C95E63EBA954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35" creationId="{6EB965A7-EDE3-40FC-A247-1A37E5BC3D21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36" creationId="{69825A35-6A68-41CA-8B13-2F62F74B83D1}"/>
          </ac:spMkLst>
        </pc:spChg>
        <pc:spChg chg="add mod">
          <ac:chgData name="González Diego Iván" userId="aa6911a4-26d5-4d17-bb1b-389faa5bfbb7" providerId="ADAL" clId="{790AB1E7-39A1-4BB5-A2F2-82C81F1A7E5D}" dt="2021-03-23T17:10:51.919" v="273" actId="1035"/>
          <ac:spMkLst>
            <pc:docMk/>
            <pc:sldMk cId="1439536848" sldId="256"/>
            <ac:spMk id="38" creationId="{DFEB63BC-18AD-4BE6-900F-48216519D2B4}"/>
          </ac:spMkLst>
        </pc:spChg>
        <pc:spChg chg="add mod">
          <ac:chgData name="González Diego Iván" userId="aa6911a4-26d5-4d17-bb1b-389faa5bfbb7" providerId="ADAL" clId="{790AB1E7-39A1-4BB5-A2F2-82C81F1A7E5D}" dt="2021-03-23T17:10:51.919" v="273" actId="1035"/>
          <ac:spMkLst>
            <pc:docMk/>
            <pc:sldMk cId="1439536848" sldId="256"/>
            <ac:spMk id="42" creationId="{E731A0CB-0A66-4A84-B05D-F10127DE666C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46" creationId="{7E375CF3-294A-420E-BEF7-B8B6F5AE401A}"/>
          </ac:spMkLst>
        </pc:spChg>
        <pc:spChg chg="add mod">
          <ac:chgData name="González Diego Iván" userId="aa6911a4-26d5-4d17-bb1b-389faa5bfbb7" providerId="ADAL" clId="{790AB1E7-39A1-4BB5-A2F2-82C81F1A7E5D}" dt="2021-03-23T17:10:51.919" v="273" actId="1035"/>
          <ac:spMkLst>
            <pc:docMk/>
            <pc:sldMk cId="1439536848" sldId="256"/>
            <ac:spMk id="46" creationId="{A01F51BE-E14F-491D-8EB1-F1E2D62B19D2}"/>
          </ac:spMkLst>
        </pc:spChg>
        <pc:spChg chg="add mod">
          <ac:chgData name="González Diego Iván" userId="aa6911a4-26d5-4d17-bb1b-389faa5bfbb7" providerId="ADAL" clId="{790AB1E7-39A1-4BB5-A2F2-82C81F1A7E5D}" dt="2021-03-23T17:10:51.919" v="273" actId="1035"/>
          <ac:spMkLst>
            <pc:docMk/>
            <pc:sldMk cId="1439536848" sldId="256"/>
            <ac:spMk id="50" creationId="{E04C5D73-5700-472F-8D9C-2D1D5E878037}"/>
          </ac:spMkLst>
        </pc:spChg>
        <pc:spChg chg="add mod">
          <ac:chgData name="González Diego Iván" userId="aa6911a4-26d5-4d17-bb1b-389faa5bfbb7" providerId="ADAL" clId="{790AB1E7-39A1-4BB5-A2F2-82C81F1A7E5D}" dt="2021-03-23T17:28:24.089" v="804" actId="1076"/>
          <ac:spMkLst>
            <pc:docMk/>
            <pc:sldMk cId="1439536848" sldId="256"/>
            <ac:spMk id="53" creationId="{65E57193-01AD-479E-932C-F74A4EEEC5D4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56" creationId="{422CFC3B-19D7-49ED-9872-984C850277A1}"/>
          </ac:spMkLst>
        </pc:spChg>
        <pc:spChg chg="add mod">
          <ac:chgData name="González Diego Iván" userId="aa6911a4-26d5-4d17-bb1b-389faa5bfbb7" providerId="ADAL" clId="{790AB1E7-39A1-4BB5-A2F2-82C81F1A7E5D}" dt="2021-03-23T17:10:51.919" v="273" actId="1035"/>
          <ac:spMkLst>
            <pc:docMk/>
            <pc:sldMk cId="1439536848" sldId="256"/>
            <ac:spMk id="57" creationId="{1E236BAA-53DE-4D74-9B31-56DF2FAAC8E6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61" creationId="{3648B1D4-E12D-4DEC-BB5E-A10D07672B45}"/>
          </ac:spMkLst>
        </pc:spChg>
        <pc:spChg chg="add mod">
          <ac:chgData name="González Diego Iván" userId="aa6911a4-26d5-4d17-bb1b-389faa5bfbb7" providerId="ADAL" clId="{790AB1E7-39A1-4BB5-A2F2-82C81F1A7E5D}" dt="2021-03-23T17:27:38.418" v="765" actId="20577"/>
          <ac:spMkLst>
            <pc:docMk/>
            <pc:sldMk cId="1439536848" sldId="256"/>
            <ac:spMk id="62" creationId="{20D58F9D-909D-48F0-B5E1-61407618C100}"/>
          </ac:spMkLst>
        </pc:spChg>
        <pc:spChg chg="add mod">
          <ac:chgData name="González Diego Iván" userId="aa6911a4-26d5-4d17-bb1b-389faa5bfbb7" providerId="ADAL" clId="{790AB1E7-39A1-4BB5-A2F2-82C81F1A7E5D}" dt="2021-03-23T17:13:46.811" v="338" actId="1076"/>
          <ac:spMkLst>
            <pc:docMk/>
            <pc:sldMk cId="1439536848" sldId="256"/>
            <ac:spMk id="63" creationId="{E6A07ED0-4DA4-4A2D-A5FC-AC0927E159D8}"/>
          </ac:spMkLst>
        </pc:spChg>
        <pc:spChg chg="add mod">
          <ac:chgData name="González Diego Iván" userId="aa6911a4-26d5-4d17-bb1b-389faa5bfbb7" providerId="ADAL" clId="{790AB1E7-39A1-4BB5-A2F2-82C81F1A7E5D}" dt="2021-03-23T17:14:18.442" v="341" actId="1076"/>
          <ac:spMkLst>
            <pc:docMk/>
            <pc:sldMk cId="1439536848" sldId="256"/>
            <ac:spMk id="64" creationId="{01C69B89-0D62-4756-AAA3-3D66117C4EB6}"/>
          </ac:spMkLst>
        </pc:spChg>
        <pc:spChg chg="add mod">
          <ac:chgData name="González Diego Iván" userId="aa6911a4-26d5-4d17-bb1b-389faa5bfbb7" providerId="ADAL" clId="{790AB1E7-39A1-4BB5-A2F2-82C81F1A7E5D}" dt="2021-03-23T17:15:40.367" v="387" actId="20577"/>
          <ac:spMkLst>
            <pc:docMk/>
            <pc:sldMk cId="1439536848" sldId="256"/>
            <ac:spMk id="65" creationId="{5D1DA138-729B-4F75-BD27-90731BC8208A}"/>
          </ac:spMkLst>
        </pc:spChg>
        <pc:spChg chg="add mod">
          <ac:chgData name="González Diego Iván" userId="aa6911a4-26d5-4d17-bb1b-389faa5bfbb7" providerId="ADAL" clId="{790AB1E7-39A1-4BB5-A2F2-82C81F1A7E5D}" dt="2021-03-23T17:25:59.599" v="760" actId="20577"/>
          <ac:spMkLst>
            <pc:docMk/>
            <pc:sldMk cId="1439536848" sldId="256"/>
            <ac:spMk id="66" creationId="{9620D118-E406-4E0F-8E93-21A8F2EA314B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66" creationId="{B9A6B9B2-0378-486E-A6D4-5C64C109B04A}"/>
          </ac:spMkLst>
        </pc:spChg>
        <pc:spChg chg="add mod">
          <ac:chgData name="González Diego Iván" userId="aa6911a4-26d5-4d17-bb1b-389faa5bfbb7" providerId="ADAL" clId="{790AB1E7-39A1-4BB5-A2F2-82C81F1A7E5D}" dt="2021-03-23T17:20:04.729" v="486" actId="20577"/>
          <ac:spMkLst>
            <pc:docMk/>
            <pc:sldMk cId="1439536848" sldId="256"/>
            <ac:spMk id="67" creationId="{8BA7C001-0365-474B-908B-36513D508E75}"/>
          </ac:spMkLst>
        </pc:spChg>
        <pc:spChg chg="add mod">
          <ac:chgData name="González Diego Iván" userId="aa6911a4-26d5-4d17-bb1b-389faa5bfbb7" providerId="ADAL" clId="{790AB1E7-39A1-4BB5-A2F2-82C81F1A7E5D}" dt="2021-03-23T17:19:23.714" v="470" actId="1076"/>
          <ac:spMkLst>
            <pc:docMk/>
            <pc:sldMk cId="1439536848" sldId="256"/>
            <ac:spMk id="68" creationId="{2212DB7A-44F5-4B24-8CA4-89EC2BDF227E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68" creationId="{61B9A6CD-A0C3-4A2D-BDDD-5F02DF05B602}"/>
          </ac:spMkLst>
        </pc:spChg>
        <pc:spChg chg="add mod">
          <ac:chgData name="González Diego Iván" userId="aa6911a4-26d5-4d17-bb1b-389faa5bfbb7" providerId="ADAL" clId="{790AB1E7-39A1-4BB5-A2F2-82C81F1A7E5D}" dt="2021-03-23T17:19:28.970" v="472" actId="1076"/>
          <ac:spMkLst>
            <pc:docMk/>
            <pc:sldMk cId="1439536848" sldId="256"/>
            <ac:spMk id="69" creationId="{9ACAC89D-E1A8-4C78-B6AC-AE39C9B02D7E}"/>
          </ac:spMkLst>
        </pc:spChg>
        <pc:spChg chg="add mod">
          <ac:chgData name="González Diego Iván" userId="aa6911a4-26d5-4d17-bb1b-389faa5bfbb7" providerId="ADAL" clId="{790AB1E7-39A1-4BB5-A2F2-82C81F1A7E5D}" dt="2021-03-23T17:21:10.993" v="568" actId="1076"/>
          <ac:spMkLst>
            <pc:docMk/>
            <pc:sldMk cId="1439536848" sldId="256"/>
            <ac:spMk id="70" creationId="{F133492D-8676-4719-AC32-9444530EB485}"/>
          </ac:spMkLst>
        </pc:spChg>
        <pc:spChg chg="add mod">
          <ac:chgData name="González Diego Iván" userId="aa6911a4-26d5-4d17-bb1b-389faa5bfbb7" providerId="ADAL" clId="{790AB1E7-39A1-4BB5-A2F2-82C81F1A7E5D}" dt="2021-03-23T17:28:51.668" v="842" actId="20577"/>
          <ac:spMkLst>
            <pc:docMk/>
            <pc:sldMk cId="1439536848" sldId="256"/>
            <ac:spMk id="71" creationId="{E32BD791-2122-4A9D-BF06-2CBADC623488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72" creationId="{084355BD-FE41-48AB-87D5-528CE05EF52D}"/>
          </ac:spMkLst>
        </pc:spChg>
        <pc:spChg chg="add mod">
          <ac:chgData name="González Diego Iván" userId="aa6911a4-26d5-4d17-bb1b-389faa5bfbb7" providerId="ADAL" clId="{790AB1E7-39A1-4BB5-A2F2-82C81F1A7E5D}" dt="2021-03-23T17:29:43.321" v="870" actId="1076"/>
          <ac:spMkLst>
            <pc:docMk/>
            <pc:sldMk cId="1439536848" sldId="256"/>
            <ac:spMk id="73" creationId="{0C74725D-2637-4BA3-8AEF-42A2F9D05A19}"/>
          </ac:spMkLst>
        </pc:spChg>
        <pc:spChg chg="add mod">
          <ac:chgData name="González Diego Iván" userId="aa6911a4-26d5-4d17-bb1b-389faa5bfbb7" providerId="ADAL" clId="{790AB1E7-39A1-4BB5-A2F2-82C81F1A7E5D}" dt="2021-03-23T17:33:01.578" v="915" actId="14100"/>
          <ac:spMkLst>
            <pc:docMk/>
            <pc:sldMk cId="1439536848" sldId="256"/>
            <ac:spMk id="74" creationId="{A7A402D6-7E73-472E-B713-623967607CCF}"/>
          </ac:spMkLst>
        </pc:spChg>
        <pc:spChg chg="add mod">
          <ac:chgData name="González Diego Iván" userId="aa6911a4-26d5-4d17-bb1b-389faa5bfbb7" providerId="ADAL" clId="{790AB1E7-39A1-4BB5-A2F2-82C81F1A7E5D}" dt="2021-03-23T17:31:00.782" v="875" actId="6549"/>
          <ac:spMkLst>
            <pc:docMk/>
            <pc:sldMk cId="1439536848" sldId="256"/>
            <ac:spMk id="75" creationId="{12E419C9-0896-4D0B-8D5B-A9FA87AFB175}"/>
          </ac:spMkLst>
        </pc:spChg>
        <pc:spChg chg="add del mod">
          <ac:chgData name="González Diego Iván" userId="aa6911a4-26d5-4d17-bb1b-389faa5bfbb7" providerId="ADAL" clId="{790AB1E7-39A1-4BB5-A2F2-82C81F1A7E5D}" dt="2021-03-23T17:31:25.038" v="878" actId="478"/>
          <ac:spMkLst>
            <pc:docMk/>
            <pc:sldMk cId="1439536848" sldId="256"/>
            <ac:spMk id="76" creationId="{10D6A2D8-7495-4680-9A71-32137897EE89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76" creationId="{A52D05D7-E5A7-4E1C-A9F0-D369FCA2B552}"/>
          </ac:spMkLst>
        </pc:spChg>
        <pc:spChg chg="add mod">
          <ac:chgData name="González Diego Iván" userId="aa6911a4-26d5-4d17-bb1b-389faa5bfbb7" providerId="ADAL" clId="{790AB1E7-39A1-4BB5-A2F2-82C81F1A7E5D}" dt="2021-03-23T17:31:33.043" v="880" actId="1076"/>
          <ac:spMkLst>
            <pc:docMk/>
            <pc:sldMk cId="1439536848" sldId="256"/>
            <ac:spMk id="77" creationId="{476D5F9A-72D9-436C-A9EC-6C2AE5AFA7B9}"/>
          </ac:spMkLst>
        </pc:spChg>
        <pc:spChg chg="add mod">
          <ac:chgData name="González Diego Iván" userId="aa6911a4-26d5-4d17-bb1b-389faa5bfbb7" providerId="ADAL" clId="{790AB1E7-39A1-4BB5-A2F2-82C81F1A7E5D}" dt="2021-03-23T17:34:07.020" v="978" actId="6549"/>
          <ac:spMkLst>
            <pc:docMk/>
            <pc:sldMk cId="1439536848" sldId="256"/>
            <ac:spMk id="78" creationId="{C9D04544-7EAA-44C9-A1B1-9EB782C7EC7A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79" creationId="{7979AE91-533A-4E58-A4A9-9A96DB959900}"/>
          </ac:spMkLst>
        </pc:spChg>
        <pc:spChg chg="add mod">
          <ac:chgData name="González Diego Iván" userId="aa6911a4-26d5-4d17-bb1b-389faa5bfbb7" providerId="ADAL" clId="{790AB1E7-39A1-4BB5-A2F2-82C81F1A7E5D}" dt="2021-03-23T17:34:16.075" v="980" actId="1076"/>
          <ac:spMkLst>
            <pc:docMk/>
            <pc:sldMk cId="1439536848" sldId="256"/>
            <ac:spMk id="79" creationId="{934F8D3A-224A-45ED-AD4A-1DD231D0AAB3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83" creationId="{E57D9DF9-40B5-461E-AD21-9F7550A601F2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87" creationId="{C7543F38-FA33-40F7-9EB3-29058CA95833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88" creationId="{602854AB-C9FC-43EA-A6D0-9454EA309BAA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89" creationId="{BEFD35AC-F136-48F1-AE6E-4B60EABFDC0E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90" creationId="{3BEEB17D-5555-4DFE-AB84-B59ADFD0A3D4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91" creationId="{4E2DE7D1-A1BB-4ED8-9D2A-1E1A588BCB98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92" creationId="{A1557953-B594-46D8-A8E3-50A16231145C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93" creationId="{B36578D5-3E87-4FBE-B913-5252E974F2E8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95" creationId="{7C7B17EB-F298-4A76-B780-79C5E8C583AD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96" creationId="{F3F58096-6C80-4BE7-85AC-217D32C4212F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97" creationId="{792DCC2C-2C4F-4431-AD82-D02FF128A565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98" creationId="{F19C9A35-1EE4-41C7-81A6-2226A6028BE1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99" creationId="{80B15511-F8A0-46D1-B9E1-AD3B10F74D43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100" creationId="{81C78925-A25A-4E1B-848B-B59C99B25F07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101" creationId="{8E1A71DC-24BB-48DD-9143-975E7A02A8EB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102" creationId="{F005CD15-836A-4D4E-89FC-B9EAD2652B33}"/>
          </ac:spMkLst>
        </pc:spChg>
        <pc:spChg chg="del">
          <ac:chgData name="González Diego Iván" userId="aa6911a4-26d5-4d17-bb1b-389faa5bfbb7" providerId="ADAL" clId="{790AB1E7-39A1-4BB5-A2F2-82C81F1A7E5D}" dt="2021-03-23T11:01:30.144" v="2" actId="478"/>
          <ac:spMkLst>
            <pc:docMk/>
            <pc:sldMk cId="1439536848" sldId="256"/>
            <ac:spMk id="103" creationId="{E6173C7C-6739-4E50-BF39-1BE5E4359DE1}"/>
          </ac:spMkLst>
        </pc:spChg>
        <pc:cxnChg chg="add mod">
          <ac:chgData name="González Diego Iván" userId="aa6911a4-26d5-4d17-bb1b-389faa5bfbb7" providerId="ADAL" clId="{790AB1E7-39A1-4BB5-A2F2-82C81F1A7E5D}" dt="2021-03-23T17:10:51.919" v="273" actId="1035"/>
          <ac:cxnSpMkLst>
            <pc:docMk/>
            <pc:sldMk cId="1439536848" sldId="256"/>
            <ac:cxnSpMk id="11" creationId="{985C7C7E-3B16-4D1C-A09C-4C8E5A2401DE}"/>
          </ac:cxnSpMkLst>
        </pc:cxnChg>
        <pc:cxnChg chg="add mod">
          <ac:chgData name="González Diego Iván" userId="aa6911a4-26d5-4d17-bb1b-389faa5bfbb7" providerId="ADAL" clId="{790AB1E7-39A1-4BB5-A2F2-82C81F1A7E5D}" dt="2021-03-23T17:10:51.919" v="273" actId="1035"/>
          <ac:cxnSpMkLst>
            <pc:docMk/>
            <pc:sldMk cId="1439536848" sldId="256"/>
            <ac:cxnSpMk id="13" creationId="{0E0B2332-3B57-40DF-ADD7-B2B2715ACFEB}"/>
          </ac:cxnSpMkLst>
        </pc:cxnChg>
        <pc:cxnChg chg="add mod">
          <ac:chgData name="González Diego Iván" userId="aa6911a4-26d5-4d17-bb1b-389faa5bfbb7" providerId="ADAL" clId="{790AB1E7-39A1-4BB5-A2F2-82C81F1A7E5D}" dt="2021-03-23T17:10:51.919" v="273" actId="1035"/>
          <ac:cxnSpMkLst>
            <pc:docMk/>
            <pc:sldMk cId="1439536848" sldId="256"/>
            <ac:cxnSpMk id="18" creationId="{7CE11FB0-ECB4-4336-8C5D-F6E7892709FA}"/>
          </ac:cxnSpMkLst>
        </pc:cxnChg>
        <pc:cxnChg chg="add mod">
          <ac:chgData name="González Diego Iván" userId="aa6911a4-26d5-4d17-bb1b-389faa5bfbb7" providerId="ADAL" clId="{790AB1E7-39A1-4BB5-A2F2-82C81F1A7E5D}" dt="2021-03-23T17:28:22.242" v="803" actId="14100"/>
          <ac:cxnSpMkLst>
            <pc:docMk/>
            <pc:sldMk cId="1439536848" sldId="256"/>
            <ac:cxnSpMk id="20" creationId="{70D486C4-FD16-446E-AE33-1CB314EEC499}"/>
          </ac:cxnSpMkLst>
        </pc:cxnChg>
        <pc:cxnChg chg="add del mod">
          <ac:chgData name="González Diego Iván" userId="aa6911a4-26d5-4d17-bb1b-389faa5bfbb7" providerId="ADAL" clId="{790AB1E7-39A1-4BB5-A2F2-82C81F1A7E5D}" dt="2021-03-23T17:02:11.135" v="104" actId="478"/>
          <ac:cxnSpMkLst>
            <pc:docMk/>
            <pc:sldMk cId="1439536848" sldId="256"/>
            <ac:cxnSpMk id="23" creationId="{43D208A0-62A7-47FF-AF7B-6ED57C7850C3}"/>
          </ac:cxnSpMkLst>
        </pc:cxnChg>
        <pc:cxnChg chg="add mod">
          <ac:chgData name="González Diego Iván" userId="aa6911a4-26d5-4d17-bb1b-389faa5bfbb7" providerId="ADAL" clId="{790AB1E7-39A1-4BB5-A2F2-82C81F1A7E5D}" dt="2021-03-23T17:10:51.919" v="273" actId="1035"/>
          <ac:cxnSpMkLst>
            <pc:docMk/>
            <pc:sldMk cId="1439536848" sldId="256"/>
            <ac:cxnSpMk id="24" creationId="{4B50D1A6-5B4C-4E83-BB23-172A8B3462EF}"/>
          </ac:cxnSpMkLst>
        </pc:cxnChg>
        <pc:cxnChg chg="add mod">
          <ac:chgData name="González Diego Iván" userId="aa6911a4-26d5-4d17-bb1b-389faa5bfbb7" providerId="ADAL" clId="{790AB1E7-39A1-4BB5-A2F2-82C81F1A7E5D}" dt="2021-03-23T17:10:51.919" v="273" actId="1035"/>
          <ac:cxnSpMkLst>
            <pc:docMk/>
            <pc:sldMk cId="1439536848" sldId="256"/>
            <ac:cxnSpMk id="25" creationId="{F1E751A9-5FC1-4D27-BEDE-0944FBAE2D48}"/>
          </ac:cxnSpMkLst>
        </pc:cxnChg>
        <pc:cxnChg chg="add mod">
          <ac:chgData name="González Diego Iván" userId="aa6911a4-26d5-4d17-bb1b-389faa5bfbb7" providerId="ADAL" clId="{790AB1E7-39A1-4BB5-A2F2-82C81F1A7E5D}" dt="2021-03-23T17:10:51.919" v="273" actId="1035"/>
          <ac:cxnSpMkLst>
            <pc:docMk/>
            <pc:sldMk cId="1439536848" sldId="256"/>
            <ac:cxnSpMk id="28" creationId="{7AE96D61-EC2D-4E85-B79A-1E41923D865C}"/>
          </ac:cxnSpMkLst>
        </pc:cxnChg>
        <pc:cxnChg chg="add mod">
          <ac:chgData name="González Diego Iván" userId="aa6911a4-26d5-4d17-bb1b-389faa5bfbb7" providerId="ADAL" clId="{790AB1E7-39A1-4BB5-A2F2-82C81F1A7E5D}" dt="2021-03-23T17:10:51.919" v="273" actId="1035"/>
          <ac:cxnSpMkLst>
            <pc:docMk/>
            <pc:sldMk cId="1439536848" sldId="256"/>
            <ac:cxnSpMk id="31" creationId="{718C9992-B5FB-4132-8754-CD590611BE1D}"/>
          </ac:cxnSpMkLst>
        </pc:cxnChg>
        <pc:cxnChg chg="add mod">
          <ac:chgData name="González Diego Iván" userId="aa6911a4-26d5-4d17-bb1b-389faa5bfbb7" providerId="ADAL" clId="{790AB1E7-39A1-4BB5-A2F2-82C81F1A7E5D}" dt="2021-03-23T17:10:51.919" v="273" actId="1035"/>
          <ac:cxnSpMkLst>
            <pc:docMk/>
            <pc:sldMk cId="1439536848" sldId="256"/>
            <ac:cxnSpMk id="41" creationId="{1C2DE9AF-D587-4C31-BB56-65DC2B073ED8}"/>
          </ac:cxnSpMkLst>
        </pc:cxnChg>
        <pc:cxnChg chg="del mod">
          <ac:chgData name="González Diego Iván" userId="aa6911a4-26d5-4d17-bb1b-389faa5bfbb7" providerId="ADAL" clId="{790AB1E7-39A1-4BB5-A2F2-82C81F1A7E5D}" dt="2021-03-23T11:01:30.144" v="2" actId="478"/>
          <ac:cxnSpMkLst>
            <pc:docMk/>
            <pc:sldMk cId="1439536848" sldId="256"/>
            <ac:cxnSpMk id="42" creationId="{A6EF189A-70CD-4B24-9864-4AD3E55B3C5F}"/>
          </ac:cxnSpMkLst>
        </pc:cxnChg>
        <pc:cxnChg chg="add mod">
          <ac:chgData name="González Diego Iván" userId="aa6911a4-26d5-4d17-bb1b-389faa5bfbb7" providerId="ADAL" clId="{790AB1E7-39A1-4BB5-A2F2-82C81F1A7E5D}" dt="2021-03-23T17:10:51.919" v="273" actId="1035"/>
          <ac:cxnSpMkLst>
            <pc:docMk/>
            <pc:sldMk cId="1439536848" sldId="256"/>
            <ac:cxnSpMk id="43" creationId="{788FBD84-7B4E-4956-B0CC-CA3E3C0BBA39}"/>
          </ac:cxnSpMkLst>
        </pc:cxnChg>
        <pc:cxnChg chg="del">
          <ac:chgData name="González Diego Iván" userId="aa6911a4-26d5-4d17-bb1b-389faa5bfbb7" providerId="ADAL" clId="{790AB1E7-39A1-4BB5-A2F2-82C81F1A7E5D}" dt="2021-03-23T11:01:30.144" v="2" actId="478"/>
          <ac:cxnSpMkLst>
            <pc:docMk/>
            <pc:sldMk cId="1439536848" sldId="256"/>
            <ac:cxnSpMk id="43" creationId="{930E56EA-2680-4FB9-8963-0F2BE88A17DD}"/>
          </ac:cxnSpMkLst>
        </pc:cxnChg>
        <pc:cxnChg chg="del">
          <ac:chgData name="González Diego Iván" userId="aa6911a4-26d5-4d17-bb1b-389faa5bfbb7" providerId="ADAL" clId="{790AB1E7-39A1-4BB5-A2F2-82C81F1A7E5D}" dt="2021-03-23T11:01:30.144" v="2" actId="478"/>
          <ac:cxnSpMkLst>
            <pc:docMk/>
            <pc:sldMk cId="1439536848" sldId="256"/>
            <ac:cxnSpMk id="47" creationId="{2A9E8572-6196-47A2-9FE6-230748BC9730}"/>
          </ac:cxnSpMkLst>
        </pc:cxnChg>
        <pc:cxnChg chg="add mod">
          <ac:chgData name="González Diego Iván" userId="aa6911a4-26d5-4d17-bb1b-389faa5bfbb7" providerId="ADAL" clId="{790AB1E7-39A1-4BB5-A2F2-82C81F1A7E5D}" dt="2021-03-23T17:10:51.919" v="273" actId="1035"/>
          <ac:cxnSpMkLst>
            <pc:docMk/>
            <pc:sldMk cId="1439536848" sldId="256"/>
            <ac:cxnSpMk id="48" creationId="{6237B683-466A-41DC-9522-6E396752AF0E}"/>
          </ac:cxnSpMkLst>
        </pc:cxnChg>
        <pc:cxnChg chg="del">
          <ac:chgData name="González Diego Iván" userId="aa6911a4-26d5-4d17-bb1b-389faa5bfbb7" providerId="ADAL" clId="{790AB1E7-39A1-4BB5-A2F2-82C81F1A7E5D}" dt="2021-03-23T11:01:30.144" v="2" actId="478"/>
          <ac:cxnSpMkLst>
            <pc:docMk/>
            <pc:sldMk cId="1439536848" sldId="256"/>
            <ac:cxnSpMk id="49" creationId="{B16D4CFA-6D4D-4859-954D-8760B746F54F}"/>
          </ac:cxnSpMkLst>
        </pc:cxnChg>
        <pc:cxnChg chg="add mod">
          <ac:chgData name="González Diego Iván" userId="aa6911a4-26d5-4d17-bb1b-389faa5bfbb7" providerId="ADAL" clId="{790AB1E7-39A1-4BB5-A2F2-82C81F1A7E5D}" dt="2021-03-23T17:10:51.919" v="273" actId="1035"/>
          <ac:cxnSpMkLst>
            <pc:docMk/>
            <pc:sldMk cId="1439536848" sldId="256"/>
            <ac:cxnSpMk id="49" creationId="{F0A7E3B6-209D-49FF-B18F-880519FE27CE}"/>
          </ac:cxnSpMkLst>
        </pc:cxnChg>
        <pc:cxnChg chg="del">
          <ac:chgData name="González Diego Iván" userId="aa6911a4-26d5-4d17-bb1b-389faa5bfbb7" providerId="ADAL" clId="{790AB1E7-39A1-4BB5-A2F2-82C81F1A7E5D}" dt="2021-03-23T11:01:30.144" v="2" actId="478"/>
          <ac:cxnSpMkLst>
            <pc:docMk/>
            <pc:sldMk cId="1439536848" sldId="256"/>
            <ac:cxnSpMk id="52" creationId="{4D1F2759-5BE6-448C-818A-EC3232D4731F}"/>
          </ac:cxnSpMkLst>
        </pc:cxnChg>
        <pc:cxnChg chg="del">
          <ac:chgData name="González Diego Iván" userId="aa6911a4-26d5-4d17-bb1b-389faa5bfbb7" providerId="ADAL" clId="{790AB1E7-39A1-4BB5-A2F2-82C81F1A7E5D}" dt="2021-03-23T11:01:30.144" v="2" actId="478"/>
          <ac:cxnSpMkLst>
            <pc:docMk/>
            <pc:sldMk cId="1439536848" sldId="256"/>
            <ac:cxnSpMk id="55" creationId="{52C1C6E9-209A-48D3-9DEC-6993176FC71C}"/>
          </ac:cxnSpMkLst>
        </pc:cxnChg>
        <pc:cxnChg chg="del">
          <ac:chgData name="González Diego Iván" userId="aa6911a4-26d5-4d17-bb1b-389faa5bfbb7" providerId="ADAL" clId="{790AB1E7-39A1-4BB5-A2F2-82C81F1A7E5D}" dt="2021-03-23T11:01:30.144" v="2" actId="478"/>
          <ac:cxnSpMkLst>
            <pc:docMk/>
            <pc:sldMk cId="1439536848" sldId="256"/>
            <ac:cxnSpMk id="58" creationId="{9A5D3126-C05B-4497-AFC3-FACF0311DAB5}"/>
          </ac:cxnSpMkLst>
        </pc:cxnChg>
        <pc:cxnChg chg="add mod">
          <ac:chgData name="González Diego Iván" userId="aa6911a4-26d5-4d17-bb1b-389faa5bfbb7" providerId="ADAL" clId="{790AB1E7-39A1-4BB5-A2F2-82C81F1A7E5D}" dt="2021-03-23T17:10:51.919" v="273" actId="1035"/>
          <ac:cxnSpMkLst>
            <pc:docMk/>
            <pc:sldMk cId="1439536848" sldId="256"/>
            <ac:cxnSpMk id="58" creationId="{D189BE96-4844-4F81-B270-782405B69B15}"/>
          </ac:cxnSpMkLst>
        </pc:cxnChg>
        <pc:cxnChg chg="del">
          <ac:chgData name="González Diego Iván" userId="aa6911a4-26d5-4d17-bb1b-389faa5bfbb7" providerId="ADAL" clId="{790AB1E7-39A1-4BB5-A2F2-82C81F1A7E5D}" dt="2021-03-23T11:01:30.144" v="2" actId="478"/>
          <ac:cxnSpMkLst>
            <pc:docMk/>
            <pc:sldMk cId="1439536848" sldId="256"/>
            <ac:cxnSpMk id="59" creationId="{1EF0E190-113E-4830-9B9B-BEFA8523E7B8}"/>
          </ac:cxnSpMkLst>
        </pc:cxnChg>
        <pc:cxnChg chg="add mod">
          <ac:chgData name="González Diego Iván" userId="aa6911a4-26d5-4d17-bb1b-389faa5bfbb7" providerId="ADAL" clId="{790AB1E7-39A1-4BB5-A2F2-82C81F1A7E5D}" dt="2021-03-23T17:28:28.225" v="805" actId="1076"/>
          <ac:cxnSpMkLst>
            <pc:docMk/>
            <pc:sldMk cId="1439536848" sldId="256"/>
            <ac:cxnSpMk id="60" creationId="{1D5466B3-DD4C-4CF7-AA9E-3F73CAFC75B3}"/>
          </ac:cxnSpMkLst>
        </pc:cxnChg>
        <pc:cxnChg chg="del">
          <ac:chgData name="González Diego Iván" userId="aa6911a4-26d5-4d17-bb1b-389faa5bfbb7" providerId="ADAL" clId="{790AB1E7-39A1-4BB5-A2F2-82C81F1A7E5D}" dt="2021-03-23T11:01:30.144" v="2" actId="478"/>
          <ac:cxnSpMkLst>
            <pc:docMk/>
            <pc:sldMk cId="1439536848" sldId="256"/>
            <ac:cxnSpMk id="65" creationId="{E47FA36A-5155-425D-9F84-2E7D75A42EE5}"/>
          </ac:cxnSpMkLst>
        </pc:cxnChg>
        <pc:cxnChg chg="del">
          <ac:chgData name="González Diego Iván" userId="aa6911a4-26d5-4d17-bb1b-389faa5bfbb7" providerId="ADAL" clId="{790AB1E7-39A1-4BB5-A2F2-82C81F1A7E5D}" dt="2021-03-23T11:01:30.144" v="2" actId="478"/>
          <ac:cxnSpMkLst>
            <pc:docMk/>
            <pc:sldMk cId="1439536848" sldId="256"/>
            <ac:cxnSpMk id="67" creationId="{CACD4F6F-CC35-4B57-BAA1-9197C497B4F8}"/>
          </ac:cxnSpMkLst>
        </pc:cxnChg>
        <pc:cxnChg chg="del">
          <ac:chgData name="González Diego Iván" userId="aa6911a4-26d5-4d17-bb1b-389faa5bfbb7" providerId="ADAL" clId="{790AB1E7-39A1-4BB5-A2F2-82C81F1A7E5D}" dt="2021-03-23T11:01:30.144" v="2" actId="478"/>
          <ac:cxnSpMkLst>
            <pc:docMk/>
            <pc:sldMk cId="1439536848" sldId="256"/>
            <ac:cxnSpMk id="71" creationId="{6E2346B5-DAB1-4962-A4CB-8D088141C889}"/>
          </ac:cxnSpMkLst>
        </pc:cxnChg>
        <pc:cxnChg chg="del">
          <ac:chgData name="González Diego Iván" userId="aa6911a4-26d5-4d17-bb1b-389faa5bfbb7" providerId="ADAL" clId="{790AB1E7-39A1-4BB5-A2F2-82C81F1A7E5D}" dt="2021-03-23T11:01:30.144" v="2" actId="478"/>
          <ac:cxnSpMkLst>
            <pc:docMk/>
            <pc:sldMk cId="1439536848" sldId="256"/>
            <ac:cxnSpMk id="75" creationId="{818F090F-53F5-4AD5-97D6-34EB1E690FCE}"/>
          </ac:cxnSpMkLst>
        </pc:cxnChg>
        <pc:cxnChg chg="del">
          <ac:chgData name="González Diego Iván" userId="aa6911a4-26d5-4d17-bb1b-389faa5bfbb7" providerId="ADAL" clId="{790AB1E7-39A1-4BB5-A2F2-82C81F1A7E5D}" dt="2021-03-23T11:01:30.144" v="2" actId="478"/>
          <ac:cxnSpMkLst>
            <pc:docMk/>
            <pc:sldMk cId="1439536848" sldId="256"/>
            <ac:cxnSpMk id="77" creationId="{2D5DCC7B-DD12-434D-8477-1B779A329380}"/>
          </ac:cxnSpMkLst>
        </pc:cxnChg>
        <pc:cxnChg chg="del">
          <ac:chgData name="González Diego Iván" userId="aa6911a4-26d5-4d17-bb1b-389faa5bfbb7" providerId="ADAL" clId="{790AB1E7-39A1-4BB5-A2F2-82C81F1A7E5D}" dt="2021-03-23T11:01:30.144" v="2" actId="478"/>
          <ac:cxnSpMkLst>
            <pc:docMk/>
            <pc:sldMk cId="1439536848" sldId="256"/>
            <ac:cxnSpMk id="81" creationId="{95F1AEC3-0943-4608-B3D9-A968D2B23470}"/>
          </ac:cxnSpMkLst>
        </pc:cxnChg>
      </pc:sldChg>
      <pc:sldChg chg="modSp add mod">
        <pc:chgData name="González Diego Iván" userId="aa6911a4-26d5-4d17-bb1b-389faa5bfbb7" providerId="ADAL" clId="{790AB1E7-39A1-4BB5-A2F2-82C81F1A7E5D}" dt="2021-03-23T17:42:37.644" v="1077" actId="207"/>
        <pc:sldMkLst>
          <pc:docMk/>
          <pc:sldMk cId="3519405568" sldId="258"/>
        </pc:sldMkLst>
        <pc:spChg chg="mod">
          <ac:chgData name="González Diego Iván" userId="aa6911a4-26d5-4d17-bb1b-389faa5bfbb7" providerId="ADAL" clId="{790AB1E7-39A1-4BB5-A2F2-82C81F1A7E5D}" dt="2021-03-23T17:42:37.644" v="1077" actId="207"/>
          <ac:spMkLst>
            <pc:docMk/>
            <pc:sldMk cId="3519405568" sldId="258"/>
            <ac:spMk id="4" creationId="{8BE5744F-3423-5449-ABB0-D4FE8DEF6482}"/>
          </ac:spMkLst>
        </pc:spChg>
        <pc:spChg chg="mod">
          <ac:chgData name="González Diego Iván" userId="aa6911a4-26d5-4d17-bb1b-389faa5bfbb7" providerId="ADAL" clId="{790AB1E7-39A1-4BB5-A2F2-82C81F1A7E5D}" dt="2021-03-23T17:37:23.841" v="986" actId="1076"/>
          <ac:spMkLst>
            <pc:docMk/>
            <pc:sldMk cId="3519405568" sldId="258"/>
            <ac:spMk id="6" creationId="{84970176-405E-485E-9745-87E921D9C5EC}"/>
          </ac:spMkLst>
        </pc:spChg>
        <pc:spChg chg="mod">
          <ac:chgData name="González Diego Iván" userId="aa6911a4-26d5-4d17-bb1b-389faa5bfbb7" providerId="ADAL" clId="{790AB1E7-39A1-4BB5-A2F2-82C81F1A7E5D}" dt="2021-03-23T17:37:52.825" v="993" actId="1076"/>
          <ac:spMkLst>
            <pc:docMk/>
            <pc:sldMk cId="3519405568" sldId="258"/>
            <ac:spMk id="66" creationId="{9620D118-E406-4E0F-8E93-21A8F2EA314B}"/>
          </ac:spMkLst>
        </pc:spChg>
        <pc:spChg chg="mod">
          <ac:chgData name="González Diego Iván" userId="aa6911a4-26d5-4d17-bb1b-389faa5bfbb7" providerId="ADAL" clId="{790AB1E7-39A1-4BB5-A2F2-82C81F1A7E5D}" dt="2021-03-23T17:38:34.094" v="1037" actId="20577"/>
          <ac:spMkLst>
            <pc:docMk/>
            <pc:sldMk cId="3519405568" sldId="258"/>
            <ac:spMk id="71" creationId="{E32BD791-2122-4A9D-BF06-2CBADC623488}"/>
          </ac:spMkLst>
        </pc:spChg>
        <pc:spChg chg="mod">
          <ac:chgData name="González Diego Iván" userId="aa6911a4-26d5-4d17-bb1b-389faa5bfbb7" providerId="ADAL" clId="{790AB1E7-39A1-4BB5-A2F2-82C81F1A7E5D}" dt="2021-03-23T17:38:40.592" v="1038" actId="1076"/>
          <ac:spMkLst>
            <pc:docMk/>
            <pc:sldMk cId="3519405568" sldId="258"/>
            <ac:spMk id="77" creationId="{476D5F9A-72D9-436C-A9EC-6C2AE5AFA7B9}"/>
          </ac:spMkLst>
        </pc:spChg>
        <pc:cxnChg chg="mod">
          <ac:chgData name="González Diego Iván" userId="aa6911a4-26d5-4d17-bb1b-389faa5bfbb7" providerId="ADAL" clId="{790AB1E7-39A1-4BB5-A2F2-82C81F1A7E5D}" dt="2021-03-23T17:37:35.137" v="990" actId="1076"/>
          <ac:cxnSpMkLst>
            <pc:docMk/>
            <pc:sldMk cId="3519405568" sldId="258"/>
            <ac:cxnSpMk id="13" creationId="{0E0B2332-3B57-40DF-ADD7-B2B2715ACFEB}"/>
          </ac:cxnSpMkLst>
        </pc:cxnChg>
        <pc:cxnChg chg="mod">
          <ac:chgData name="González Diego Iván" userId="aa6911a4-26d5-4d17-bb1b-389faa5bfbb7" providerId="ADAL" clId="{790AB1E7-39A1-4BB5-A2F2-82C81F1A7E5D}" dt="2021-03-23T17:37:20.449" v="985" actId="14100"/>
          <ac:cxnSpMkLst>
            <pc:docMk/>
            <pc:sldMk cId="3519405568" sldId="258"/>
            <ac:cxnSpMk id="18" creationId="{7CE11FB0-ECB4-4336-8C5D-F6E7892709FA}"/>
          </ac:cxnSpMkLst>
        </pc:cxnChg>
        <pc:cxnChg chg="mod">
          <ac:chgData name="González Diego Iván" userId="aa6911a4-26d5-4d17-bb1b-389faa5bfbb7" providerId="ADAL" clId="{790AB1E7-39A1-4BB5-A2F2-82C81F1A7E5D}" dt="2021-03-23T17:37:26.593" v="987" actId="14100"/>
          <ac:cxnSpMkLst>
            <pc:docMk/>
            <pc:sldMk cId="3519405568" sldId="258"/>
            <ac:cxnSpMk id="20" creationId="{70D486C4-FD16-446E-AE33-1CB314EEC499}"/>
          </ac:cxnSpMkLst>
        </pc:cxnChg>
        <pc:cxnChg chg="mod">
          <ac:chgData name="González Diego Iván" userId="aa6911a4-26d5-4d17-bb1b-389faa5bfbb7" providerId="ADAL" clId="{790AB1E7-39A1-4BB5-A2F2-82C81F1A7E5D}" dt="2021-03-23T17:37:37.969" v="991" actId="1076"/>
          <ac:cxnSpMkLst>
            <pc:docMk/>
            <pc:sldMk cId="3519405568" sldId="258"/>
            <ac:cxnSpMk id="24" creationId="{4B50D1A6-5B4C-4E83-BB23-172A8B3462E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15C3C-3B57-496D-8993-E0050804B13C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F00B7-26BC-418B-986F-550A9E496B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472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F00B7-26BC-418B-986F-550A9E496B5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969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8B353-ED85-204F-80A2-D50A25FBA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53C43F-5441-D54C-9261-1DE63609B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3D3A8F-1661-2646-95AD-5820872C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150-1DCF-B24F-8FA4-A5A55C4D26E3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D226B2-7F1E-A445-B305-AB663716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C3FB79-6F2A-E640-8BF4-8D4D3C26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F78-B9D1-5A44-8CCE-8FF30424B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D6F5C-195B-424E-9477-943E91F3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6EA21E-763B-AD40-87B7-F8CC85145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A35E69-D62E-664E-B4F5-3E8459D0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150-1DCF-B24F-8FA4-A5A55C4D26E3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F1A226-E8EF-D44B-93FC-ABF1434B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204AEF-D8C4-7242-9E7F-F7EE4734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F78-B9D1-5A44-8CCE-8FF30424B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714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3871A1-F5FE-C14A-A9F2-D3ED200A5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5D4D98-AC89-A34A-8EB7-E49228D46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DF2BDC-AF8A-E14C-8B03-91C39AF7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150-1DCF-B24F-8FA4-A5A55C4D26E3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4D05F-CFFC-9A43-9213-37ED37AFB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D04C1C-E4FB-C046-B5B9-8FB6E411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F78-B9D1-5A44-8CCE-8FF30424B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804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F2CF9-A7F3-ED40-824A-9EB3E045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2BE696-52FF-C341-9778-6E23AAAD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3533E8-9CC1-804F-A84E-85BFA5B9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150-1DCF-B24F-8FA4-A5A55C4D26E3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877493-27ED-AD41-901E-D93FAFCC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DB9747-7DA7-F249-AC79-6D793DB3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F78-B9D1-5A44-8CCE-8FF30424B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160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537F3-D9A4-1A40-8223-C3A7F9E1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A7166A-0A5C-D043-AEB8-43E311150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CF4742-2244-8B4D-B16E-DE8CD5FE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150-1DCF-B24F-8FA4-A5A55C4D26E3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B704E7-9882-0345-B58E-1628E930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52B622-7D70-EE47-AB2E-CA461105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F78-B9D1-5A44-8CCE-8FF30424B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275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860F6-DE8C-E04B-91D9-5F9490E7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4B72CA-53D9-6C4B-BEC9-BD0CCFB79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69AB27-2DE6-DE46-9759-1C207A050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7CA89E-3359-DA4D-B87D-FCD8FD5A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150-1DCF-B24F-8FA4-A5A55C4D26E3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EDF7C1-9551-7C4E-9004-FA2A1CEF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2D04F8-CBE5-8F47-BC1D-96122C3F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F78-B9D1-5A44-8CCE-8FF30424B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97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8B1FD-AD10-3C4C-BEF9-B8097C0A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977ABF-DE94-8E42-8B41-B993D6BB1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CF3F66-8BA8-EA4D-BA3C-A4D4EDD8B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32247B-ACFC-E845-8C47-F90A5636A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DAE79A-8E9F-954A-A711-EE60BD650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8FB3D4-E2D1-1E4C-857D-C357D6E4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150-1DCF-B24F-8FA4-A5A55C4D26E3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7CC9CAE-F686-D243-B5DC-B4549A09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D8D74B1-0A75-6547-86E9-51538866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F78-B9D1-5A44-8CCE-8FF30424B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95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556E7-262A-DB44-AFAE-C80A860F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D0D9CE-7A1D-3645-BCAA-05BDF69B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150-1DCF-B24F-8FA4-A5A55C4D26E3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3CBB3C-9CF4-7946-A76F-AE0BA258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79B3E7-A846-DD45-B7A0-206200CC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F78-B9D1-5A44-8CCE-8FF30424B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64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870974-CDCE-4F45-A321-5CFCF546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150-1DCF-B24F-8FA4-A5A55C4D26E3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E20DAA-03D4-8C41-AE9B-8D1CD10C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86A17E-B7CF-B847-8A05-5EA4C01D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F78-B9D1-5A44-8CCE-8FF30424B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93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F30AC-FCDE-9F40-977D-BE67D79EC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E08B16-C8FE-8842-88FD-ACF7D3AAD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8526B5-F08C-9246-89C2-47C0048D2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3DD876-01EB-3C4D-AC8C-239B73AD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150-1DCF-B24F-8FA4-A5A55C4D26E3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1437AE-CF96-7046-8112-3D074886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98D841-575E-2842-84C5-F5E00F79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F78-B9D1-5A44-8CCE-8FF30424B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90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FA4BD-4A23-BB49-9174-FD3062ED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214A3F-8B1E-5A4D-B72D-44A4C03E2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99A59B-B1D5-BE46-8C68-EC373EF6C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81D9C1-20C0-AC48-96E2-D2DA1E14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150-1DCF-B24F-8FA4-A5A55C4D26E3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187239-1219-2D42-A507-FCE68CAD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F231A6-9012-5344-847F-AC2AEBAC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7EF78-B9D1-5A44-8CCE-8FF30424B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513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C44F562-A1C9-A246-A794-E3A6E862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204C35-75BE-4F4A-92C6-9EA5F25B7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D15E81-F58F-9D4A-B1CC-4AE1F0FD7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B150-1DCF-B24F-8FA4-A5A55C4D26E3}" type="datetimeFigureOut">
              <a:rPr lang="es-ES" smtClean="0"/>
              <a:t>05/04/2022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887843-AB73-FE47-97BE-408055D30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761581-EBC4-4646-9A3B-EADFDE22C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7EF78-B9D1-5A44-8CCE-8FF30424BA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90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BE5744F-3423-5449-ABB0-D4FE8DEF6482}"/>
              </a:ext>
            </a:extLst>
          </p:cNvPr>
          <p:cNvSpPr/>
          <p:nvPr/>
        </p:nvSpPr>
        <p:spPr>
          <a:xfrm>
            <a:off x="284285" y="244048"/>
            <a:ext cx="646225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SELECT</a:t>
            </a:r>
            <a:r>
              <a:rPr lang="es-ES" sz="180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s-ES" sz="1800" i="0" u="none" strike="noStrike" baseline="0" dirty="0" err="1">
                <a:latin typeface="Times New Roman" panose="02020603050405020304" pitchFamily="18" charset="0"/>
              </a:rPr>
              <a:t>id_cliente</a:t>
            </a:r>
            <a:r>
              <a:rPr lang="es-ES" sz="1800" i="0" u="none" strike="noStrike" baseline="0" dirty="0">
                <a:latin typeface="Times New Roman" panose="02020603050405020304" pitchFamily="18" charset="0"/>
              </a:rPr>
              <a:t> FROM automóvil </a:t>
            </a:r>
            <a:r>
              <a:rPr lang="es-ES" sz="180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NATURAL JOIN</a:t>
            </a:r>
            <a:r>
              <a:rPr lang="es-ES" sz="1800" i="0" u="none" strike="noStrike" baseline="0" dirty="0">
                <a:latin typeface="Times New Roman" panose="02020603050405020304" pitchFamily="18" charset="0"/>
              </a:rPr>
              <a:t> compra </a:t>
            </a:r>
            <a:r>
              <a:rPr lang="es-ES" sz="180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WHERE</a:t>
            </a:r>
            <a:r>
              <a:rPr lang="es-ES" sz="1800" i="0" u="none" strike="noStrike" baseline="0" dirty="0">
                <a:latin typeface="Times New Roman" panose="02020603050405020304" pitchFamily="18" charset="0"/>
              </a:rPr>
              <a:t> proveedor=’</a:t>
            </a:r>
            <a:r>
              <a:rPr lang="es-ES" sz="1800" i="0" u="none" strike="noStrike" baseline="0" dirty="0" err="1">
                <a:latin typeface="Times New Roman" panose="02020603050405020304" pitchFamily="18" charset="0"/>
              </a:rPr>
              <a:t>Seat</a:t>
            </a:r>
            <a:r>
              <a:rPr lang="es-ES" sz="1800" i="0" u="none" strike="noStrike" baseline="0" dirty="0">
                <a:latin typeface="Times New Roman" panose="02020603050405020304" pitchFamily="18" charset="0"/>
              </a:rPr>
              <a:t>’ </a:t>
            </a:r>
            <a:r>
              <a:rPr lang="es-ES" sz="180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EXCEPT</a:t>
            </a:r>
            <a:r>
              <a:rPr lang="es-ES" sz="180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s-ES" sz="180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SELECT</a:t>
            </a:r>
            <a:r>
              <a:rPr lang="es-ES" sz="180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s-ES" sz="1800" i="0" u="none" strike="noStrike" baseline="0" dirty="0" err="1">
                <a:latin typeface="Times New Roman" panose="02020603050405020304" pitchFamily="18" charset="0"/>
              </a:rPr>
              <a:t>id_cliente</a:t>
            </a:r>
            <a:r>
              <a:rPr lang="es-ES" sz="1800" i="0" u="none" strike="noStrike" baseline="0" dirty="0">
                <a:latin typeface="Times New Roman" panose="02020603050405020304" pitchFamily="18" charset="0"/>
              </a:rPr>
              <a:t> FROM compra </a:t>
            </a:r>
            <a:r>
              <a:rPr lang="es-ES" sz="180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WHERE</a:t>
            </a:r>
            <a:r>
              <a:rPr lang="es-ES" sz="1800" i="0" u="none" strike="noStrike" baseline="0" dirty="0">
                <a:latin typeface="Times New Roman" panose="02020603050405020304" pitchFamily="18" charset="0"/>
              </a:rPr>
              <a:t> fecha=’3er cuatrimestre’; </a:t>
            </a:r>
          </a:p>
          <a:p>
            <a:endParaRPr lang="es-ES" dirty="0">
              <a:latin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</a:rPr>
              <a:t>Optimización Heurística 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 5 primeras reglas</a:t>
            </a:r>
          </a:p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Tamaño del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join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s-ES" sz="1800" dirty="0">
                <a:latin typeface="Times New Roman" panose="02020603050405020304" pitchFamily="18" charset="0"/>
              </a:rPr>
              <a:t>: </a:t>
            </a:r>
            <a:r>
              <a:rPr lang="es-ES" sz="1800" dirty="0" err="1">
                <a:latin typeface="Times New Roman" panose="02020603050405020304" pitchFamily="18" charset="0"/>
              </a:rPr>
              <a:t>nr</a:t>
            </a:r>
            <a:r>
              <a:rPr lang="es-ES" sz="1800" dirty="0">
                <a:latin typeface="Times New Roman" panose="02020603050405020304" pitchFamily="18" charset="0"/>
              </a:rPr>
              <a:t>*</a:t>
            </a:r>
            <a:r>
              <a:rPr lang="es-ES" sz="1800" dirty="0" err="1">
                <a:latin typeface="Times New Roman" panose="02020603050405020304" pitchFamily="18" charset="0"/>
              </a:rPr>
              <a:t>ns</a:t>
            </a:r>
            <a:r>
              <a:rPr lang="es-ES" sz="1800" dirty="0">
                <a:latin typeface="Times New Roman" panose="02020603050405020304" pitchFamily="18" charset="0"/>
              </a:rPr>
              <a:t>/</a:t>
            </a:r>
            <a:r>
              <a:rPr lang="es-ES" sz="1800" dirty="0" err="1">
                <a:latin typeface="Times New Roman" panose="02020603050405020304" pitchFamily="18" charset="0"/>
              </a:rPr>
              <a:t>max</a:t>
            </a:r>
            <a:r>
              <a:rPr lang="es-ES" sz="1800" dirty="0">
                <a:latin typeface="Times New Roman" panose="02020603050405020304" pitchFamily="18" charset="0"/>
              </a:rPr>
              <a:t>{V(</a:t>
            </a:r>
            <a:r>
              <a:rPr lang="es-ES" sz="1800" dirty="0" err="1">
                <a:latin typeface="Times New Roman" panose="02020603050405020304" pitchFamily="18" charset="0"/>
              </a:rPr>
              <a:t>id_auto,r</a:t>
            </a:r>
            <a:r>
              <a:rPr lang="es-ES" sz="1800" dirty="0">
                <a:latin typeface="Times New Roman" panose="02020603050405020304" pitchFamily="18" charset="0"/>
              </a:rPr>
              <a:t>),V(</a:t>
            </a:r>
            <a:r>
              <a:rPr lang="es-ES" sz="1800" dirty="0" err="1">
                <a:latin typeface="Times New Roman" panose="02020603050405020304" pitchFamily="18" charset="0"/>
              </a:rPr>
              <a:t>id_auto,s</a:t>
            </a:r>
            <a:r>
              <a:rPr lang="es-ES" sz="1800" dirty="0">
                <a:latin typeface="Times New Roman" panose="02020603050405020304" pitchFamily="18" charset="0"/>
              </a:rPr>
              <a:t>)}=</a:t>
            </a:r>
          </a:p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240*90.000/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max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{240,90.000}=240</a:t>
            </a:r>
          </a:p>
          <a:p>
            <a:endParaRPr lang="es-ES" sz="18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Tamaño de la resta r – s =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nr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 = 240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reg</a:t>
            </a:r>
            <a:endParaRPr lang="es-ES" sz="1800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s-ES" dirty="0">
              <a:latin typeface="Times New Roman" panose="02020603050405020304" pitchFamily="18" charset="0"/>
            </a:endParaRPr>
          </a:p>
          <a:p>
            <a:endParaRPr lang="es-ES" sz="1800" b="0" i="0" u="none" strike="noStrike" baseline="0" dirty="0">
              <a:latin typeface="Times New Roman" panose="02020603050405020304" pitchFamily="18" charset="0"/>
            </a:endParaRPr>
          </a:p>
          <a:p>
            <a:pPr marL="381000" indent="-381000">
              <a:buFont typeface="Monotype Sorts" pitchFamily="2" charset="2"/>
              <a:buNone/>
              <a:defRPr/>
            </a:pPr>
            <a:endParaRPr lang="es-ES" dirty="0">
              <a:ea typeface="+mn-ea"/>
              <a:sym typeface="Symbol" pitchFamily="18" charset="2"/>
            </a:endParaRPr>
          </a:p>
          <a:p>
            <a:pPr marL="381000" indent="-381000">
              <a:buFont typeface="Monotype Sorts" pitchFamily="2" charset="2"/>
              <a:buNone/>
              <a:defRPr/>
            </a:pPr>
            <a:endParaRPr lang="es-ES" dirty="0">
              <a:sym typeface="Symbol" pitchFamily="18" charset="2"/>
            </a:endParaRPr>
          </a:p>
          <a:p>
            <a:pPr marL="381000" indent="-381000">
              <a:buFont typeface="Monotype Sorts" pitchFamily="2" charset="2"/>
              <a:buNone/>
              <a:defRPr/>
            </a:pPr>
            <a:endParaRPr lang="es-ES" dirty="0">
              <a:ea typeface="+mn-ea"/>
              <a:sym typeface="Symbol" pitchFamily="18" charset="2"/>
            </a:endParaRPr>
          </a:p>
          <a:p>
            <a:pPr marL="381000" indent="-381000">
              <a:buFont typeface="Monotype Sorts" pitchFamily="2" charset="2"/>
              <a:buNone/>
              <a:defRPr/>
            </a:pPr>
            <a:endParaRPr lang="es-ES" dirty="0">
              <a:ea typeface="+mn-ea"/>
              <a:sym typeface="Symbol" pitchFamily="18" charset="2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1C5736A-7BD9-4135-99F5-E90EA3149FD5}"/>
              </a:ext>
            </a:extLst>
          </p:cNvPr>
          <p:cNvSpPr txBox="1"/>
          <p:nvPr/>
        </p:nvSpPr>
        <p:spPr>
          <a:xfrm>
            <a:off x="6375001" y="1119872"/>
            <a:ext cx="133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 err="1">
                <a:effectLst/>
                <a:latin typeface="Times" pitchFamily="2" charset="0"/>
              </a:rPr>
              <a:t>id_cliente</a:t>
            </a:r>
            <a:endParaRPr lang="es-ES" sz="1200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7FBAA88B-BAB9-4F91-9039-52817F5BF3D7}"/>
              </a:ext>
            </a:extLst>
          </p:cNvPr>
          <p:cNvSpPr txBox="1"/>
          <p:nvPr/>
        </p:nvSpPr>
        <p:spPr>
          <a:xfrm>
            <a:off x="6466400" y="2974031"/>
            <a:ext cx="56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⋈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CE2A340A-FD3B-4CD6-B5E1-823EA8B44FBD}"/>
              </a:ext>
            </a:extLst>
          </p:cNvPr>
          <p:cNvSpPr/>
          <p:nvPr/>
        </p:nvSpPr>
        <p:spPr>
          <a:xfrm>
            <a:off x="5064264" y="4406531"/>
            <a:ext cx="15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𝞂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b="0" i="0" u="none" strike="noStrike" baseline="0" dirty="0">
                <a:latin typeface="Times New Roman" panose="02020603050405020304" pitchFamily="18" charset="0"/>
              </a:rPr>
              <a:t>proveedor=’</a:t>
            </a:r>
            <a:r>
              <a:rPr lang="es-ES" sz="1200" b="0" i="0" u="none" strike="noStrike" baseline="0" dirty="0" err="1">
                <a:latin typeface="Times New Roman" panose="02020603050405020304" pitchFamily="18" charset="0"/>
              </a:rPr>
              <a:t>Seat</a:t>
            </a:r>
            <a:r>
              <a:rPr lang="es-ES" sz="1200" b="0" i="0" u="none" strike="noStrike" baseline="0" dirty="0">
                <a:latin typeface="Times New Roman" panose="02020603050405020304" pitchFamily="18" charset="0"/>
              </a:rPr>
              <a:t>’) </a:t>
            </a:r>
            <a:endParaRPr lang="es-ES" sz="1200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254951FF-8024-4061-BCAC-6826BF5FE60B}"/>
              </a:ext>
            </a:extLst>
          </p:cNvPr>
          <p:cNvSpPr txBox="1"/>
          <p:nvPr/>
        </p:nvSpPr>
        <p:spPr>
          <a:xfrm>
            <a:off x="8614072" y="518809"/>
            <a:ext cx="644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B88B70E5-8EEE-48A4-BEF0-05D7D6E88E81}"/>
              </a:ext>
            </a:extLst>
          </p:cNvPr>
          <p:cNvSpPr txBox="1"/>
          <p:nvPr/>
        </p:nvSpPr>
        <p:spPr>
          <a:xfrm>
            <a:off x="10139981" y="1119872"/>
            <a:ext cx="133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 err="1">
                <a:effectLst/>
                <a:latin typeface="Times" pitchFamily="2" charset="0"/>
              </a:rPr>
              <a:t>id_cliente</a:t>
            </a:r>
            <a:endParaRPr lang="es-ES" sz="1200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F7F8F0E1-FDBC-404B-BBA1-3EDD535D3E3F}"/>
              </a:ext>
            </a:extLst>
          </p:cNvPr>
          <p:cNvSpPr/>
          <p:nvPr/>
        </p:nvSpPr>
        <p:spPr>
          <a:xfrm>
            <a:off x="10248113" y="2365687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𝞂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>
                <a:latin typeface="Times New Roman" panose="02020603050405020304" pitchFamily="18" charset="0"/>
              </a:rPr>
              <a:t>fecha=‘3er cuatrimestre’</a:t>
            </a:r>
            <a:endParaRPr lang="es-ES" sz="1200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0AC3615D-945C-4CBE-AAC8-7E4DFA4FE503}"/>
              </a:ext>
            </a:extLst>
          </p:cNvPr>
          <p:cNvSpPr txBox="1"/>
          <p:nvPr/>
        </p:nvSpPr>
        <p:spPr>
          <a:xfrm>
            <a:off x="5190853" y="6033254"/>
            <a:ext cx="1184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i="0" u="none" strike="noStrike" baseline="0" dirty="0">
                <a:latin typeface="Times New Roman" panose="02020603050405020304" pitchFamily="18" charset="0"/>
              </a:rPr>
              <a:t>automóvil</a:t>
            </a:r>
            <a:endParaRPr lang="es-ES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B148C814-AFDD-4749-9166-2479E156DA30}"/>
              </a:ext>
            </a:extLst>
          </p:cNvPr>
          <p:cNvSpPr txBox="1"/>
          <p:nvPr/>
        </p:nvSpPr>
        <p:spPr>
          <a:xfrm>
            <a:off x="7925986" y="5237866"/>
            <a:ext cx="1010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i="0" u="none" strike="noStrike" baseline="0" dirty="0">
                <a:latin typeface="Times New Roman" panose="02020603050405020304" pitchFamily="18" charset="0"/>
              </a:rPr>
              <a:t>compra</a:t>
            </a:r>
            <a:endParaRPr lang="es-ES" dirty="0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1072D1C5-B8D8-428A-9AE4-BF8C4C461999}"/>
              </a:ext>
            </a:extLst>
          </p:cNvPr>
          <p:cNvCxnSpPr>
            <a:cxnSpLocks/>
          </p:cNvCxnSpPr>
          <p:nvPr/>
        </p:nvCxnSpPr>
        <p:spPr>
          <a:xfrm flipH="1">
            <a:off x="5255561" y="3311343"/>
            <a:ext cx="1195366" cy="318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A11402AE-B141-4F07-9994-E938DA710174}"/>
              </a:ext>
            </a:extLst>
          </p:cNvPr>
          <p:cNvCxnSpPr>
            <a:cxnSpLocks/>
          </p:cNvCxnSpPr>
          <p:nvPr/>
        </p:nvCxnSpPr>
        <p:spPr>
          <a:xfrm>
            <a:off x="6834761" y="3375170"/>
            <a:ext cx="1242739" cy="712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102A546C-1E72-4234-A346-E626E2914494}"/>
              </a:ext>
            </a:extLst>
          </p:cNvPr>
          <p:cNvCxnSpPr>
            <a:cxnSpLocks/>
          </p:cNvCxnSpPr>
          <p:nvPr/>
        </p:nvCxnSpPr>
        <p:spPr>
          <a:xfrm>
            <a:off x="6619498" y="1489204"/>
            <a:ext cx="0" cy="144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ED11E390-7C8B-4335-A75A-8FB6A18DB381}"/>
              </a:ext>
            </a:extLst>
          </p:cNvPr>
          <p:cNvSpPr txBox="1"/>
          <p:nvPr/>
        </p:nvSpPr>
        <p:spPr>
          <a:xfrm>
            <a:off x="10300327" y="4547684"/>
            <a:ext cx="1010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i="0" u="none" strike="noStrike" baseline="0" dirty="0">
                <a:latin typeface="Times New Roman" panose="02020603050405020304" pitchFamily="18" charset="0"/>
              </a:rPr>
              <a:t>compra</a:t>
            </a:r>
            <a:endParaRPr lang="es-ES" dirty="0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942AE422-A89E-487B-9233-879FD1AB9D9D}"/>
              </a:ext>
            </a:extLst>
          </p:cNvPr>
          <p:cNvCxnSpPr>
            <a:cxnSpLocks/>
          </p:cNvCxnSpPr>
          <p:nvPr/>
        </p:nvCxnSpPr>
        <p:spPr>
          <a:xfrm>
            <a:off x="10608947" y="2935616"/>
            <a:ext cx="0" cy="6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023F1589-EEA7-4524-B1F2-897EECAB10B7}"/>
              </a:ext>
            </a:extLst>
          </p:cNvPr>
          <p:cNvCxnSpPr>
            <a:cxnSpLocks/>
          </p:cNvCxnSpPr>
          <p:nvPr/>
        </p:nvCxnSpPr>
        <p:spPr>
          <a:xfrm>
            <a:off x="10522841" y="1675209"/>
            <a:ext cx="0" cy="6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7FA43A2B-8043-40D0-ACD9-2E9F7FFC08F5}"/>
              </a:ext>
            </a:extLst>
          </p:cNvPr>
          <p:cNvCxnSpPr>
            <a:cxnSpLocks/>
          </p:cNvCxnSpPr>
          <p:nvPr/>
        </p:nvCxnSpPr>
        <p:spPr>
          <a:xfrm flipH="1">
            <a:off x="6834762" y="874127"/>
            <a:ext cx="1605150" cy="245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091B3BBF-807A-40FD-94E5-8858C0745154}"/>
              </a:ext>
            </a:extLst>
          </p:cNvPr>
          <p:cNvCxnSpPr>
            <a:cxnSpLocks/>
          </p:cNvCxnSpPr>
          <p:nvPr/>
        </p:nvCxnSpPr>
        <p:spPr>
          <a:xfrm>
            <a:off x="9053374" y="874127"/>
            <a:ext cx="1469467" cy="232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1A10A017-2269-4DD2-AAFE-A2F25D0C2CA6}"/>
              </a:ext>
            </a:extLst>
          </p:cNvPr>
          <p:cNvCxnSpPr>
            <a:cxnSpLocks/>
          </p:cNvCxnSpPr>
          <p:nvPr/>
        </p:nvCxnSpPr>
        <p:spPr>
          <a:xfrm>
            <a:off x="8755001" y="244048"/>
            <a:ext cx="0" cy="393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505F25E1-817C-402D-A5C9-81AA15ED6594}"/>
              </a:ext>
            </a:extLst>
          </p:cNvPr>
          <p:cNvSpPr txBox="1"/>
          <p:nvPr/>
        </p:nvSpPr>
        <p:spPr>
          <a:xfrm>
            <a:off x="5064264" y="5219892"/>
            <a:ext cx="170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 err="1">
                <a:effectLst/>
                <a:latin typeface="Times" pitchFamily="2" charset="0"/>
              </a:rPr>
              <a:t>id_auto</a:t>
            </a:r>
            <a:r>
              <a:rPr lang="es-ES" sz="1200" dirty="0">
                <a:effectLst/>
                <a:latin typeface="Times" pitchFamily="2" charset="0"/>
              </a:rPr>
              <a:t>, proveedor</a:t>
            </a:r>
            <a:endParaRPr lang="es-ES" sz="1200" dirty="0"/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247D159B-3F85-4BB5-9A5F-774D2DCA4563}"/>
              </a:ext>
            </a:extLst>
          </p:cNvPr>
          <p:cNvCxnSpPr>
            <a:cxnSpLocks/>
          </p:cNvCxnSpPr>
          <p:nvPr/>
        </p:nvCxnSpPr>
        <p:spPr>
          <a:xfrm>
            <a:off x="5676521" y="5599840"/>
            <a:ext cx="0" cy="358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827C39F6-A34A-47AA-9F17-65BE80F30246}"/>
              </a:ext>
            </a:extLst>
          </p:cNvPr>
          <p:cNvCxnSpPr>
            <a:cxnSpLocks/>
          </p:cNvCxnSpPr>
          <p:nvPr/>
        </p:nvCxnSpPr>
        <p:spPr>
          <a:xfrm>
            <a:off x="5572889" y="4861556"/>
            <a:ext cx="0" cy="358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uadroTexto 77">
            <a:extLst>
              <a:ext uri="{FF2B5EF4-FFF2-40B4-BE49-F238E27FC236}">
                <a16:creationId xmlns:a16="http://schemas.microsoft.com/office/drawing/2014/main" id="{CB218E50-DDDC-4BCB-8CEA-FCA475BA3A33}"/>
              </a:ext>
            </a:extLst>
          </p:cNvPr>
          <p:cNvSpPr txBox="1"/>
          <p:nvPr/>
        </p:nvSpPr>
        <p:spPr>
          <a:xfrm>
            <a:off x="5127470" y="3593169"/>
            <a:ext cx="170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 err="1">
                <a:effectLst/>
                <a:latin typeface="Times" pitchFamily="2" charset="0"/>
              </a:rPr>
              <a:t>id_auto</a:t>
            </a:r>
            <a:endParaRPr lang="es-ES" sz="1200" dirty="0"/>
          </a:p>
        </p:txBody>
      </p: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2FCD3EC5-8C88-4499-B9F6-58C086B1E6F7}"/>
              </a:ext>
            </a:extLst>
          </p:cNvPr>
          <p:cNvCxnSpPr>
            <a:cxnSpLocks/>
          </p:cNvCxnSpPr>
          <p:nvPr/>
        </p:nvCxnSpPr>
        <p:spPr>
          <a:xfrm>
            <a:off x="5469257" y="4048195"/>
            <a:ext cx="0" cy="358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>
            <a:extLst>
              <a:ext uri="{FF2B5EF4-FFF2-40B4-BE49-F238E27FC236}">
                <a16:creationId xmlns:a16="http://schemas.microsoft.com/office/drawing/2014/main" id="{7272A5FC-3A88-4837-AF3B-C49467D7F0CE}"/>
              </a:ext>
            </a:extLst>
          </p:cNvPr>
          <p:cNvSpPr txBox="1"/>
          <p:nvPr/>
        </p:nvSpPr>
        <p:spPr>
          <a:xfrm>
            <a:off x="7706106" y="4120138"/>
            <a:ext cx="170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 err="1">
                <a:effectLst/>
                <a:latin typeface="Times" pitchFamily="2" charset="0"/>
              </a:rPr>
              <a:t>id_auto,id_cliente</a:t>
            </a:r>
            <a:endParaRPr lang="es-ES" sz="1200" dirty="0"/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B470F346-EE17-4799-A757-99AC218199BF}"/>
              </a:ext>
            </a:extLst>
          </p:cNvPr>
          <p:cNvCxnSpPr>
            <a:cxnSpLocks/>
          </p:cNvCxnSpPr>
          <p:nvPr/>
        </p:nvCxnSpPr>
        <p:spPr>
          <a:xfrm>
            <a:off x="8316089" y="4602791"/>
            <a:ext cx="0" cy="358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2ADCEC07-C22D-4E86-8FF6-0CC523DF8648}"/>
              </a:ext>
            </a:extLst>
          </p:cNvPr>
          <p:cNvSpPr txBox="1"/>
          <p:nvPr/>
        </p:nvSpPr>
        <p:spPr>
          <a:xfrm>
            <a:off x="10449933" y="3611502"/>
            <a:ext cx="17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 err="1">
                <a:effectLst/>
                <a:latin typeface="Times" pitchFamily="2" charset="0"/>
              </a:rPr>
              <a:t>id_cliente,fecha</a:t>
            </a:r>
            <a:endParaRPr lang="es-ES" sz="1200" dirty="0"/>
          </a:p>
        </p:txBody>
      </p: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1605748E-8145-4AB9-B3BC-43DCCC2763A5}"/>
              </a:ext>
            </a:extLst>
          </p:cNvPr>
          <p:cNvCxnSpPr>
            <a:cxnSpLocks/>
          </p:cNvCxnSpPr>
          <p:nvPr/>
        </p:nvCxnSpPr>
        <p:spPr>
          <a:xfrm>
            <a:off x="10644382" y="4087368"/>
            <a:ext cx="0" cy="515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A6BCB948-E909-45DC-886C-BFD390AAF1D7}"/>
              </a:ext>
            </a:extLst>
          </p:cNvPr>
          <p:cNvSpPr txBox="1"/>
          <p:nvPr/>
        </p:nvSpPr>
        <p:spPr>
          <a:xfrm>
            <a:off x="2734088" y="5892508"/>
            <a:ext cx="24567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120.000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  <a:p>
            <a:r>
              <a:rPr lang="es-ES" sz="1400" dirty="0">
                <a:latin typeface="Times" pitchFamily="2" charset="0"/>
              </a:rPr>
              <a:t>V(proveedor)=500</a:t>
            </a:r>
          </a:p>
          <a:p>
            <a:r>
              <a:rPr lang="es-ES" sz="1400" dirty="0">
                <a:latin typeface="Times" pitchFamily="2" charset="0"/>
              </a:rPr>
              <a:t>V(</a:t>
            </a:r>
            <a:r>
              <a:rPr lang="es-ES" sz="1400" dirty="0" err="1">
                <a:latin typeface="Times" pitchFamily="2" charset="0"/>
              </a:rPr>
              <a:t>id_auto</a:t>
            </a:r>
            <a:r>
              <a:rPr lang="es-ES" sz="1400" dirty="0">
                <a:latin typeface="Times" pitchFamily="2" charset="0"/>
              </a:rPr>
              <a:t>)=120.000</a:t>
            </a:r>
          </a:p>
          <a:p>
            <a:r>
              <a:rPr lang="es-ES" sz="1400" dirty="0">
                <a:latin typeface="Times" pitchFamily="2" charset="0"/>
              </a:rPr>
              <a:t>Tabla ordenada por proveedor</a:t>
            </a:r>
            <a:endParaRPr lang="es-ES" sz="1400" dirty="0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6F406078-6105-41FC-B319-6EEA102CA770}"/>
              </a:ext>
            </a:extLst>
          </p:cNvPr>
          <p:cNvSpPr txBox="1"/>
          <p:nvPr/>
        </p:nvSpPr>
        <p:spPr>
          <a:xfrm>
            <a:off x="4284399" y="4825834"/>
            <a:ext cx="1243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120.000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F5CEF3B0-EC58-48F6-A882-875CB3F40191}"/>
              </a:ext>
            </a:extLst>
          </p:cNvPr>
          <p:cNvSpPr txBox="1"/>
          <p:nvPr/>
        </p:nvSpPr>
        <p:spPr>
          <a:xfrm>
            <a:off x="2951757" y="4017167"/>
            <a:ext cx="25786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 err="1">
                <a:latin typeface="Times" pitchFamily="2" charset="0"/>
              </a:rPr>
              <a:t>Nr</a:t>
            </a:r>
            <a:r>
              <a:rPr lang="es-ES" sz="1400" dirty="0">
                <a:latin typeface="Times" pitchFamily="2" charset="0"/>
              </a:rPr>
              <a:t>*/V(proveedor)=120.000/500=240 </a:t>
            </a:r>
            <a:r>
              <a:rPr lang="es-ES" sz="1400" dirty="0" err="1">
                <a:latin typeface="Times" pitchFamily="2" charset="0"/>
              </a:rPr>
              <a:t>reg</a:t>
            </a:r>
            <a:r>
              <a:rPr lang="es-ES" sz="1400" dirty="0">
                <a:latin typeface="Times" pitchFamily="2" charset="0"/>
              </a:rPr>
              <a:t> 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2C81D147-57B1-4E0A-B732-068F22F779EA}"/>
              </a:ext>
            </a:extLst>
          </p:cNvPr>
          <p:cNvSpPr txBox="1"/>
          <p:nvPr/>
        </p:nvSpPr>
        <p:spPr>
          <a:xfrm>
            <a:off x="3388030" y="2852340"/>
            <a:ext cx="31432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240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  <a:p>
            <a:r>
              <a:rPr lang="es-ES" sz="1400" dirty="0">
                <a:latin typeface="Times" pitchFamily="2" charset="0"/>
              </a:rPr>
              <a:t>V(</a:t>
            </a:r>
            <a:r>
              <a:rPr lang="es-ES" sz="1400" dirty="0" err="1">
                <a:latin typeface="Times" pitchFamily="2" charset="0"/>
              </a:rPr>
              <a:t>id_auto</a:t>
            </a:r>
            <a:r>
              <a:rPr lang="es-ES" sz="1400" dirty="0">
                <a:latin typeface="Times" pitchFamily="2" charset="0"/>
              </a:rPr>
              <a:t>)=min{240, 120.000}=240 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DEBCA612-9EC2-4C96-93EA-155F681FB3A7}"/>
              </a:ext>
            </a:extLst>
          </p:cNvPr>
          <p:cNvSpPr txBox="1"/>
          <p:nvPr/>
        </p:nvSpPr>
        <p:spPr>
          <a:xfrm>
            <a:off x="7844700" y="5659845"/>
            <a:ext cx="245676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90.000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  <a:p>
            <a:r>
              <a:rPr lang="es-ES" sz="1400" dirty="0">
                <a:latin typeface="Times" pitchFamily="2" charset="0"/>
              </a:rPr>
              <a:t>V(</a:t>
            </a:r>
            <a:r>
              <a:rPr lang="es-ES" sz="1400" dirty="0" err="1">
                <a:latin typeface="Times" pitchFamily="2" charset="0"/>
              </a:rPr>
              <a:t>id_cliente</a:t>
            </a:r>
            <a:r>
              <a:rPr lang="es-ES" sz="1400" dirty="0">
                <a:latin typeface="Times" pitchFamily="2" charset="0"/>
              </a:rPr>
              <a:t>)=60.000</a:t>
            </a:r>
          </a:p>
          <a:p>
            <a:r>
              <a:rPr lang="es-ES" sz="1400" dirty="0">
                <a:latin typeface="Times" pitchFamily="2" charset="0"/>
              </a:rPr>
              <a:t>V(</a:t>
            </a:r>
            <a:r>
              <a:rPr lang="es-ES" sz="1400" dirty="0" err="1">
                <a:latin typeface="Times" pitchFamily="2" charset="0"/>
              </a:rPr>
              <a:t>id_auto</a:t>
            </a:r>
            <a:r>
              <a:rPr lang="es-ES" sz="1400" dirty="0">
                <a:latin typeface="Times" pitchFamily="2" charset="0"/>
              </a:rPr>
              <a:t>)=90.000</a:t>
            </a:r>
          </a:p>
          <a:p>
            <a:r>
              <a:rPr lang="es-ES" sz="1400" dirty="0">
                <a:latin typeface="Times" pitchFamily="2" charset="0"/>
              </a:rPr>
              <a:t>fecha 30% en 3r cuatrimestre</a:t>
            </a:r>
          </a:p>
          <a:p>
            <a:r>
              <a:rPr lang="es-ES" sz="1400" dirty="0">
                <a:latin typeface="Times" pitchFamily="2" charset="0"/>
              </a:rPr>
              <a:t>Tabla desordenada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CC65F95B-550E-448E-8DB7-D8DC80E406DD}"/>
              </a:ext>
            </a:extLst>
          </p:cNvPr>
          <p:cNvSpPr txBox="1"/>
          <p:nvPr/>
        </p:nvSpPr>
        <p:spPr>
          <a:xfrm>
            <a:off x="7456130" y="3287104"/>
            <a:ext cx="24567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90.000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  <a:p>
            <a:r>
              <a:rPr lang="es-ES" sz="1400" dirty="0">
                <a:latin typeface="Times" pitchFamily="2" charset="0"/>
              </a:rPr>
              <a:t>V(</a:t>
            </a:r>
            <a:r>
              <a:rPr lang="es-ES" sz="1400" dirty="0" err="1">
                <a:latin typeface="Times" pitchFamily="2" charset="0"/>
              </a:rPr>
              <a:t>id_auto</a:t>
            </a:r>
            <a:r>
              <a:rPr lang="es-ES" sz="1400" dirty="0">
                <a:latin typeface="Times" pitchFamily="2" charset="0"/>
              </a:rPr>
              <a:t>)= 90.000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3AAA1C0-EFD3-4923-A97A-E43D1E80DA1A}"/>
              </a:ext>
            </a:extLst>
          </p:cNvPr>
          <p:cNvSpPr txBox="1"/>
          <p:nvPr/>
        </p:nvSpPr>
        <p:spPr>
          <a:xfrm>
            <a:off x="6683675" y="1776200"/>
            <a:ext cx="1022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240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8832F2E0-E467-4379-AF91-62487E6D442A}"/>
              </a:ext>
            </a:extLst>
          </p:cNvPr>
          <p:cNvSpPr txBox="1"/>
          <p:nvPr/>
        </p:nvSpPr>
        <p:spPr>
          <a:xfrm>
            <a:off x="7166805" y="591786"/>
            <a:ext cx="1022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240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225A32B0-ADE2-48B8-AB14-C1DE10D5080B}"/>
              </a:ext>
            </a:extLst>
          </p:cNvPr>
          <p:cNvSpPr txBox="1"/>
          <p:nvPr/>
        </p:nvSpPr>
        <p:spPr>
          <a:xfrm>
            <a:off x="9700456" y="4043194"/>
            <a:ext cx="12427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90.000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CC22AE2B-C90B-4474-A41C-EAA8DAB73992}"/>
              </a:ext>
            </a:extLst>
          </p:cNvPr>
          <p:cNvSpPr txBox="1"/>
          <p:nvPr/>
        </p:nvSpPr>
        <p:spPr>
          <a:xfrm>
            <a:off x="9635020" y="3026681"/>
            <a:ext cx="12427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90.000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7651F9EF-C65C-4363-BABE-FFA1CA58E7A2}"/>
              </a:ext>
            </a:extLst>
          </p:cNvPr>
          <p:cNvSpPr txBox="1"/>
          <p:nvPr/>
        </p:nvSpPr>
        <p:spPr>
          <a:xfrm>
            <a:off x="9166050" y="1735396"/>
            <a:ext cx="1135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90.000*0.3=27.000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1116E53E-A5C6-497E-8453-D73EBEC6D238}"/>
              </a:ext>
            </a:extLst>
          </p:cNvPr>
          <p:cNvSpPr txBox="1"/>
          <p:nvPr/>
        </p:nvSpPr>
        <p:spPr>
          <a:xfrm>
            <a:off x="9489058" y="553022"/>
            <a:ext cx="11354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27.000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3434930D-E4ED-478F-A6BE-DA453FF7FDEF}"/>
              </a:ext>
            </a:extLst>
          </p:cNvPr>
          <p:cNvSpPr txBox="1"/>
          <p:nvPr/>
        </p:nvSpPr>
        <p:spPr>
          <a:xfrm>
            <a:off x="7977905" y="170104"/>
            <a:ext cx="1022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Times" pitchFamily="2" charset="0"/>
              </a:rPr>
              <a:t>240 </a:t>
            </a:r>
            <a:r>
              <a:rPr lang="es-ES" sz="1400" dirty="0" err="1">
                <a:latin typeface="Times" pitchFamily="2" charset="0"/>
              </a:rPr>
              <a:t>reg</a:t>
            </a:r>
            <a:endParaRPr lang="es-ES" sz="1400" dirty="0">
              <a:latin typeface="Times" pitchFamily="2" charset="0"/>
            </a:endParaRPr>
          </a:p>
        </p:txBody>
      </p: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72FCC4D8-16C6-4E25-8B14-400033F682FA}"/>
              </a:ext>
            </a:extLst>
          </p:cNvPr>
          <p:cNvCxnSpPr/>
          <p:nvPr/>
        </p:nvCxnSpPr>
        <p:spPr>
          <a:xfrm flipV="1">
            <a:off x="5163295" y="4911639"/>
            <a:ext cx="1398596" cy="10828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7ACA93B5-765F-4F51-9351-CCF615FFA2DC}"/>
              </a:ext>
            </a:extLst>
          </p:cNvPr>
          <p:cNvCxnSpPr/>
          <p:nvPr/>
        </p:nvCxnSpPr>
        <p:spPr>
          <a:xfrm flipH="1" flipV="1">
            <a:off x="5290875" y="5093501"/>
            <a:ext cx="1189732" cy="8046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53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C8BEC6A-9D8D-43C2-992C-0BF4F1BD4C7F}"/>
              </a:ext>
            </a:extLst>
          </p:cNvPr>
          <p:cNvSpPr txBox="1"/>
          <p:nvPr/>
        </p:nvSpPr>
        <p:spPr>
          <a:xfrm>
            <a:off x="542163" y="422548"/>
            <a:ext cx="111076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</a:rPr>
              <a:t>Cómo calcular el Coste 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 rama automóvil</a:t>
            </a:r>
          </a:p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	- Lectura secuencial  Coste =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bR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, LR=4*40+20=180 bytes,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fR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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1024 / 180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5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bloq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			                   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bR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120.000 / 5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24.000 bloques</a:t>
            </a:r>
          </a:p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	- Si la tabla está ordenada por el campo proveedor  Búsqueda binaria:</a:t>
            </a:r>
          </a:p>
          <a:p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Coste = 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log2(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Garamond" panose="02020404030301010803" pitchFamily="18" charset="0"/>
              </a:rPr>
              <a:t>br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)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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+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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Garamond" panose="02020404030301010803" pitchFamily="18" charset="0"/>
              </a:rPr>
              <a:t>nrc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/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Garamond" panose="02020404030301010803" pitchFamily="18" charset="0"/>
              </a:rPr>
              <a:t>fR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– 1 </a:t>
            </a:r>
            <a:r>
              <a:rPr lang="es-ES" dirty="0">
                <a:solidFill>
                  <a:srgbClr val="00000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=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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log2(24.000)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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+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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240/5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– 1= </a:t>
            </a:r>
            <a:r>
              <a:rPr lang="es-ES" sz="1800" b="0" i="0" u="none" strike="noStrike" baseline="0" dirty="0">
                <a:solidFill>
                  <a:srgbClr val="00B050"/>
                </a:solidFill>
                <a:latin typeface="Garamond" panose="02020404030301010803" pitchFamily="18" charset="0"/>
              </a:rPr>
              <a:t>62 bloques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	- No se puede usar índice porque no lo hay</a:t>
            </a:r>
            <a:endParaRPr lang="es-ES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</a:endParaRPr>
          </a:p>
          <a:p>
            <a:endParaRPr lang="es-ES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Primera Rama compra</a:t>
            </a:r>
          </a:p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s-E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- Lectura Secuencial  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Coste =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bR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, LR=2*40+2*20=120 bytes,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fR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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1024 / 120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8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bloq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			                   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bR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90.000 / 8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s-ES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11.250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bloques</a:t>
            </a:r>
          </a:p>
          <a:p>
            <a:r>
              <a:rPr lang="es-ES" b="0" i="0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s-ES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- No se puede hacer nada más porque no hay selección</a:t>
            </a:r>
            <a:endParaRPr lang="es-ES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  <a:p>
            <a:endParaRPr lang="es-ES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9841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C8BEC6A-9D8D-43C2-992C-0BF4F1BD4C7F}"/>
              </a:ext>
            </a:extLst>
          </p:cNvPr>
          <p:cNvSpPr txBox="1"/>
          <p:nvPr/>
        </p:nvSpPr>
        <p:spPr>
          <a:xfrm>
            <a:off x="258318" y="297287"/>
            <a:ext cx="11107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Coste del primer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join</a:t>
            </a:r>
            <a:endParaRPr lang="es-ES" dirty="0">
              <a:solidFill>
                <a:srgbClr val="00B050"/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B57F4D7-435C-4684-91E5-76E19DD971A4}"/>
              </a:ext>
            </a:extLst>
          </p:cNvPr>
          <p:cNvSpPr txBox="1"/>
          <p:nvPr/>
        </p:nvSpPr>
        <p:spPr>
          <a:xfrm>
            <a:off x="4794192" y="484147"/>
            <a:ext cx="652749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Coste del </a:t>
            </a:r>
            <a:r>
              <a:rPr lang="es-ES" sz="1200" dirty="0" err="1"/>
              <a:t>join</a:t>
            </a:r>
            <a:r>
              <a:rPr lang="es-ES" sz="1200" dirty="0"/>
              <a:t>:</a:t>
            </a:r>
          </a:p>
          <a:p>
            <a:r>
              <a:rPr lang="es-ES" sz="1200" dirty="0"/>
              <a:t> - Hay </a:t>
            </a:r>
            <a:r>
              <a:rPr lang="es-ES" sz="1200" dirty="0">
                <a:solidFill>
                  <a:srgbClr val="FF0000"/>
                </a:solidFill>
              </a:rPr>
              <a:t>memoria suficiente para realizar cualquier algoritmo </a:t>
            </a:r>
            <a:r>
              <a:rPr lang="es-ES" sz="1200" dirty="0"/>
              <a:t>para las operaciones binarias </a:t>
            </a:r>
            <a:r>
              <a:rPr lang="es-ES" sz="1200" dirty="0">
                <a:sym typeface="Wingdings" panose="05000000000000000000" pitchFamily="2" charset="2"/>
              </a:rPr>
              <a:t> Hay la </a:t>
            </a:r>
            <a:r>
              <a:rPr lang="es-ES" sz="1200" dirty="0">
                <a:solidFill>
                  <a:srgbClr val="FF0000"/>
                </a:solidFill>
                <a:sym typeface="Wingdings" panose="05000000000000000000" pitchFamily="2" charset="2"/>
              </a:rPr>
              <a:t>mínima memoria </a:t>
            </a:r>
            <a:r>
              <a:rPr lang="es-ES" sz="1200" dirty="0">
                <a:sym typeface="Wingdings" panose="05000000000000000000" pitchFamily="2" charset="2"/>
              </a:rPr>
              <a:t>suficiente para realizar la operación 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olidFill>
                  <a:srgbClr val="FF0000"/>
                </a:solidFill>
              </a:rPr>
              <a:t>Bucle anidado </a:t>
            </a:r>
            <a:r>
              <a:rPr lang="es-ES" sz="1200" dirty="0"/>
              <a:t>por bloques siempre se puede aplicar </a:t>
            </a:r>
            <a:r>
              <a:rPr lang="es-ES" sz="1200" dirty="0">
                <a:sym typeface="Wingdings" panose="05000000000000000000" pitchFamily="2" charset="2"/>
              </a:rPr>
              <a:t> </a:t>
            </a:r>
            <a:r>
              <a:rPr lang="es-ES" sz="1200" dirty="0">
                <a:solidFill>
                  <a:srgbClr val="FF0000"/>
                </a:solidFill>
                <a:sym typeface="Wingdings" panose="05000000000000000000" pitchFamily="2" charset="2"/>
              </a:rPr>
              <a:t>M=3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Coste=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</a:t>
            </a:r>
            <a:r>
              <a:rPr lang="es-ES" sz="1200" dirty="0" err="1"/>
              <a:t>b</a:t>
            </a:r>
            <a:r>
              <a:rPr lang="es-ES" sz="1200" baseline="-25000" dirty="0" err="1"/>
              <a:t>r</a:t>
            </a:r>
            <a:r>
              <a:rPr lang="es-ES" sz="1200" dirty="0"/>
              <a:t> / ( M – 2 )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* b</a:t>
            </a:r>
            <a:r>
              <a:rPr lang="es-ES" sz="1200" baseline="-25000" dirty="0"/>
              <a:t>s</a:t>
            </a:r>
            <a:r>
              <a:rPr lang="es-ES" sz="1200" dirty="0"/>
              <a:t>+ </a:t>
            </a:r>
            <a:r>
              <a:rPr lang="es-ES" sz="1200" dirty="0" err="1"/>
              <a:t>b</a:t>
            </a:r>
            <a:r>
              <a:rPr lang="es-ES" sz="1200" baseline="-25000" dirty="0" err="1"/>
              <a:t>r</a:t>
            </a:r>
            <a:r>
              <a:rPr lang="es-ES" sz="1200" dirty="0">
                <a:effectLst/>
              </a:rPr>
              <a:t> </a:t>
            </a:r>
            <a:r>
              <a:rPr lang="es-ES" sz="1200" dirty="0">
                <a:effectLst/>
                <a:sym typeface="Wingdings" panose="05000000000000000000" pitchFamily="2" charset="2"/>
              </a:rPr>
              <a:t>, expresión general cuando las dos ramas </a:t>
            </a:r>
            <a:r>
              <a:rPr lang="es-ES" sz="1200" dirty="0">
                <a:sym typeface="Wingdings" panose="05000000000000000000" pitchFamily="2" charset="2"/>
              </a:rPr>
              <a:t>se leen del disco</a:t>
            </a:r>
            <a:endParaRPr lang="es-ES" sz="1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Bucle anidado por bloques se puede encauzar solo una rama  es necesario materializar otra rama  la más pequeña es la que materializaría (grabo a disco), encauzo la más grande.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Encauzar significa no leer del disco  quitar la suma de </a:t>
            </a:r>
            <a:r>
              <a:rPr lang="es-ES" sz="1200" dirty="0" err="1">
                <a:sym typeface="Wingdings" panose="05000000000000000000" pitchFamily="2" charset="2"/>
              </a:rPr>
              <a:t>br</a:t>
            </a:r>
            <a:r>
              <a:rPr lang="es-ES" sz="1200" dirty="0">
                <a:sym typeface="Wingdings" panose="05000000000000000000" pitchFamily="2" charset="2"/>
              </a:rPr>
              <a:t>  Coste=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</a:t>
            </a:r>
            <a:r>
              <a:rPr lang="es-ES" sz="1200" dirty="0" err="1"/>
              <a:t>b</a:t>
            </a:r>
            <a:r>
              <a:rPr lang="es-ES" sz="1200" baseline="-25000" dirty="0" err="1"/>
              <a:t>r</a:t>
            </a:r>
            <a:r>
              <a:rPr lang="es-ES" sz="1200" dirty="0"/>
              <a:t> / ( M – 2 )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* b</a:t>
            </a:r>
            <a:r>
              <a:rPr lang="es-ES" sz="1200" baseline="-25000" dirty="0"/>
              <a:t>s</a:t>
            </a:r>
          </a:p>
          <a:p>
            <a:pPr marL="628650" lvl="1" indent="-171450">
              <a:buFontTx/>
              <a:buChar char="-"/>
            </a:pPr>
            <a:r>
              <a:rPr lang="es-ES" sz="1200" dirty="0"/>
              <a:t>- Br </a:t>
            </a:r>
            <a:r>
              <a:rPr lang="es-ES" sz="1200" dirty="0">
                <a:sym typeface="Wingdings" panose="05000000000000000000" pitchFamily="2" charset="2"/>
              </a:rPr>
              <a:t> La rama que se encauza  3600 </a:t>
            </a:r>
            <a:r>
              <a:rPr lang="es-ES" sz="1200" dirty="0" err="1">
                <a:sym typeface="Wingdings" panose="05000000000000000000" pitchFamily="2" charset="2"/>
              </a:rPr>
              <a:t>bloq</a:t>
            </a:r>
            <a:endParaRPr lang="es-ES" sz="1200" dirty="0">
              <a:sym typeface="Wingdings" panose="05000000000000000000" pitchFamily="2" charset="2"/>
            </a:endParaRPr>
          </a:p>
          <a:p>
            <a:pPr marL="628650" lvl="1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- Bs  La rama que se materializa  5 </a:t>
            </a:r>
            <a:r>
              <a:rPr lang="es-ES" sz="1200" dirty="0" err="1">
                <a:sym typeface="Wingdings" panose="05000000000000000000" pitchFamily="2" charset="2"/>
              </a:rPr>
              <a:t>blq</a:t>
            </a:r>
            <a:endParaRPr lang="es-ES" sz="1200" dirty="0">
              <a:sym typeface="Wingdings" panose="05000000000000000000" pitchFamily="2" charset="2"/>
            </a:endParaRPr>
          </a:p>
          <a:p>
            <a:pPr marL="628650" lvl="1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Coste = 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3600 / ( 3 – 2 )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* 5 = 18.000 bloques  + 5 de materializar la rama más pequeña</a:t>
            </a:r>
          </a:p>
          <a:p>
            <a:pPr marL="628650" lvl="1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En este caso M =3  M-2=1 &lt; bs =5  No se puede guardar una rama en RAM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Reunión por mezcla  La tablas no están ordenadas por bastidor (campo común)  No se puede aplicar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Reunión bucle anidado indexado  Si tengo un índice en el campo común y además no se ha leído la tabla anteriormente. Solo se puede leer la tabla una vez  Como se han leído ambas tablas anteriormente y tampoco hay índice sobre bastidor  No se puede aplicar bucle anidado indexado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Reunión por asociación  estamos en condición de mínima memoria suficiente  M = N +1 = 100 +1 = 101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- Se puede aplicar  Expresión general  3(</a:t>
            </a:r>
            <a:r>
              <a:rPr lang="es-ES" sz="1200" dirty="0" err="1">
                <a:sym typeface="Wingdings" panose="05000000000000000000" pitchFamily="2" charset="2"/>
              </a:rPr>
              <a:t>br+bs</a:t>
            </a:r>
            <a:r>
              <a:rPr lang="es-ES" sz="1200" dirty="0">
                <a:sym typeface="Wingdings" panose="05000000000000000000" pitchFamily="2" charset="2"/>
              </a:rPr>
              <a:t>) , esto es si las dos entradas se leen del disco.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La reunión por asociación se pueden encauzar la primera lectura de bs y de </a:t>
            </a:r>
            <a:r>
              <a:rPr lang="es-ES" sz="1200" dirty="0" err="1">
                <a:sym typeface="Wingdings" panose="05000000000000000000" pitchFamily="2" charset="2"/>
              </a:rPr>
              <a:t>br</a:t>
            </a:r>
            <a:r>
              <a:rPr lang="es-ES" sz="1200" dirty="0">
                <a:sym typeface="Wingdings" panose="05000000000000000000" pitchFamily="2" charset="2"/>
              </a:rPr>
              <a:t>  Coste = 2(</a:t>
            </a:r>
            <a:r>
              <a:rPr lang="es-ES" sz="1200" dirty="0" err="1">
                <a:sym typeface="Wingdings" panose="05000000000000000000" pitchFamily="2" charset="2"/>
              </a:rPr>
              <a:t>br+bs</a:t>
            </a:r>
            <a:r>
              <a:rPr lang="es-ES" sz="1200" dirty="0">
                <a:sym typeface="Wingdings" panose="05000000000000000000" pitchFamily="2" charset="2"/>
              </a:rPr>
              <a:t>) = 2 * (5 + 3600) = </a:t>
            </a:r>
            <a:r>
              <a:rPr lang="es-ES" sz="1200" dirty="0">
                <a:solidFill>
                  <a:srgbClr val="00B050"/>
                </a:solidFill>
                <a:sym typeface="Wingdings" panose="05000000000000000000" pitchFamily="2" charset="2"/>
              </a:rPr>
              <a:t>7210 </a:t>
            </a:r>
            <a:r>
              <a:rPr lang="es-ES" sz="1200" dirty="0" err="1">
                <a:solidFill>
                  <a:srgbClr val="00B050"/>
                </a:solidFill>
                <a:sym typeface="Wingdings" panose="05000000000000000000" pitchFamily="2" charset="2"/>
              </a:rPr>
              <a:t>bloq</a:t>
            </a:r>
            <a:endParaRPr lang="es-ES" sz="1200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es-ES" sz="1200" dirty="0">
              <a:sym typeface="Wingdings" panose="05000000000000000000" pitchFamily="2" charset="2"/>
            </a:endParaRPr>
          </a:p>
          <a:p>
            <a:pPr marL="628650" lvl="1" indent="-171450">
              <a:buFontTx/>
              <a:buChar char="-"/>
            </a:pPr>
            <a:endParaRPr lang="es-ES" sz="1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s-ES" sz="1200" dirty="0"/>
          </a:p>
          <a:p>
            <a:pPr marL="171450" indent="-171450">
              <a:buFontTx/>
              <a:buChar char="-"/>
            </a:pPr>
            <a:endParaRPr lang="es-ES" sz="12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7DF36A1-6968-498E-B08A-9BC1BB488811}"/>
              </a:ext>
            </a:extLst>
          </p:cNvPr>
          <p:cNvSpPr txBox="1"/>
          <p:nvPr/>
        </p:nvSpPr>
        <p:spPr>
          <a:xfrm>
            <a:off x="1723477" y="1523556"/>
            <a:ext cx="56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⋈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56EDDD0-7040-4D74-A188-D04EB93CED1D}"/>
              </a:ext>
            </a:extLst>
          </p:cNvPr>
          <p:cNvCxnSpPr>
            <a:cxnSpLocks/>
          </p:cNvCxnSpPr>
          <p:nvPr/>
        </p:nvCxnSpPr>
        <p:spPr>
          <a:xfrm flipH="1">
            <a:off x="794129" y="1771683"/>
            <a:ext cx="929349" cy="590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05BD02D-835C-4B5B-A1D0-D91CB88C9D53}"/>
              </a:ext>
            </a:extLst>
          </p:cNvPr>
          <p:cNvCxnSpPr>
            <a:cxnSpLocks/>
          </p:cNvCxnSpPr>
          <p:nvPr/>
        </p:nvCxnSpPr>
        <p:spPr>
          <a:xfrm>
            <a:off x="2107313" y="1835510"/>
            <a:ext cx="1017124" cy="752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6EBE527-1F6A-4916-8256-C4DC3E7EB268}"/>
              </a:ext>
            </a:extLst>
          </p:cNvPr>
          <p:cNvCxnSpPr>
            <a:cxnSpLocks/>
          </p:cNvCxnSpPr>
          <p:nvPr/>
        </p:nvCxnSpPr>
        <p:spPr>
          <a:xfrm>
            <a:off x="1866521" y="907450"/>
            <a:ext cx="0" cy="6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D87599C-84F5-4319-82C1-AEAF4B396C90}"/>
              </a:ext>
            </a:extLst>
          </p:cNvPr>
          <p:cNvSpPr txBox="1"/>
          <p:nvPr/>
        </p:nvSpPr>
        <p:spPr>
          <a:xfrm>
            <a:off x="413359" y="2501890"/>
            <a:ext cx="170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 err="1">
                <a:effectLst/>
                <a:latin typeface="Times" pitchFamily="2" charset="0"/>
              </a:rPr>
              <a:t>id_auto</a:t>
            </a:r>
            <a:endParaRPr lang="es-ES" sz="12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01C0149-2CD4-49EF-9DCE-A28EB88C1C76}"/>
              </a:ext>
            </a:extLst>
          </p:cNvPr>
          <p:cNvSpPr txBox="1"/>
          <p:nvPr/>
        </p:nvSpPr>
        <p:spPr>
          <a:xfrm>
            <a:off x="2711924" y="2643579"/>
            <a:ext cx="170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 err="1">
                <a:effectLst/>
                <a:latin typeface="Times" pitchFamily="2" charset="0"/>
              </a:rPr>
              <a:t>id_auto,id_cliente</a:t>
            </a:r>
            <a:endParaRPr lang="es-ES" sz="12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C0B46B1-3A19-4DD0-A8D3-D9BC01A6642D}"/>
              </a:ext>
            </a:extLst>
          </p:cNvPr>
          <p:cNvSpPr/>
          <p:nvPr/>
        </p:nvSpPr>
        <p:spPr>
          <a:xfrm>
            <a:off x="510957" y="3142428"/>
            <a:ext cx="16452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/>
              <a:t>Nr</a:t>
            </a:r>
            <a:r>
              <a:rPr lang="es-ES" sz="1200" dirty="0"/>
              <a:t>=240 </a:t>
            </a:r>
            <a:r>
              <a:rPr lang="es-ES" sz="1200" dirty="0" err="1"/>
              <a:t>reg</a:t>
            </a:r>
            <a:endParaRPr lang="es-ES" sz="1200" dirty="0"/>
          </a:p>
          <a:p>
            <a:r>
              <a:rPr lang="es-ES" sz="1200" dirty="0"/>
              <a:t>Lr=20 bytes</a:t>
            </a:r>
          </a:p>
          <a:p>
            <a:r>
              <a:rPr lang="es-ES" sz="1200" dirty="0"/>
              <a:t>Fr=1024/20=51 </a:t>
            </a:r>
            <a:r>
              <a:rPr lang="es-ES" sz="1200" dirty="0" err="1"/>
              <a:t>reg</a:t>
            </a:r>
            <a:r>
              <a:rPr lang="es-ES" sz="1200" dirty="0"/>
              <a:t>/</a:t>
            </a:r>
            <a:r>
              <a:rPr lang="es-ES" sz="1200" dirty="0" err="1"/>
              <a:t>blq</a:t>
            </a:r>
            <a:endParaRPr lang="es-ES" sz="1200" dirty="0"/>
          </a:p>
          <a:p>
            <a:r>
              <a:rPr lang="es-ES" sz="1200" dirty="0"/>
              <a:t>Br=</a:t>
            </a:r>
            <a:r>
              <a:rPr lang="es-ES" sz="1200" dirty="0">
                <a:sym typeface="Symbol" panose="05050102010706020507" pitchFamily="18" charset="2"/>
              </a:rPr>
              <a:t></a:t>
            </a:r>
            <a:r>
              <a:rPr lang="es-ES" sz="1200" dirty="0"/>
              <a:t> 240 / 51</a:t>
            </a:r>
            <a:r>
              <a:rPr lang="es-ES" sz="1200" dirty="0">
                <a:sym typeface="Symbol" panose="05050102010706020507" pitchFamily="18" charset="2"/>
              </a:rPr>
              <a:t></a:t>
            </a:r>
            <a:r>
              <a:rPr lang="es-ES" sz="1200" dirty="0"/>
              <a:t> =5 </a:t>
            </a:r>
            <a:r>
              <a:rPr lang="es-ES" sz="1200" dirty="0" err="1"/>
              <a:t>blq</a:t>
            </a:r>
            <a:endParaRPr lang="es-ES" sz="12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BBDF72A-88B0-4EB7-B81E-FA1FD7C243FD}"/>
              </a:ext>
            </a:extLst>
          </p:cNvPr>
          <p:cNvSpPr/>
          <p:nvPr/>
        </p:nvSpPr>
        <p:spPr>
          <a:xfrm>
            <a:off x="2867061" y="3098478"/>
            <a:ext cx="192713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/>
              <a:t>Nr</a:t>
            </a:r>
            <a:r>
              <a:rPr lang="es-ES" sz="1200" dirty="0"/>
              <a:t>=90.000 </a:t>
            </a:r>
            <a:r>
              <a:rPr lang="es-ES" sz="1200" dirty="0" err="1"/>
              <a:t>reg</a:t>
            </a:r>
            <a:endParaRPr lang="es-ES" sz="1200" dirty="0"/>
          </a:p>
          <a:p>
            <a:r>
              <a:rPr lang="es-ES" sz="1200" dirty="0"/>
              <a:t>Lr=40 bytes</a:t>
            </a:r>
          </a:p>
          <a:p>
            <a:r>
              <a:rPr lang="es-ES" sz="1200" dirty="0"/>
              <a:t>Fr=1024/40=25 </a:t>
            </a:r>
            <a:r>
              <a:rPr lang="es-ES" sz="1200" dirty="0" err="1"/>
              <a:t>reg</a:t>
            </a:r>
            <a:r>
              <a:rPr lang="es-ES" sz="1200" dirty="0"/>
              <a:t>/</a:t>
            </a:r>
            <a:r>
              <a:rPr lang="es-ES" sz="1200" dirty="0" err="1"/>
              <a:t>blq</a:t>
            </a:r>
            <a:endParaRPr lang="es-ES" sz="1200" dirty="0"/>
          </a:p>
          <a:p>
            <a:r>
              <a:rPr lang="es-ES" sz="1200" dirty="0"/>
              <a:t>Br=</a:t>
            </a:r>
            <a:r>
              <a:rPr lang="es-ES" sz="1200" dirty="0">
                <a:sym typeface="Symbol" panose="05050102010706020507" pitchFamily="18" charset="2"/>
              </a:rPr>
              <a:t></a:t>
            </a:r>
            <a:r>
              <a:rPr lang="es-ES" sz="1200" dirty="0"/>
              <a:t> 90.000 / 25</a:t>
            </a:r>
            <a:r>
              <a:rPr lang="es-ES" sz="1200" dirty="0">
                <a:sym typeface="Symbol" panose="05050102010706020507" pitchFamily="18" charset="2"/>
              </a:rPr>
              <a:t></a:t>
            </a:r>
            <a:r>
              <a:rPr lang="es-ES" sz="1200" dirty="0"/>
              <a:t> =3600 </a:t>
            </a:r>
            <a:r>
              <a:rPr lang="es-ES" sz="1200" dirty="0" err="1"/>
              <a:t>blq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24495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C8BEC6A-9D8D-43C2-992C-0BF4F1BD4C7F}"/>
              </a:ext>
            </a:extLst>
          </p:cNvPr>
          <p:cNvSpPr txBox="1"/>
          <p:nvPr/>
        </p:nvSpPr>
        <p:spPr>
          <a:xfrm>
            <a:off x="91096" y="422548"/>
            <a:ext cx="11107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</a:rPr>
              <a:t>Segunda Rama Compra</a:t>
            </a:r>
          </a:p>
          <a:p>
            <a:r>
              <a:rPr lang="es-E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	-</a:t>
            </a:r>
            <a:endParaRPr lang="es-ES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s-ES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1E8E32D-61BE-447D-BFA9-C5F8512B6C61}"/>
              </a:ext>
            </a:extLst>
          </p:cNvPr>
          <p:cNvSpPr txBox="1"/>
          <p:nvPr/>
        </p:nvSpPr>
        <p:spPr>
          <a:xfrm>
            <a:off x="157734" y="692926"/>
            <a:ext cx="103578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	- Lectura Secuencial  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Coste =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bR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, LR=2*40+2*20=120 bytes,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fR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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1024 / 120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8 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s-E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bloq</a:t>
            </a:r>
            <a:endParaRPr lang="es-E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			                   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bR</a:t>
            </a:r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=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90.000 / 8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s-ES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11.250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bloques</a:t>
            </a:r>
          </a:p>
          <a:p>
            <a:r>
              <a:rPr lang="es-ES" b="0" i="0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es-ES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- No hay ordenación por fecha  NO hay búsqueda binaria</a:t>
            </a:r>
          </a:p>
          <a:p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	- No hay índice sobre fecha  No hay búsqueda por índice</a:t>
            </a:r>
            <a:endParaRPr lang="es-ES" sz="18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540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C8BEC6A-9D8D-43C2-992C-0BF4F1BD4C7F}"/>
              </a:ext>
            </a:extLst>
          </p:cNvPr>
          <p:cNvSpPr txBox="1"/>
          <p:nvPr/>
        </p:nvSpPr>
        <p:spPr>
          <a:xfrm>
            <a:off x="258318" y="297287"/>
            <a:ext cx="11107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Coste de la resta  Como un </a:t>
            </a:r>
            <a:r>
              <a:rPr lang="es-ES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join</a:t>
            </a:r>
            <a:endParaRPr lang="es-ES" dirty="0">
              <a:solidFill>
                <a:srgbClr val="00B050"/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3698A62-8738-477F-8823-2B09ABF67618}"/>
              </a:ext>
            </a:extLst>
          </p:cNvPr>
          <p:cNvSpPr txBox="1"/>
          <p:nvPr/>
        </p:nvSpPr>
        <p:spPr>
          <a:xfrm>
            <a:off x="157734" y="5028507"/>
            <a:ext cx="80261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sym typeface="Wingdings" panose="05000000000000000000" pitchFamily="2" charset="2"/>
              </a:rPr>
              <a:t>Coste total </a:t>
            </a:r>
            <a:r>
              <a:rPr lang="es-ES" sz="1800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búsqueda binaria automóvil + lectura secuencial compra + lectura secuencial compra + coste operación hash de reunión + coste hash operación diferencia = 62 + 11250 + 11250 + 2(5 + 3600) + 2(530+5)=30842 bloques</a:t>
            </a:r>
            <a:endParaRPr lang="es-ES" dirty="0">
              <a:solidFill>
                <a:srgbClr val="00B050"/>
              </a:solidFill>
              <a:latin typeface="Garamond" panose="02020404030301010803" pitchFamily="18" charset="0"/>
              <a:sym typeface="Wingdings" panose="05000000000000000000" pitchFamily="2" charset="2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3A357B6-6994-4392-B184-7FE0300C7D2D}"/>
              </a:ext>
            </a:extLst>
          </p:cNvPr>
          <p:cNvSpPr txBox="1"/>
          <p:nvPr/>
        </p:nvSpPr>
        <p:spPr>
          <a:xfrm>
            <a:off x="4794192" y="484147"/>
            <a:ext cx="652749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/>
              <a:t>Coste de la resta: </a:t>
            </a:r>
            <a:r>
              <a:rPr lang="es-ES" sz="1200" dirty="0">
                <a:sym typeface="Wingdings" panose="05000000000000000000" pitchFamily="2" charset="2"/>
              </a:rPr>
              <a:t> Mismos algoritmos que el </a:t>
            </a:r>
            <a:r>
              <a:rPr lang="es-ES" sz="1200" dirty="0" err="1">
                <a:sym typeface="Wingdings" panose="05000000000000000000" pitchFamily="2" charset="2"/>
              </a:rPr>
              <a:t>join</a:t>
            </a:r>
            <a:endParaRPr lang="es-ES" sz="1200" dirty="0">
              <a:sym typeface="Wingdings" panose="05000000000000000000" pitchFamily="2" charset="2"/>
            </a:endParaRPr>
          </a:p>
          <a:p>
            <a:r>
              <a:rPr lang="es-ES" sz="1200" dirty="0"/>
              <a:t>- Hay </a:t>
            </a:r>
            <a:r>
              <a:rPr lang="es-ES" sz="1200" dirty="0">
                <a:solidFill>
                  <a:srgbClr val="FF0000"/>
                </a:solidFill>
              </a:rPr>
              <a:t>memoria suficiente para realizar cualquier algoritmo </a:t>
            </a:r>
            <a:r>
              <a:rPr lang="es-ES" sz="1200" dirty="0"/>
              <a:t>para las operaciones binarias </a:t>
            </a:r>
            <a:r>
              <a:rPr lang="es-ES" sz="1200" dirty="0">
                <a:sym typeface="Wingdings" panose="05000000000000000000" pitchFamily="2" charset="2"/>
              </a:rPr>
              <a:t> Hay la </a:t>
            </a:r>
            <a:r>
              <a:rPr lang="es-ES" sz="1200" dirty="0">
                <a:solidFill>
                  <a:srgbClr val="FF0000"/>
                </a:solidFill>
                <a:sym typeface="Wingdings" panose="05000000000000000000" pitchFamily="2" charset="2"/>
              </a:rPr>
              <a:t>mínima memoria </a:t>
            </a:r>
            <a:r>
              <a:rPr lang="es-ES" sz="1200" dirty="0">
                <a:sym typeface="Wingdings" panose="05000000000000000000" pitchFamily="2" charset="2"/>
              </a:rPr>
              <a:t>suficiente para realizar la operación </a:t>
            </a:r>
            <a:endParaRPr lang="es-ES" sz="1200" dirty="0"/>
          </a:p>
          <a:p>
            <a:pPr marL="171450" indent="-171450">
              <a:buFontTx/>
              <a:buChar char="-"/>
            </a:pPr>
            <a:r>
              <a:rPr lang="es-ES" sz="1200" dirty="0">
                <a:solidFill>
                  <a:srgbClr val="FF0000"/>
                </a:solidFill>
              </a:rPr>
              <a:t>Bucle anidado </a:t>
            </a:r>
            <a:r>
              <a:rPr lang="es-ES" sz="1200" dirty="0"/>
              <a:t>por bloques siempre se puede aplicar </a:t>
            </a:r>
            <a:r>
              <a:rPr lang="es-ES" sz="1200" dirty="0">
                <a:sym typeface="Wingdings" panose="05000000000000000000" pitchFamily="2" charset="2"/>
              </a:rPr>
              <a:t> </a:t>
            </a:r>
            <a:r>
              <a:rPr lang="es-ES" sz="1200" dirty="0">
                <a:solidFill>
                  <a:srgbClr val="FF0000"/>
                </a:solidFill>
                <a:sym typeface="Wingdings" panose="05000000000000000000" pitchFamily="2" charset="2"/>
              </a:rPr>
              <a:t>M=3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 - Coste=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</a:t>
            </a:r>
            <a:r>
              <a:rPr lang="es-ES" sz="1200" dirty="0" err="1"/>
              <a:t>b</a:t>
            </a:r>
            <a:r>
              <a:rPr lang="es-ES" sz="1200" baseline="-25000" dirty="0" err="1"/>
              <a:t>r</a:t>
            </a:r>
            <a:r>
              <a:rPr lang="es-ES" sz="1200" dirty="0"/>
              <a:t> / ( M – 2 )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* b</a:t>
            </a:r>
            <a:r>
              <a:rPr lang="es-ES" sz="1200" baseline="-25000" dirty="0"/>
              <a:t>s</a:t>
            </a:r>
            <a:r>
              <a:rPr lang="es-ES" sz="1200" dirty="0"/>
              <a:t>+ </a:t>
            </a:r>
            <a:r>
              <a:rPr lang="es-ES" sz="1200" dirty="0" err="1"/>
              <a:t>b</a:t>
            </a:r>
            <a:r>
              <a:rPr lang="es-ES" sz="1200" baseline="-25000" dirty="0" err="1"/>
              <a:t>r</a:t>
            </a:r>
            <a:r>
              <a:rPr lang="es-ES" sz="1200" dirty="0">
                <a:effectLst/>
              </a:rPr>
              <a:t> </a:t>
            </a:r>
            <a:r>
              <a:rPr lang="es-ES" sz="1200" dirty="0">
                <a:effectLst/>
                <a:sym typeface="Wingdings" panose="05000000000000000000" pitchFamily="2" charset="2"/>
              </a:rPr>
              <a:t>, expresión general cuando las dos ramas </a:t>
            </a:r>
            <a:r>
              <a:rPr lang="es-ES" sz="1200" dirty="0">
                <a:sym typeface="Wingdings" panose="05000000000000000000" pitchFamily="2" charset="2"/>
              </a:rPr>
              <a:t>se leen del disco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 - Bucle anidado por bloques se puede encauzar solo una rama  es necesario materializar otra rama  </a:t>
            </a:r>
            <a:r>
              <a:rPr lang="es-ES" sz="1200" dirty="0">
                <a:solidFill>
                  <a:srgbClr val="FF0000"/>
                </a:solidFill>
                <a:sym typeface="Wingdings" panose="05000000000000000000" pitchFamily="2" charset="2"/>
              </a:rPr>
              <a:t>Cuidado es una resta</a:t>
            </a:r>
          </a:p>
          <a:p>
            <a:pPr marL="628650" lvl="1" indent="-171450">
              <a:buFontTx/>
              <a:buChar char="-"/>
            </a:pPr>
            <a:r>
              <a:rPr lang="es-ES" sz="1200" dirty="0"/>
              <a:t>- Br </a:t>
            </a:r>
            <a:r>
              <a:rPr lang="es-ES" sz="1200" dirty="0">
                <a:sym typeface="Wingdings" panose="05000000000000000000" pitchFamily="2" charset="2"/>
              </a:rPr>
              <a:t> La rama que se encauza  solo puede ser la rama de la izquierda  5 </a:t>
            </a:r>
            <a:r>
              <a:rPr lang="es-ES" sz="1200" dirty="0" err="1">
                <a:sym typeface="Wingdings" panose="05000000000000000000" pitchFamily="2" charset="2"/>
              </a:rPr>
              <a:t>bloq</a:t>
            </a:r>
            <a:endParaRPr lang="es-ES" sz="1200" dirty="0">
              <a:sym typeface="Wingdings" panose="05000000000000000000" pitchFamily="2" charset="2"/>
            </a:endParaRPr>
          </a:p>
          <a:p>
            <a:pPr marL="628650" lvl="1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- Bs  La rama que se materializa  siempre la rama de la derecha  530 </a:t>
            </a:r>
            <a:r>
              <a:rPr lang="es-ES" sz="1200" dirty="0" err="1">
                <a:sym typeface="Wingdings" panose="05000000000000000000" pitchFamily="2" charset="2"/>
              </a:rPr>
              <a:t>bloq</a:t>
            </a:r>
            <a:endParaRPr lang="es-ES" sz="1200" dirty="0">
              <a:sym typeface="Wingdings" panose="05000000000000000000" pitchFamily="2" charset="2"/>
            </a:endParaRPr>
          </a:p>
          <a:p>
            <a:pPr marL="628650" lvl="1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Coste = 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5 / ( 3 – 2 )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* 530 = 2650 bloques  + 530 de materializar la rama de la derecha</a:t>
            </a:r>
            <a:endParaRPr lang="es-ES" sz="1200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Reunión por mezcla  La tablas no están ordenadas por bastidor (campo común)  No se puede aplicar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Reunión bucle anidado indexado  Si tengo un índice en el campo común y además no se ha leído la tabla anteriormente. Solo se puede leer la tabla una vez  Como se han leído ambas tablas anteriormente y tampoco hay índice sobre bastidor  No se puede aplicar bucle anidado indexado.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Reunión por asociación  estamos en condición de mínima memoria suficiente  M = N +1 = 100 +1 = 101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- Se puede aplicar  Expresión general  3(</a:t>
            </a:r>
            <a:r>
              <a:rPr lang="es-ES" sz="1200" dirty="0" err="1">
                <a:sym typeface="Wingdings" panose="05000000000000000000" pitchFamily="2" charset="2"/>
              </a:rPr>
              <a:t>br+bs</a:t>
            </a:r>
            <a:r>
              <a:rPr lang="es-ES" sz="1200" dirty="0">
                <a:sym typeface="Wingdings" panose="05000000000000000000" pitchFamily="2" charset="2"/>
              </a:rPr>
              <a:t>) , esto es si las dos entradas se leen del disco.</a:t>
            </a:r>
          </a:p>
          <a:p>
            <a:pPr marL="628650" lvl="1" indent="-171450">
              <a:buFontTx/>
              <a:buChar char="-"/>
            </a:pPr>
            <a:r>
              <a:rPr lang="es-ES" sz="1200" dirty="0">
                <a:sym typeface="Wingdings" panose="05000000000000000000" pitchFamily="2" charset="2"/>
              </a:rPr>
              <a:t>La reunión por asociación se pueden encauzar la primera lectura de bs y de </a:t>
            </a:r>
            <a:r>
              <a:rPr lang="es-ES" sz="1200" dirty="0" err="1">
                <a:sym typeface="Wingdings" panose="05000000000000000000" pitchFamily="2" charset="2"/>
              </a:rPr>
              <a:t>br</a:t>
            </a:r>
            <a:r>
              <a:rPr lang="es-ES" sz="1200" dirty="0">
                <a:sym typeface="Wingdings" panose="05000000000000000000" pitchFamily="2" charset="2"/>
              </a:rPr>
              <a:t>  Coste = 2(</a:t>
            </a:r>
            <a:r>
              <a:rPr lang="es-ES" sz="1200" dirty="0" err="1">
                <a:sym typeface="Wingdings" panose="05000000000000000000" pitchFamily="2" charset="2"/>
              </a:rPr>
              <a:t>br+bs</a:t>
            </a:r>
            <a:r>
              <a:rPr lang="es-ES" sz="1200" dirty="0">
                <a:sym typeface="Wingdings" panose="05000000000000000000" pitchFamily="2" charset="2"/>
              </a:rPr>
              <a:t>) = 2 * (5 + 530) = </a:t>
            </a:r>
            <a:r>
              <a:rPr lang="es-ES" sz="1200" dirty="0">
                <a:solidFill>
                  <a:srgbClr val="00B050"/>
                </a:solidFill>
                <a:sym typeface="Wingdings" panose="05000000000000000000" pitchFamily="2" charset="2"/>
              </a:rPr>
              <a:t>1070 </a:t>
            </a:r>
            <a:r>
              <a:rPr lang="es-ES" sz="1200" dirty="0" err="1">
                <a:solidFill>
                  <a:srgbClr val="00B050"/>
                </a:solidFill>
                <a:sym typeface="Wingdings" panose="05000000000000000000" pitchFamily="2" charset="2"/>
              </a:rPr>
              <a:t>bloq</a:t>
            </a:r>
            <a:endParaRPr lang="es-ES" sz="1200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es-ES" sz="1200" dirty="0"/>
          </a:p>
          <a:p>
            <a:pPr marL="171450" indent="-171450">
              <a:buFontTx/>
              <a:buChar char="-"/>
            </a:pPr>
            <a:endParaRPr lang="es-ES" sz="120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F08D089-984E-41A3-BEC3-755C54B93C61}"/>
              </a:ext>
            </a:extLst>
          </p:cNvPr>
          <p:cNvCxnSpPr>
            <a:cxnSpLocks/>
          </p:cNvCxnSpPr>
          <p:nvPr/>
        </p:nvCxnSpPr>
        <p:spPr>
          <a:xfrm flipH="1">
            <a:off x="794129" y="1771683"/>
            <a:ext cx="929349" cy="590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4445247-AF7A-4C88-80F7-7957205DD7C1}"/>
              </a:ext>
            </a:extLst>
          </p:cNvPr>
          <p:cNvCxnSpPr>
            <a:cxnSpLocks/>
          </p:cNvCxnSpPr>
          <p:nvPr/>
        </p:nvCxnSpPr>
        <p:spPr>
          <a:xfrm>
            <a:off x="2107313" y="1835510"/>
            <a:ext cx="1017124" cy="752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1F9A084-0B35-423C-A2E2-765A0B260FE5}"/>
              </a:ext>
            </a:extLst>
          </p:cNvPr>
          <p:cNvCxnSpPr>
            <a:cxnSpLocks/>
          </p:cNvCxnSpPr>
          <p:nvPr/>
        </p:nvCxnSpPr>
        <p:spPr>
          <a:xfrm>
            <a:off x="1875665" y="907450"/>
            <a:ext cx="0" cy="6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A358E74-7DDD-4D02-8390-D2D986D8F9C4}"/>
              </a:ext>
            </a:extLst>
          </p:cNvPr>
          <p:cNvSpPr txBox="1"/>
          <p:nvPr/>
        </p:nvSpPr>
        <p:spPr>
          <a:xfrm>
            <a:off x="413359" y="2501890"/>
            <a:ext cx="170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 err="1">
                <a:effectLst/>
                <a:latin typeface="Times" pitchFamily="2" charset="0"/>
              </a:rPr>
              <a:t>id_cliente</a:t>
            </a:r>
            <a:endParaRPr lang="es-ES" sz="12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2012615-D9BE-4F6C-8C61-42AD23076B86}"/>
              </a:ext>
            </a:extLst>
          </p:cNvPr>
          <p:cNvSpPr txBox="1"/>
          <p:nvPr/>
        </p:nvSpPr>
        <p:spPr>
          <a:xfrm>
            <a:off x="2711924" y="2643579"/>
            <a:ext cx="170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sz="1200" dirty="0" err="1">
                <a:effectLst/>
                <a:latin typeface="Times" pitchFamily="2" charset="0"/>
              </a:rPr>
              <a:t>id_cliente</a:t>
            </a:r>
            <a:endParaRPr lang="es-ES" sz="12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DCDA85F-5BE1-4856-874A-A439CB45F854}"/>
              </a:ext>
            </a:extLst>
          </p:cNvPr>
          <p:cNvSpPr txBox="1"/>
          <p:nvPr/>
        </p:nvSpPr>
        <p:spPr>
          <a:xfrm>
            <a:off x="1776129" y="1404628"/>
            <a:ext cx="644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55127EF-2B84-4642-B9C1-47F1BC095517}"/>
              </a:ext>
            </a:extLst>
          </p:cNvPr>
          <p:cNvSpPr/>
          <p:nvPr/>
        </p:nvSpPr>
        <p:spPr>
          <a:xfrm>
            <a:off x="510957" y="3142428"/>
            <a:ext cx="16452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/>
              <a:t>Nr</a:t>
            </a:r>
            <a:r>
              <a:rPr lang="es-ES" sz="1200" dirty="0"/>
              <a:t>=240 </a:t>
            </a:r>
            <a:r>
              <a:rPr lang="es-ES" sz="1200" dirty="0" err="1"/>
              <a:t>reg</a:t>
            </a:r>
            <a:endParaRPr lang="es-ES" sz="1200" dirty="0"/>
          </a:p>
          <a:p>
            <a:r>
              <a:rPr lang="es-ES" sz="1200" dirty="0"/>
              <a:t>Lr=20 bytes</a:t>
            </a:r>
          </a:p>
          <a:p>
            <a:r>
              <a:rPr lang="es-ES" sz="1200" dirty="0"/>
              <a:t>Fr=1024/20=51 </a:t>
            </a:r>
            <a:r>
              <a:rPr lang="es-ES" sz="1200" dirty="0" err="1"/>
              <a:t>reg</a:t>
            </a:r>
            <a:r>
              <a:rPr lang="es-ES" sz="1200" dirty="0"/>
              <a:t>/</a:t>
            </a:r>
            <a:r>
              <a:rPr lang="es-ES" sz="1200" dirty="0" err="1"/>
              <a:t>blq</a:t>
            </a:r>
            <a:endParaRPr lang="es-ES" sz="1200" dirty="0"/>
          </a:p>
          <a:p>
            <a:r>
              <a:rPr lang="es-ES" sz="1200" dirty="0"/>
              <a:t>Br=</a:t>
            </a:r>
            <a:r>
              <a:rPr lang="es-ES" sz="1200" dirty="0">
                <a:sym typeface="Symbol" panose="05050102010706020507" pitchFamily="18" charset="2"/>
              </a:rPr>
              <a:t></a:t>
            </a:r>
            <a:r>
              <a:rPr lang="es-ES" sz="1200" dirty="0"/>
              <a:t> 240 / 51</a:t>
            </a:r>
            <a:r>
              <a:rPr lang="es-ES" sz="1200" dirty="0">
                <a:sym typeface="Symbol" panose="05050102010706020507" pitchFamily="18" charset="2"/>
              </a:rPr>
              <a:t></a:t>
            </a:r>
            <a:r>
              <a:rPr lang="es-ES" sz="1200" dirty="0"/>
              <a:t> =5 </a:t>
            </a:r>
            <a:r>
              <a:rPr lang="es-ES" sz="1200" dirty="0" err="1"/>
              <a:t>blq</a:t>
            </a:r>
            <a:endParaRPr lang="es-ES" sz="120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B870575-18F5-400B-971D-39222AE7B002}"/>
              </a:ext>
            </a:extLst>
          </p:cNvPr>
          <p:cNvSpPr/>
          <p:nvPr/>
        </p:nvSpPr>
        <p:spPr>
          <a:xfrm>
            <a:off x="2867061" y="3098478"/>
            <a:ext cx="18485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/>
              <a:t>Nr</a:t>
            </a:r>
            <a:r>
              <a:rPr lang="es-ES" sz="1200" dirty="0"/>
              <a:t>=27.000 </a:t>
            </a:r>
            <a:r>
              <a:rPr lang="es-ES" sz="1200" dirty="0" err="1"/>
              <a:t>reg</a:t>
            </a:r>
            <a:endParaRPr lang="es-ES" sz="1200" dirty="0"/>
          </a:p>
          <a:p>
            <a:r>
              <a:rPr lang="es-ES" sz="1200" dirty="0"/>
              <a:t>Lr=20 bytes</a:t>
            </a:r>
          </a:p>
          <a:p>
            <a:r>
              <a:rPr lang="es-ES" sz="1200" dirty="0"/>
              <a:t>Fr=1024/20=51 </a:t>
            </a:r>
            <a:r>
              <a:rPr lang="es-ES" sz="1200" dirty="0" err="1"/>
              <a:t>reg</a:t>
            </a:r>
            <a:r>
              <a:rPr lang="es-ES" sz="1200" dirty="0"/>
              <a:t>/</a:t>
            </a:r>
            <a:r>
              <a:rPr lang="es-ES" sz="1200" dirty="0" err="1"/>
              <a:t>blq</a:t>
            </a:r>
            <a:endParaRPr lang="es-ES" sz="1200" dirty="0"/>
          </a:p>
          <a:p>
            <a:r>
              <a:rPr lang="es-ES" sz="1200" dirty="0"/>
              <a:t>Br=</a:t>
            </a:r>
            <a:r>
              <a:rPr lang="es-ES" sz="1200" dirty="0">
                <a:sym typeface="Symbol" panose="05050102010706020507" pitchFamily="18" charset="2"/>
              </a:rPr>
              <a:t></a:t>
            </a:r>
            <a:r>
              <a:rPr lang="es-ES" sz="1200" dirty="0"/>
              <a:t> 27.000 / 51</a:t>
            </a:r>
            <a:r>
              <a:rPr lang="es-ES" sz="1200" dirty="0">
                <a:sym typeface="Symbol" panose="05050102010706020507" pitchFamily="18" charset="2"/>
              </a:rPr>
              <a:t></a:t>
            </a:r>
            <a:r>
              <a:rPr lang="es-ES" sz="1200" dirty="0"/>
              <a:t> =530 </a:t>
            </a:r>
            <a:r>
              <a:rPr lang="es-ES" sz="1200" dirty="0" err="1"/>
              <a:t>blq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020528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1289</Words>
  <Application>Microsoft Office PowerPoint</Application>
  <PresentationFormat>Panorámica</PresentationFormat>
  <Paragraphs>119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Garamond</vt:lpstr>
      <vt:lpstr>Monotype Sorts</vt:lpstr>
      <vt:lpstr>Times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González Diego Iván</dc:creator>
  <cp:lastModifiedBy>González Diego Iván</cp:lastModifiedBy>
  <cp:revision>12</cp:revision>
  <dcterms:created xsi:type="dcterms:W3CDTF">2020-03-31T14:48:49Z</dcterms:created>
  <dcterms:modified xsi:type="dcterms:W3CDTF">2022-04-05T10:25:49Z</dcterms:modified>
</cp:coreProperties>
</file>