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6CBEE-43EC-4D32-9879-6EB4FF8962D7}" v="109" dt="2021-04-16T18:45:2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3E416719-8A54-4797-8504-8463194D38C2}"/>
    <pc:docChg chg="undo custSel modSld">
      <pc:chgData name="González Diego Iván" userId="aa6911a4-26d5-4d17-bb1b-389faa5bfbb7" providerId="ADAL" clId="{3E416719-8A54-4797-8504-8463194D38C2}" dt="2020-05-11T21:54:30.373" v="215" actId="207"/>
      <pc:docMkLst>
        <pc:docMk/>
      </pc:docMkLst>
      <pc:sldChg chg="delSp modSp mod">
        <pc:chgData name="González Diego Iván" userId="aa6911a4-26d5-4d17-bb1b-389faa5bfbb7" providerId="ADAL" clId="{3E416719-8A54-4797-8504-8463194D38C2}" dt="2020-05-11T21:54:30.373" v="215" actId="207"/>
        <pc:sldMkLst>
          <pc:docMk/>
          <pc:sldMk cId="2396258572" sldId="256"/>
        </pc:sldMkLst>
        <pc:spChg chg="mod">
          <ac:chgData name="González Diego Iván" userId="aa6911a4-26d5-4d17-bb1b-389faa5bfbb7" providerId="ADAL" clId="{3E416719-8A54-4797-8504-8463194D38C2}" dt="2020-05-11T21:54:30.373" v="215" actId="207"/>
          <ac:spMkLst>
            <pc:docMk/>
            <pc:sldMk cId="2396258572" sldId="256"/>
            <ac:spMk id="4" creationId="{5764341C-C32F-474C-8956-581FF92319EA}"/>
          </ac:spMkLst>
        </pc:spChg>
        <pc:spChg chg="mod">
          <ac:chgData name="González Diego Iván" userId="aa6911a4-26d5-4d17-bb1b-389faa5bfbb7" providerId="ADAL" clId="{3E416719-8A54-4797-8504-8463194D38C2}" dt="2020-05-11T21:52:19.944" v="191" actId="20577"/>
          <ac:spMkLst>
            <pc:docMk/>
            <pc:sldMk cId="2396258572" sldId="256"/>
            <ac:spMk id="8" creationId="{97471CFE-A218-0B46-B63A-A22F8F2013E3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9" creationId="{944ACC61-D74A-F842-8D6C-7BCE7F8D8A09}"/>
          </ac:spMkLst>
        </pc:spChg>
        <pc:spChg chg="mod">
          <ac:chgData name="González Diego Iván" userId="aa6911a4-26d5-4d17-bb1b-389faa5bfbb7" providerId="ADAL" clId="{3E416719-8A54-4797-8504-8463194D38C2}" dt="2020-05-11T21:52:25.436" v="192" actId="1076"/>
          <ac:spMkLst>
            <pc:docMk/>
            <pc:sldMk cId="2396258572" sldId="256"/>
            <ac:spMk id="10" creationId="{A8418D7E-E45D-CC4D-A2D2-E1AF226570D5}"/>
          </ac:spMkLst>
        </pc:spChg>
        <pc:spChg chg="mod">
          <ac:chgData name="González Diego Iván" userId="aa6911a4-26d5-4d17-bb1b-389faa5bfbb7" providerId="ADAL" clId="{3E416719-8A54-4797-8504-8463194D38C2}" dt="2020-05-11T21:52:35.002" v="193" actId="1076"/>
          <ac:spMkLst>
            <pc:docMk/>
            <pc:sldMk cId="2396258572" sldId="256"/>
            <ac:spMk id="11" creationId="{C60F341E-D056-F744-B319-4D79DB092F6C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12" creationId="{95D15D04-E060-4041-A9C9-B2B9F937A323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13" creationId="{BBD5ED4B-3638-E043-B73C-B60D51C8B3B0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14" creationId="{0A9EF85E-B6CF-F14E-B912-1B30D972868E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35" creationId="{DAFAF36A-951E-B543-A2C4-86797BE07ED1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41" creationId="{F7D71D46-E141-B34B-B56C-438824D6B26E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49" creationId="{6DC66C80-7A24-D54C-AE57-EE41DB276817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52" creationId="{3D124809-F0A4-F940-B0D7-6AC0DB663E5A}"/>
          </ac:spMkLst>
        </pc:spChg>
        <pc:spChg chg="del">
          <ac:chgData name="González Diego Iván" userId="aa6911a4-26d5-4d17-bb1b-389faa5bfbb7" providerId="ADAL" clId="{3E416719-8A54-4797-8504-8463194D38C2}" dt="2020-05-11T21:53:20.763" v="203" actId="478"/>
          <ac:spMkLst>
            <pc:docMk/>
            <pc:sldMk cId="2396258572" sldId="256"/>
            <ac:spMk id="57" creationId="{BB3A17C2-9CD9-6142-9A0C-E52A1A946D76}"/>
          </ac:spMkLst>
        </pc:spChg>
        <pc:spChg chg="del">
          <ac:chgData name="González Diego Iván" userId="aa6911a4-26d5-4d17-bb1b-389faa5bfbb7" providerId="ADAL" clId="{3E416719-8A54-4797-8504-8463194D38C2}" dt="2020-05-11T21:53:12.774" v="200" actId="478"/>
          <ac:spMkLst>
            <pc:docMk/>
            <pc:sldMk cId="2396258572" sldId="256"/>
            <ac:spMk id="64" creationId="{C5237F43-9BB5-BF41-BA57-44A61EB4238C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65" creationId="{BB042AFF-D998-B74D-8184-55D366EE6681}"/>
          </ac:spMkLst>
        </pc:spChg>
        <pc:spChg chg="del">
          <ac:chgData name="González Diego Iván" userId="aa6911a4-26d5-4d17-bb1b-389faa5bfbb7" providerId="ADAL" clId="{3E416719-8A54-4797-8504-8463194D38C2}" dt="2020-05-11T21:53:10.627" v="199" actId="478"/>
          <ac:spMkLst>
            <pc:docMk/>
            <pc:sldMk cId="2396258572" sldId="256"/>
            <ac:spMk id="66" creationId="{6B859959-1D41-954F-9170-34FD48176223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67" creationId="{462FDEE4-6421-A847-A4C5-CDBF4797D9A4}"/>
          </ac:spMkLst>
        </pc:spChg>
        <pc:spChg chg="del">
          <ac:chgData name="González Diego Iván" userId="aa6911a4-26d5-4d17-bb1b-389faa5bfbb7" providerId="ADAL" clId="{3E416719-8A54-4797-8504-8463194D38C2}" dt="2020-05-11T21:53:15.334" v="201" actId="478"/>
          <ac:spMkLst>
            <pc:docMk/>
            <pc:sldMk cId="2396258572" sldId="256"/>
            <ac:spMk id="68" creationId="{C52801F2-A345-3143-94D5-9E2EF28081A8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69" creationId="{17DD6F4A-09C7-9C45-9B31-DC8D2C4FEA7B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70" creationId="{FE7281CD-0808-BA47-8ADB-F20D15EEC48C}"/>
          </ac:spMkLst>
        </pc:spChg>
        <pc:spChg chg="mod">
          <ac:chgData name="González Diego Iván" userId="aa6911a4-26d5-4d17-bb1b-389faa5bfbb7" providerId="ADAL" clId="{3E416719-8A54-4797-8504-8463194D38C2}" dt="2020-05-11T21:51:48.105" v="129" actId="20577"/>
          <ac:spMkLst>
            <pc:docMk/>
            <pc:sldMk cId="2396258572" sldId="256"/>
            <ac:spMk id="71" creationId="{E958EB51-C640-2147-9D2C-84A98A7D6365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72" creationId="{3431F27A-5C2E-FA48-959E-02CF56DD457C}"/>
          </ac:spMkLst>
        </pc:spChg>
        <pc:spChg chg="del">
          <ac:chgData name="González Diego Iván" userId="aa6911a4-26d5-4d17-bb1b-389faa5bfbb7" providerId="ADAL" clId="{3E416719-8A54-4797-8504-8463194D38C2}" dt="2020-05-11T21:51:57.756" v="132" actId="478"/>
          <ac:spMkLst>
            <pc:docMk/>
            <pc:sldMk cId="2396258572" sldId="256"/>
            <ac:spMk id="73" creationId="{CABB533A-3C7D-ED46-8DC0-4C0756C914AF}"/>
          </ac:spMkLst>
        </pc:spChg>
        <pc:spChg chg="del">
          <ac:chgData name="González Diego Iván" userId="aa6911a4-26d5-4d17-bb1b-389faa5bfbb7" providerId="ADAL" clId="{3E416719-8A54-4797-8504-8463194D38C2}" dt="2020-05-11T21:53:17.689" v="202" actId="478"/>
          <ac:spMkLst>
            <pc:docMk/>
            <pc:sldMk cId="2396258572" sldId="256"/>
            <ac:spMk id="74" creationId="{657A673C-B1FC-DE49-9D55-02753A150AD6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75" creationId="{338356D6-3B7D-A54B-BAD4-CEA6654AFB1D}"/>
          </ac:spMkLst>
        </pc:spChg>
        <pc:spChg chg="del">
          <ac:chgData name="González Diego Iván" userId="aa6911a4-26d5-4d17-bb1b-389faa5bfbb7" providerId="ADAL" clId="{3E416719-8A54-4797-8504-8463194D38C2}" dt="2020-05-11T21:51:55.117" v="131" actId="478"/>
          <ac:spMkLst>
            <pc:docMk/>
            <pc:sldMk cId="2396258572" sldId="256"/>
            <ac:spMk id="76" creationId="{E3C24BDC-AE7B-114D-A7DA-C6AA3EFC362C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77" creationId="{45AE035E-9A2F-0643-9E27-0F4EFC6ABEDC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78" creationId="{33E2FFC4-177B-1E46-A71B-71E465B5BDD1}"/>
          </ac:spMkLst>
        </pc:spChg>
        <pc:spChg chg="del">
          <ac:chgData name="González Diego Iván" userId="aa6911a4-26d5-4d17-bb1b-389faa5bfbb7" providerId="ADAL" clId="{3E416719-8A54-4797-8504-8463194D38C2}" dt="2020-05-11T21:51:52.223" v="130" actId="478"/>
          <ac:spMkLst>
            <pc:docMk/>
            <pc:sldMk cId="2396258572" sldId="256"/>
            <ac:spMk id="79" creationId="{6B06AD2E-C692-304A-BE1A-38D4A912E187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81" creationId="{56DBED28-5DFE-EA44-AEDB-13886181FBD7}"/>
          </ac:spMkLst>
        </pc:spChg>
        <pc:spChg chg="mod">
          <ac:chgData name="González Diego Iván" userId="aa6911a4-26d5-4d17-bb1b-389faa5bfbb7" providerId="ADAL" clId="{3E416719-8A54-4797-8504-8463194D38C2}" dt="2020-05-11T21:52:57.192" v="195" actId="1076"/>
          <ac:spMkLst>
            <pc:docMk/>
            <pc:sldMk cId="2396258572" sldId="256"/>
            <ac:spMk id="82" creationId="{FCA3F927-883E-3448-8422-A6F954A9EC5E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83" creationId="{515AE5CB-6068-C647-A117-040744B3D7C1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84" creationId="{2B69EAE0-E960-4F47-969B-F214B67DA1AD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85" creationId="{2AC718BD-A88E-C64A-AA0B-F8D7F45D4442}"/>
          </ac:spMkLst>
        </pc:spChg>
        <pc:spChg chg="del">
          <ac:chgData name="González Diego Iván" userId="aa6911a4-26d5-4d17-bb1b-389faa5bfbb7" providerId="ADAL" clId="{3E416719-8A54-4797-8504-8463194D38C2}" dt="2020-05-11T21:49:46.921" v="0" actId="478"/>
          <ac:spMkLst>
            <pc:docMk/>
            <pc:sldMk cId="2396258572" sldId="256"/>
            <ac:spMk id="86" creationId="{084D896D-F0EB-C448-A09D-1F0B14F12CE3}"/>
          </ac:spMkLst>
        </pc:spChg>
        <pc:spChg chg="del">
          <ac:chgData name="González Diego Iván" userId="aa6911a4-26d5-4d17-bb1b-389faa5bfbb7" providerId="ADAL" clId="{3E416719-8A54-4797-8504-8463194D38C2}" dt="2020-05-11T21:53:07.687" v="198" actId="478"/>
          <ac:spMkLst>
            <pc:docMk/>
            <pc:sldMk cId="2396258572" sldId="256"/>
            <ac:spMk id="87" creationId="{F95A078B-7A23-7343-A577-E609485B75FE}"/>
          </ac:spMkLst>
        </pc:spChg>
        <pc:spChg chg="del">
          <ac:chgData name="González Diego Iván" userId="aa6911a4-26d5-4d17-bb1b-389faa5bfbb7" providerId="ADAL" clId="{3E416719-8A54-4797-8504-8463194D38C2}" dt="2020-05-11T21:52:49.082" v="194" actId="478"/>
          <ac:spMkLst>
            <pc:docMk/>
            <pc:sldMk cId="2396258572" sldId="256"/>
            <ac:spMk id="88" creationId="{F948B248-3CB2-C74F-9AC3-258EA6C214DE}"/>
          </ac:spMkLst>
        </pc:spChg>
        <pc:cxnChg chg="del">
          <ac:chgData name="González Diego Iván" userId="aa6911a4-26d5-4d17-bb1b-389faa5bfbb7" providerId="ADAL" clId="{3E416719-8A54-4797-8504-8463194D38C2}" dt="2020-05-11T21:52:59.907" v="196" actId="478"/>
          <ac:cxnSpMkLst>
            <pc:docMk/>
            <pc:sldMk cId="2396258572" sldId="256"/>
            <ac:cxnSpMk id="27" creationId="{3F3186FD-369C-2A4E-A1C1-698597FBACE7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29" creationId="{420AF97D-805F-3640-8620-A434C4CCA907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34" creationId="{5AB607FC-0308-BC4F-9940-C803C6043777}"/>
          </ac:cxnSpMkLst>
        </pc:cxnChg>
        <pc:cxnChg chg="del">
          <ac:chgData name="González Diego Iván" userId="aa6911a4-26d5-4d17-bb1b-389faa5bfbb7" providerId="ADAL" clId="{3E416719-8A54-4797-8504-8463194D38C2}" dt="2020-05-11T21:53:07.687" v="198" actId="478"/>
          <ac:cxnSpMkLst>
            <pc:docMk/>
            <pc:sldMk cId="2396258572" sldId="256"/>
            <ac:cxnSpMk id="39" creationId="{DE6A3D7D-D256-BF49-93B1-89AAB8BCC411}"/>
          </ac:cxnSpMkLst>
        </pc:cxnChg>
        <pc:cxnChg chg="del">
          <ac:chgData name="González Diego Iván" userId="aa6911a4-26d5-4d17-bb1b-389faa5bfbb7" providerId="ADAL" clId="{3E416719-8A54-4797-8504-8463194D38C2}" dt="2020-05-11T21:53:07.687" v="198" actId="478"/>
          <ac:cxnSpMkLst>
            <pc:docMk/>
            <pc:sldMk cId="2396258572" sldId="256"/>
            <ac:cxnSpMk id="40" creationId="{70EED90C-89DD-8541-B136-58F1D97E7439}"/>
          </ac:cxnSpMkLst>
        </pc:cxnChg>
        <pc:cxnChg chg="del">
          <ac:chgData name="González Diego Iván" userId="aa6911a4-26d5-4d17-bb1b-389faa5bfbb7" providerId="ADAL" clId="{3E416719-8A54-4797-8504-8463194D38C2}" dt="2020-05-11T21:53:07.687" v="198" actId="478"/>
          <ac:cxnSpMkLst>
            <pc:docMk/>
            <pc:sldMk cId="2396258572" sldId="256"/>
            <ac:cxnSpMk id="43" creationId="{A258698A-D8CC-EA49-8FF4-CF40329B5773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45" creationId="{46B0720B-253C-E14B-9D67-EFBDFEE3A3B1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47" creationId="{A3F448C7-BBB6-D047-A188-FA10365A2C20}"/>
          </ac:cxnSpMkLst>
        </pc:cxnChg>
        <pc:cxnChg chg="del mod">
          <ac:chgData name="González Diego Iván" userId="aa6911a4-26d5-4d17-bb1b-389faa5bfbb7" providerId="ADAL" clId="{3E416719-8A54-4797-8504-8463194D38C2}" dt="2020-05-11T21:53:07.687" v="198" actId="478"/>
          <ac:cxnSpMkLst>
            <pc:docMk/>
            <pc:sldMk cId="2396258572" sldId="256"/>
            <ac:cxnSpMk id="50" creationId="{D0E607FF-9BAD-A949-9796-22807AC665ED}"/>
          </ac:cxnSpMkLst>
        </pc:cxnChg>
        <pc:cxnChg chg="del">
          <ac:chgData name="González Diego Iván" userId="aa6911a4-26d5-4d17-bb1b-389faa5bfbb7" providerId="ADAL" clId="{3E416719-8A54-4797-8504-8463194D38C2}" dt="2020-05-11T21:53:07.687" v="198" actId="478"/>
          <ac:cxnSpMkLst>
            <pc:docMk/>
            <pc:sldMk cId="2396258572" sldId="256"/>
            <ac:cxnSpMk id="53" creationId="{FC5C23C2-361F-EC42-88A3-19D83AE20AC1}"/>
          </ac:cxnSpMkLst>
        </pc:cxnChg>
        <pc:cxnChg chg="del">
          <ac:chgData name="González Diego Iván" userId="aa6911a4-26d5-4d17-bb1b-389faa5bfbb7" providerId="ADAL" clId="{3E416719-8A54-4797-8504-8463194D38C2}" dt="2020-05-11T21:53:03.072" v="197" actId="478"/>
          <ac:cxnSpMkLst>
            <pc:docMk/>
            <pc:sldMk cId="2396258572" sldId="256"/>
            <ac:cxnSpMk id="55" creationId="{3DF0FC3A-EE50-6446-8DD2-4C2324963554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58" creationId="{7AA734B3-7C95-FA4C-A80D-33A78B37EDB7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60" creationId="{A6C17ECC-8FDF-7E46-AF4A-F3EFE29D2BC1}"/>
          </ac:cxnSpMkLst>
        </pc:cxnChg>
        <pc:cxnChg chg="del">
          <ac:chgData name="González Diego Iván" userId="aa6911a4-26d5-4d17-bb1b-389faa5bfbb7" providerId="ADAL" clId="{3E416719-8A54-4797-8504-8463194D38C2}" dt="2020-05-11T21:52:49.082" v="194" actId="478"/>
          <ac:cxnSpMkLst>
            <pc:docMk/>
            <pc:sldMk cId="2396258572" sldId="256"/>
            <ac:cxnSpMk id="62" creationId="{0FF08B39-D4B7-414A-A54D-A224E1BAB543}"/>
          </ac:cxnSpMkLst>
        </pc:cxnChg>
      </pc:sldChg>
      <pc:sldChg chg="delSp modSp mod">
        <pc:chgData name="González Diego Iván" userId="aa6911a4-26d5-4d17-bb1b-389faa5bfbb7" providerId="ADAL" clId="{3E416719-8A54-4797-8504-8463194D38C2}" dt="2020-05-11T21:53:55.899" v="210" actId="478"/>
        <pc:sldMkLst>
          <pc:docMk/>
          <pc:sldMk cId="2584865448" sldId="257"/>
        </pc:sldMkLst>
        <pc:spChg chg="del">
          <ac:chgData name="González Diego Iván" userId="aa6911a4-26d5-4d17-bb1b-389faa5bfbb7" providerId="ADAL" clId="{3E416719-8A54-4797-8504-8463194D38C2}" dt="2020-05-11T21:53:55.899" v="210" actId="478"/>
          <ac:spMkLst>
            <pc:docMk/>
            <pc:sldMk cId="2584865448" sldId="257"/>
            <ac:spMk id="4" creationId="{897012DA-8157-1F4C-9D54-3D85FDBA48C0}"/>
          </ac:spMkLst>
        </pc:spChg>
        <pc:spChg chg="del">
          <ac:chgData name="González Diego Iván" userId="aa6911a4-26d5-4d17-bb1b-389faa5bfbb7" providerId="ADAL" clId="{3E416719-8A54-4797-8504-8463194D38C2}" dt="2020-05-11T21:53:53.251" v="209" actId="478"/>
          <ac:spMkLst>
            <pc:docMk/>
            <pc:sldMk cId="2584865448" sldId="257"/>
            <ac:spMk id="5" creationId="{A0F6C0C7-D902-974E-A1FD-1A9267381E04}"/>
          </ac:spMkLst>
        </pc:spChg>
        <pc:spChg chg="del">
          <ac:chgData name="González Diego Iván" userId="aa6911a4-26d5-4d17-bb1b-389faa5bfbb7" providerId="ADAL" clId="{3E416719-8A54-4797-8504-8463194D38C2}" dt="2020-05-11T21:53:42.801" v="205" actId="478"/>
          <ac:spMkLst>
            <pc:docMk/>
            <pc:sldMk cId="2584865448" sldId="257"/>
            <ac:spMk id="6" creationId="{E5BC2111-A17C-4F4A-A3D2-5D82055F47DE}"/>
          </ac:spMkLst>
        </pc:spChg>
        <pc:spChg chg="del">
          <ac:chgData name="González Diego Iván" userId="aa6911a4-26d5-4d17-bb1b-389faa5bfbb7" providerId="ADAL" clId="{3E416719-8A54-4797-8504-8463194D38C2}" dt="2020-05-11T21:53:42.801" v="205" actId="478"/>
          <ac:spMkLst>
            <pc:docMk/>
            <pc:sldMk cId="2584865448" sldId="257"/>
            <ac:spMk id="7" creationId="{A0A4CC67-BECD-044B-9DC7-F30774F37D65}"/>
          </ac:spMkLst>
        </pc:spChg>
        <pc:spChg chg="del">
          <ac:chgData name="González Diego Iván" userId="aa6911a4-26d5-4d17-bb1b-389faa5bfbb7" providerId="ADAL" clId="{3E416719-8A54-4797-8504-8463194D38C2}" dt="2020-05-11T21:53:45.797" v="206" actId="478"/>
          <ac:spMkLst>
            <pc:docMk/>
            <pc:sldMk cId="2584865448" sldId="257"/>
            <ac:spMk id="11" creationId="{FB1533B9-D5BB-8140-B17E-1C9C771AE7B7}"/>
          </ac:spMkLst>
        </pc:spChg>
        <pc:spChg chg="del">
          <ac:chgData name="González Diego Iván" userId="aa6911a4-26d5-4d17-bb1b-389faa5bfbb7" providerId="ADAL" clId="{3E416719-8A54-4797-8504-8463194D38C2}" dt="2020-05-11T21:53:50.240" v="208" actId="478"/>
          <ac:spMkLst>
            <pc:docMk/>
            <pc:sldMk cId="2584865448" sldId="257"/>
            <ac:spMk id="14" creationId="{E6F40768-4DCA-1444-82C0-3BC1E808B1A8}"/>
          </ac:spMkLst>
        </pc:spChg>
        <pc:spChg chg="del">
          <ac:chgData name="González Diego Iván" userId="aa6911a4-26d5-4d17-bb1b-389faa5bfbb7" providerId="ADAL" clId="{3E416719-8A54-4797-8504-8463194D38C2}" dt="2020-05-11T21:53:48.099" v="207" actId="478"/>
          <ac:spMkLst>
            <pc:docMk/>
            <pc:sldMk cId="2584865448" sldId="257"/>
            <ac:spMk id="15" creationId="{FA81EA98-7C71-7A49-9897-887C3469F63D}"/>
          </ac:spMkLst>
        </pc:spChg>
        <pc:spChg chg="del">
          <ac:chgData name="González Diego Iván" userId="aa6911a4-26d5-4d17-bb1b-389faa5bfbb7" providerId="ADAL" clId="{3E416719-8A54-4797-8504-8463194D38C2}" dt="2020-05-11T21:53:38.362" v="204" actId="478"/>
          <ac:spMkLst>
            <pc:docMk/>
            <pc:sldMk cId="2584865448" sldId="257"/>
            <ac:spMk id="16" creationId="{D2711041-9ADC-8749-B5C0-771F1B80BC35}"/>
          </ac:spMkLst>
        </pc:spChg>
        <pc:cxnChg chg="del">
          <ac:chgData name="González Diego Iván" userId="aa6911a4-26d5-4d17-bb1b-389faa5bfbb7" providerId="ADAL" clId="{3E416719-8A54-4797-8504-8463194D38C2}" dt="2020-05-11T21:53:42.801" v="205" actId="478"/>
          <ac:cxnSpMkLst>
            <pc:docMk/>
            <pc:sldMk cId="2584865448" sldId="257"/>
            <ac:cxnSpMk id="8" creationId="{D70804E3-DC3D-7F4B-8353-B920D9CD3562}"/>
          </ac:cxnSpMkLst>
        </pc:cxnChg>
        <pc:cxnChg chg="del mod">
          <ac:chgData name="González Diego Iván" userId="aa6911a4-26d5-4d17-bb1b-389faa5bfbb7" providerId="ADAL" clId="{3E416719-8A54-4797-8504-8463194D38C2}" dt="2020-05-11T21:53:42.801" v="205" actId="478"/>
          <ac:cxnSpMkLst>
            <pc:docMk/>
            <pc:sldMk cId="2584865448" sldId="257"/>
            <ac:cxnSpMk id="9" creationId="{39A876A6-5974-2F4D-A5BF-AD9D28190346}"/>
          </ac:cxnSpMkLst>
        </pc:cxnChg>
        <pc:cxnChg chg="del">
          <ac:chgData name="González Diego Iván" userId="aa6911a4-26d5-4d17-bb1b-389faa5bfbb7" providerId="ADAL" clId="{3E416719-8A54-4797-8504-8463194D38C2}" dt="2020-05-11T21:53:42.801" v="205" actId="478"/>
          <ac:cxnSpMkLst>
            <pc:docMk/>
            <pc:sldMk cId="2584865448" sldId="257"/>
            <ac:cxnSpMk id="10" creationId="{C15E4756-C2E8-4740-B2A1-CB048C92410C}"/>
          </ac:cxnSpMkLst>
        </pc:cxnChg>
        <pc:cxnChg chg="del">
          <ac:chgData name="González Diego Iván" userId="aa6911a4-26d5-4d17-bb1b-389faa5bfbb7" providerId="ADAL" clId="{3E416719-8A54-4797-8504-8463194D38C2}" dt="2020-05-11T21:53:42.801" v="205" actId="478"/>
          <ac:cxnSpMkLst>
            <pc:docMk/>
            <pc:sldMk cId="2584865448" sldId="257"/>
            <ac:cxnSpMk id="18" creationId="{C4A51AFA-7945-D94A-A0DE-A7ADA394C7C0}"/>
          </ac:cxnSpMkLst>
        </pc:cxnChg>
        <pc:cxnChg chg="del">
          <ac:chgData name="González Diego Iván" userId="aa6911a4-26d5-4d17-bb1b-389faa5bfbb7" providerId="ADAL" clId="{3E416719-8A54-4797-8504-8463194D38C2}" dt="2020-05-11T21:53:42.801" v="205" actId="478"/>
          <ac:cxnSpMkLst>
            <pc:docMk/>
            <pc:sldMk cId="2584865448" sldId="257"/>
            <ac:cxnSpMk id="19" creationId="{CDB5955F-FA58-8A4F-8E86-3D0FF6493B8E}"/>
          </ac:cxnSpMkLst>
        </pc:cxnChg>
      </pc:sldChg>
      <pc:sldChg chg="delSp mod">
        <pc:chgData name="González Diego Iván" userId="aa6911a4-26d5-4d17-bb1b-389faa5bfbb7" providerId="ADAL" clId="{3E416719-8A54-4797-8504-8463194D38C2}" dt="2020-05-11T21:54:14.034" v="214" actId="478"/>
        <pc:sldMkLst>
          <pc:docMk/>
          <pc:sldMk cId="2605752048" sldId="258"/>
        </pc:sldMkLst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4" creationId="{BEF35947-2649-F04D-8EF9-60E41776EA52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5" creationId="{E612F8EF-4CD2-C74C-9C27-41BBEE8B6A7E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6" creationId="{8BC35D14-2D4C-3F46-8DA3-053D9FBFF3E9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8" creationId="{D9B19DBA-7D70-7B43-8337-120974D830EB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12" creationId="{7CB43C56-BFBA-DE49-9FE3-640918F57058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13" creationId="{03D897BB-3599-4A45-AB42-DEA20E203C21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14" creationId="{BDCB2C39-F2B2-4A4F-9F9D-5AA7EF915B16}"/>
          </ac:spMkLst>
        </pc:spChg>
        <pc:spChg chg="del">
          <ac:chgData name="González Diego Iván" userId="aa6911a4-26d5-4d17-bb1b-389faa5bfbb7" providerId="ADAL" clId="{3E416719-8A54-4797-8504-8463194D38C2}" dt="2020-05-11T21:54:14.034" v="214" actId="478"/>
          <ac:spMkLst>
            <pc:docMk/>
            <pc:sldMk cId="2605752048" sldId="258"/>
            <ac:spMk id="15" creationId="{46F7C5CB-0143-C64D-80E2-8CA3D1425A66}"/>
          </ac:spMkLst>
        </pc:spChg>
        <pc:spChg chg="del">
          <ac:chgData name="González Diego Iván" userId="aa6911a4-26d5-4d17-bb1b-389faa5bfbb7" providerId="ADAL" clId="{3E416719-8A54-4797-8504-8463194D38C2}" dt="2020-05-11T21:54:04.951" v="212" actId="478"/>
          <ac:spMkLst>
            <pc:docMk/>
            <pc:sldMk cId="2605752048" sldId="258"/>
            <ac:spMk id="16" creationId="{857F678F-C40B-4E47-87A6-58D79E8167CE}"/>
          </ac:spMkLst>
        </pc:spChg>
        <pc:spChg chg="del">
          <ac:chgData name="González Diego Iván" userId="aa6911a4-26d5-4d17-bb1b-389faa5bfbb7" providerId="ADAL" clId="{3E416719-8A54-4797-8504-8463194D38C2}" dt="2020-05-11T21:54:01.850" v="211" actId="478"/>
          <ac:spMkLst>
            <pc:docMk/>
            <pc:sldMk cId="2605752048" sldId="258"/>
            <ac:spMk id="21" creationId="{A6EB1125-55A6-BF4D-9DF9-FED9CF6A10B8}"/>
          </ac:spMkLst>
        </pc:sp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7" creationId="{DF243546-697D-CC4A-A37A-34B5E0260168}"/>
          </ac:cxnSpMkLst>
        </pc:cxn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9" creationId="{D6E02675-61A3-D24E-A744-CDF567BC4678}"/>
          </ac:cxnSpMkLst>
        </pc:cxn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10" creationId="{B3C7FBC5-4670-0B44-A7C5-15DA1EFA5401}"/>
          </ac:cxnSpMkLst>
        </pc:cxn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17" creationId="{BEBF15DF-1941-3C4B-AEED-B8D21A5A8F50}"/>
          </ac:cxnSpMkLst>
        </pc:cxn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18" creationId="{01E0DFAC-08E0-5E41-B72F-EE72704C5DD8}"/>
          </ac:cxnSpMkLst>
        </pc:cxnChg>
        <pc:cxnChg chg="del">
          <ac:chgData name="González Diego Iván" userId="aa6911a4-26d5-4d17-bb1b-389faa5bfbb7" providerId="ADAL" clId="{3E416719-8A54-4797-8504-8463194D38C2}" dt="2020-05-11T21:54:14.034" v="214" actId="478"/>
          <ac:cxnSpMkLst>
            <pc:docMk/>
            <pc:sldMk cId="2605752048" sldId="258"/>
            <ac:cxnSpMk id="19" creationId="{287AA1A0-E9BB-4B4B-9A06-89ADB084F073}"/>
          </ac:cxnSpMkLst>
        </pc:cxnChg>
        <pc:cxnChg chg="del">
          <ac:chgData name="González Diego Iván" userId="aa6911a4-26d5-4d17-bb1b-389faa5bfbb7" providerId="ADAL" clId="{3E416719-8A54-4797-8504-8463194D38C2}" dt="2020-05-11T21:54:07.286" v="213" actId="478"/>
          <ac:cxnSpMkLst>
            <pc:docMk/>
            <pc:sldMk cId="2605752048" sldId="258"/>
            <ac:cxnSpMk id="20" creationId="{C67A9182-0C71-7A42-AE54-21D6B3626395}"/>
          </ac:cxnSpMkLst>
        </pc:cxnChg>
      </pc:sldChg>
    </pc:docChg>
  </pc:docChgLst>
  <pc:docChgLst>
    <pc:chgData name="Iván" userId="aa6911a4-26d5-4d17-bb1b-389faa5bfbb7" providerId="ADAL" clId="{5616CBEE-43EC-4D32-9879-6EB4FF8962D7}"/>
    <pc:docChg chg="custSel modSld">
      <pc:chgData name="Iván" userId="aa6911a4-26d5-4d17-bb1b-389faa5bfbb7" providerId="ADAL" clId="{5616CBEE-43EC-4D32-9879-6EB4FF8962D7}" dt="2021-04-16T18:46:08.462" v="1052" actId="20577"/>
      <pc:docMkLst>
        <pc:docMk/>
      </pc:docMkLst>
      <pc:sldChg chg="addSp delSp modSp mod">
        <pc:chgData name="Iván" userId="aa6911a4-26d5-4d17-bb1b-389faa5bfbb7" providerId="ADAL" clId="{5616CBEE-43EC-4D32-9879-6EB4FF8962D7}" dt="2021-04-16T18:44:47.181" v="1048" actId="1076"/>
        <pc:sldMkLst>
          <pc:docMk/>
          <pc:sldMk cId="2396258572" sldId="256"/>
        </pc:sldMkLst>
        <pc:spChg chg="add mod">
          <ac:chgData name="Iván" userId="aa6911a4-26d5-4d17-bb1b-389faa5bfbb7" providerId="ADAL" clId="{5616CBEE-43EC-4D32-9879-6EB4FF8962D7}" dt="2021-04-16T17:57:41.115" v="705" actId="1076"/>
          <ac:spMkLst>
            <pc:docMk/>
            <pc:sldMk cId="2396258572" sldId="256"/>
            <ac:spMk id="2" creationId="{3608D1B1-D42D-4BE6-9A3E-60CDDF6E3C16}"/>
          </ac:spMkLst>
        </pc:spChg>
        <pc:spChg chg="add mod">
          <ac:chgData name="Iván" userId="aa6911a4-26d5-4d17-bb1b-389faa5bfbb7" providerId="ADAL" clId="{5616CBEE-43EC-4D32-9879-6EB4FF8962D7}" dt="2021-04-16T17:21:36.706" v="27" actId="1076"/>
          <ac:spMkLst>
            <pc:docMk/>
            <pc:sldMk cId="2396258572" sldId="256"/>
            <ac:spMk id="3" creationId="{6E4316D9-BACE-40E2-8677-F4BD16ACB467}"/>
          </ac:spMkLst>
        </pc:spChg>
        <pc:spChg chg="mod">
          <ac:chgData name="Iván" userId="aa6911a4-26d5-4d17-bb1b-389faa5bfbb7" providerId="ADAL" clId="{5616CBEE-43EC-4D32-9879-6EB4FF8962D7}" dt="2021-04-16T17:34:43.112" v="294" actId="255"/>
          <ac:spMkLst>
            <pc:docMk/>
            <pc:sldMk cId="2396258572" sldId="256"/>
            <ac:spMk id="4" creationId="{5764341C-C32F-474C-8956-581FF92319EA}"/>
          </ac:spMkLst>
        </pc:spChg>
        <pc:spChg chg="add mod">
          <ac:chgData name="Iván" userId="aa6911a4-26d5-4d17-bb1b-389faa5bfbb7" providerId="ADAL" clId="{5616CBEE-43EC-4D32-9879-6EB4FF8962D7}" dt="2021-04-16T17:23:04.801" v="49" actId="1076"/>
          <ac:spMkLst>
            <pc:docMk/>
            <pc:sldMk cId="2396258572" sldId="256"/>
            <ac:spMk id="5" creationId="{1F416D51-ABD8-4DEF-B54F-085C2C2FC6EE}"/>
          </ac:spMkLst>
        </pc:spChg>
        <pc:spChg chg="add del mod">
          <ac:chgData name="Iván" userId="aa6911a4-26d5-4d17-bb1b-389faa5bfbb7" providerId="ADAL" clId="{5616CBEE-43EC-4D32-9879-6EB4FF8962D7}" dt="2021-04-16T17:29:37.099" v="167" actId="478"/>
          <ac:spMkLst>
            <pc:docMk/>
            <pc:sldMk cId="2396258572" sldId="256"/>
            <ac:spMk id="6" creationId="{B3E0984F-F0DF-486D-8C7C-8E0EF2F1106B}"/>
          </ac:spMkLst>
        </pc:spChg>
        <pc:spChg chg="add mod">
          <ac:chgData name="Iván" userId="aa6911a4-26d5-4d17-bb1b-389faa5bfbb7" providerId="ADAL" clId="{5616CBEE-43EC-4D32-9879-6EB4FF8962D7}" dt="2021-04-16T17:58:53.884" v="726" actId="1076"/>
          <ac:spMkLst>
            <pc:docMk/>
            <pc:sldMk cId="2396258572" sldId="256"/>
            <ac:spMk id="7" creationId="{C89AE3BC-09C5-42B8-9C15-43DEB352D46C}"/>
          </ac:spMkLst>
        </pc:spChg>
        <pc:spChg chg="add mod">
          <ac:chgData name="Iván" userId="aa6911a4-26d5-4d17-bb1b-389faa5bfbb7" providerId="ADAL" clId="{5616CBEE-43EC-4D32-9879-6EB4FF8962D7}" dt="2021-04-16T17:56:36.852" v="692" actId="1076"/>
          <ac:spMkLst>
            <pc:docMk/>
            <pc:sldMk cId="2396258572" sldId="256"/>
            <ac:spMk id="8" creationId="{D41D70E0-0413-4765-8F54-DC5A657CC0F0}"/>
          </ac:spMkLst>
        </pc:spChg>
        <pc:spChg chg="add mod">
          <ac:chgData name="Iván" userId="aa6911a4-26d5-4d17-bb1b-389faa5bfbb7" providerId="ADAL" clId="{5616CBEE-43EC-4D32-9879-6EB4FF8962D7}" dt="2021-04-16T17:23:15.561" v="53" actId="1076"/>
          <ac:spMkLst>
            <pc:docMk/>
            <pc:sldMk cId="2396258572" sldId="256"/>
            <ac:spMk id="9" creationId="{C7A6C0DF-CB9D-44C7-ADF1-7E22AFF73246}"/>
          </ac:spMkLst>
        </pc:spChg>
        <pc:spChg chg="add mod">
          <ac:chgData name="Iván" userId="aa6911a4-26d5-4d17-bb1b-389faa5bfbb7" providerId="ADAL" clId="{5616CBEE-43EC-4D32-9879-6EB4FF8962D7}" dt="2021-04-16T17:56:36.852" v="692" actId="1076"/>
          <ac:spMkLst>
            <pc:docMk/>
            <pc:sldMk cId="2396258572" sldId="256"/>
            <ac:spMk id="15" creationId="{73771032-DB3C-4648-83DA-B8ABE5B70DE7}"/>
          </ac:spMkLst>
        </pc:spChg>
        <pc:spChg chg="add del mod">
          <ac:chgData name="Iván" userId="aa6911a4-26d5-4d17-bb1b-389faa5bfbb7" providerId="ADAL" clId="{5616CBEE-43EC-4D32-9879-6EB4FF8962D7}" dt="2021-04-16T17:29:35.322" v="166" actId="478"/>
          <ac:spMkLst>
            <pc:docMk/>
            <pc:sldMk cId="2396258572" sldId="256"/>
            <ac:spMk id="28" creationId="{2CAA82AF-28D2-4062-9AAD-510ADC85C51F}"/>
          </ac:spMkLst>
        </pc:spChg>
        <pc:spChg chg="add mod">
          <ac:chgData name="Iván" userId="aa6911a4-26d5-4d17-bb1b-389faa5bfbb7" providerId="ADAL" clId="{5616CBEE-43EC-4D32-9879-6EB4FF8962D7}" dt="2021-04-16T17:57:41.115" v="705" actId="1076"/>
          <ac:spMkLst>
            <pc:docMk/>
            <pc:sldMk cId="2396258572" sldId="256"/>
            <ac:spMk id="29" creationId="{34A06C1A-A7FE-429D-BB72-12E6784DFEE2}"/>
          </ac:spMkLst>
        </pc:spChg>
        <pc:spChg chg="add mod">
          <ac:chgData name="Iván" userId="aa6911a4-26d5-4d17-bb1b-389faa5bfbb7" providerId="ADAL" clId="{5616CBEE-43EC-4D32-9879-6EB4FF8962D7}" dt="2021-04-16T17:31:49.889" v="217" actId="1076"/>
          <ac:spMkLst>
            <pc:docMk/>
            <pc:sldMk cId="2396258572" sldId="256"/>
            <ac:spMk id="30" creationId="{BC4F4BDF-4D3F-49D5-84D4-7DFA9422D9D9}"/>
          </ac:spMkLst>
        </pc:spChg>
        <pc:spChg chg="add mod">
          <ac:chgData name="Iván" userId="aa6911a4-26d5-4d17-bb1b-389faa5bfbb7" providerId="ADAL" clId="{5616CBEE-43EC-4D32-9879-6EB4FF8962D7}" dt="2021-04-16T17:57:04.147" v="701" actId="1076"/>
          <ac:spMkLst>
            <pc:docMk/>
            <pc:sldMk cId="2396258572" sldId="256"/>
            <ac:spMk id="44" creationId="{389F1C48-9514-4F7D-B49C-7844F68BFB04}"/>
          </ac:spMkLst>
        </pc:spChg>
        <pc:spChg chg="add mod">
          <ac:chgData name="Iván" userId="aa6911a4-26d5-4d17-bb1b-389faa5bfbb7" providerId="ADAL" clId="{5616CBEE-43EC-4D32-9879-6EB4FF8962D7}" dt="2021-04-16T17:57:41.115" v="705" actId="1076"/>
          <ac:spMkLst>
            <pc:docMk/>
            <pc:sldMk cId="2396258572" sldId="256"/>
            <ac:spMk id="48" creationId="{A56798EE-1232-4921-9E37-96379DF6DF29}"/>
          </ac:spMkLst>
        </pc:spChg>
        <pc:spChg chg="add mod">
          <ac:chgData name="Iván" userId="aa6911a4-26d5-4d17-bb1b-389faa5bfbb7" providerId="ADAL" clId="{5616CBEE-43EC-4D32-9879-6EB4FF8962D7}" dt="2021-04-16T17:57:41.115" v="705" actId="1076"/>
          <ac:spMkLst>
            <pc:docMk/>
            <pc:sldMk cId="2396258572" sldId="256"/>
            <ac:spMk id="50" creationId="{37699B0E-8228-43D3-AFD5-2ECE6C81F07B}"/>
          </ac:spMkLst>
        </pc:spChg>
        <pc:spChg chg="add mod">
          <ac:chgData name="Iván" userId="aa6911a4-26d5-4d17-bb1b-389faa5bfbb7" providerId="ADAL" clId="{5616CBEE-43EC-4D32-9879-6EB4FF8962D7}" dt="2021-04-16T17:32:24.948" v="235" actId="20577"/>
          <ac:spMkLst>
            <pc:docMk/>
            <pc:sldMk cId="2396258572" sldId="256"/>
            <ac:spMk id="55" creationId="{12FABFF2-DF25-47CC-BFC2-2E3B8A95E162}"/>
          </ac:spMkLst>
        </pc:spChg>
        <pc:spChg chg="add mod">
          <ac:chgData name="Iván" userId="aa6911a4-26d5-4d17-bb1b-389faa5bfbb7" providerId="ADAL" clId="{5616CBEE-43EC-4D32-9879-6EB4FF8962D7}" dt="2021-04-16T17:58:00.163" v="712" actId="1076"/>
          <ac:spMkLst>
            <pc:docMk/>
            <pc:sldMk cId="2396258572" sldId="256"/>
            <ac:spMk id="57" creationId="{ED6D5095-FA21-497F-8257-25B20917C9FB}"/>
          </ac:spMkLst>
        </pc:spChg>
        <pc:spChg chg="add mod">
          <ac:chgData name="Iván" userId="aa6911a4-26d5-4d17-bb1b-389faa5bfbb7" providerId="ADAL" clId="{5616CBEE-43EC-4D32-9879-6EB4FF8962D7}" dt="2021-04-16T18:00:08.332" v="741" actId="20577"/>
          <ac:spMkLst>
            <pc:docMk/>
            <pc:sldMk cId="2396258572" sldId="256"/>
            <ac:spMk id="58" creationId="{AB26BE23-6138-43BF-9B65-B9AFCAB40116}"/>
          </ac:spMkLst>
        </pc:spChg>
        <pc:spChg chg="add mod">
          <ac:chgData name="Iván" userId="aa6911a4-26d5-4d17-bb1b-389faa5bfbb7" providerId="ADAL" clId="{5616CBEE-43EC-4D32-9879-6EB4FF8962D7}" dt="2021-04-16T17:56:36.852" v="692" actId="1076"/>
          <ac:spMkLst>
            <pc:docMk/>
            <pc:sldMk cId="2396258572" sldId="256"/>
            <ac:spMk id="62" creationId="{65EF5900-CCB0-48DF-9979-8F3F42793252}"/>
          </ac:spMkLst>
        </pc:spChg>
        <pc:spChg chg="add mod">
          <ac:chgData name="Iván" userId="aa6911a4-26d5-4d17-bb1b-389faa5bfbb7" providerId="ADAL" clId="{5616CBEE-43EC-4D32-9879-6EB4FF8962D7}" dt="2021-04-16T17:56:36.852" v="692" actId="1076"/>
          <ac:spMkLst>
            <pc:docMk/>
            <pc:sldMk cId="2396258572" sldId="256"/>
            <ac:spMk id="63" creationId="{F032C2DE-6AFF-4ACE-9E03-542D86EADB77}"/>
          </ac:spMkLst>
        </pc:spChg>
        <pc:spChg chg="add mod">
          <ac:chgData name="Iván" userId="aa6911a4-26d5-4d17-bb1b-389faa5bfbb7" providerId="ADAL" clId="{5616CBEE-43EC-4D32-9879-6EB4FF8962D7}" dt="2021-04-16T17:57:56.179" v="711" actId="1076"/>
          <ac:spMkLst>
            <pc:docMk/>
            <pc:sldMk cId="2396258572" sldId="256"/>
            <ac:spMk id="66" creationId="{E10CA18D-3AE1-4A24-BC93-C10F3472CB95}"/>
          </ac:spMkLst>
        </pc:spChg>
        <pc:spChg chg="add mod">
          <ac:chgData name="Iván" userId="aa6911a4-26d5-4d17-bb1b-389faa5bfbb7" providerId="ADAL" clId="{5616CBEE-43EC-4D32-9879-6EB4FF8962D7}" dt="2021-04-16T17:57:54.226" v="710" actId="1076"/>
          <ac:spMkLst>
            <pc:docMk/>
            <pc:sldMk cId="2396258572" sldId="256"/>
            <ac:spMk id="67" creationId="{ABBACD7B-DA0F-45E3-9095-2A83580B4529}"/>
          </ac:spMkLst>
        </pc:spChg>
        <pc:spChg chg="add del mod">
          <ac:chgData name="Iván" userId="aa6911a4-26d5-4d17-bb1b-389faa5bfbb7" providerId="ADAL" clId="{5616CBEE-43EC-4D32-9879-6EB4FF8962D7}" dt="2021-04-16T17:37:27.659" v="304" actId="478"/>
          <ac:spMkLst>
            <pc:docMk/>
            <pc:sldMk cId="2396258572" sldId="256"/>
            <ac:spMk id="68" creationId="{6423434B-7294-4547-830C-7AA0D51954C6}"/>
          </ac:spMkLst>
        </pc:spChg>
        <pc:spChg chg="add mod">
          <ac:chgData name="Iván" userId="aa6911a4-26d5-4d17-bb1b-389faa5bfbb7" providerId="ADAL" clId="{5616CBEE-43EC-4D32-9879-6EB4FF8962D7}" dt="2021-04-16T17:57:51.882" v="709" actId="1076"/>
          <ac:spMkLst>
            <pc:docMk/>
            <pc:sldMk cId="2396258572" sldId="256"/>
            <ac:spMk id="69" creationId="{AFA3BB6B-2DFD-438A-932B-0679C7E2AD5D}"/>
          </ac:spMkLst>
        </pc:spChg>
        <pc:spChg chg="add mod">
          <ac:chgData name="Iván" userId="aa6911a4-26d5-4d17-bb1b-389faa5bfbb7" providerId="ADAL" clId="{5616CBEE-43EC-4D32-9879-6EB4FF8962D7}" dt="2021-04-16T18:02:41.764" v="773" actId="1076"/>
          <ac:spMkLst>
            <pc:docMk/>
            <pc:sldMk cId="2396258572" sldId="256"/>
            <ac:spMk id="70" creationId="{E67FBA10-E70E-4AB8-8C2F-DE5986CFAA70}"/>
          </ac:spMkLst>
        </pc:spChg>
        <pc:spChg chg="mod">
          <ac:chgData name="Iván" userId="aa6911a4-26d5-4d17-bb1b-389faa5bfbb7" providerId="ADAL" clId="{5616CBEE-43EC-4D32-9879-6EB4FF8962D7}" dt="2021-04-16T18:04:34.053" v="814"/>
          <ac:spMkLst>
            <pc:docMk/>
            <pc:sldMk cId="2396258572" sldId="256"/>
            <ac:spMk id="71" creationId="{E958EB51-C640-2147-9D2C-84A98A7D6365}"/>
          </ac:spMkLst>
        </pc:spChg>
        <pc:spChg chg="add mod">
          <ac:chgData name="Iván" userId="aa6911a4-26d5-4d17-bb1b-389faa5bfbb7" providerId="ADAL" clId="{5616CBEE-43EC-4D32-9879-6EB4FF8962D7}" dt="2021-04-16T17:38:29.859" v="317" actId="1076"/>
          <ac:spMkLst>
            <pc:docMk/>
            <pc:sldMk cId="2396258572" sldId="256"/>
            <ac:spMk id="72" creationId="{32A66EE4-FBDD-489A-AA26-5544F3AFB2FA}"/>
          </ac:spMkLst>
        </pc:spChg>
        <pc:spChg chg="add mod">
          <ac:chgData name="Iván" userId="aa6911a4-26d5-4d17-bb1b-389faa5bfbb7" providerId="ADAL" clId="{5616CBEE-43EC-4D32-9879-6EB4FF8962D7}" dt="2021-04-16T17:39:00.017" v="321" actId="1076"/>
          <ac:spMkLst>
            <pc:docMk/>
            <pc:sldMk cId="2396258572" sldId="256"/>
            <ac:spMk id="73" creationId="{24958CF6-5B27-4DC0-9D61-AC2E4E4A6C89}"/>
          </ac:spMkLst>
        </pc:spChg>
        <pc:spChg chg="add del mod">
          <ac:chgData name="Iván" userId="aa6911a4-26d5-4d17-bb1b-389faa5bfbb7" providerId="ADAL" clId="{5616CBEE-43EC-4D32-9879-6EB4FF8962D7}" dt="2021-04-16T17:40:36.517" v="326" actId="478"/>
          <ac:spMkLst>
            <pc:docMk/>
            <pc:sldMk cId="2396258572" sldId="256"/>
            <ac:spMk id="74" creationId="{21AC65EC-0905-43B5-BBA3-F61593C886CC}"/>
          </ac:spMkLst>
        </pc:spChg>
        <pc:spChg chg="add del mod">
          <ac:chgData name="Iván" userId="aa6911a4-26d5-4d17-bb1b-389faa5bfbb7" providerId="ADAL" clId="{5616CBEE-43EC-4D32-9879-6EB4FF8962D7}" dt="2021-04-16T17:41:30.318" v="330" actId="478"/>
          <ac:spMkLst>
            <pc:docMk/>
            <pc:sldMk cId="2396258572" sldId="256"/>
            <ac:spMk id="75" creationId="{AD264612-D86D-47E6-9564-A58C4CF26177}"/>
          </ac:spMkLst>
        </pc:spChg>
        <pc:spChg chg="add mod">
          <ac:chgData name="Iván" userId="aa6911a4-26d5-4d17-bb1b-389faa5bfbb7" providerId="ADAL" clId="{5616CBEE-43EC-4D32-9879-6EB4FF8962D7}" dt="2021-04-16T17:58:39.299" v="723" actId="1076"/>
          <ac:spMkLst>
            <pc:docMk/>
            <pc:sldMk cId="2396258572" sldId="256"/>
            <ac:spMk id="76" creationId="{7670774D-88C2-41A8-9CF3-13379D142D09}"/>
          </ac:spMkLst>
        </pc:spChg>
        <pc:spChg chg="add mod">
          <ac:chgData name="Iván" userId="aa6911a4-26d5-4d17-bb1b-389faa5bfbb7" providerId="ADAL" clId="{5616CBEE-43EC-4D32-9879-6EB4FF8962D7}" dt="2021-04-16T17:58:36.931" v="722" actId="1076"/>
          <ac:spMkLst>
            <pc:docMk/>
            <pc:sldMk cId="2396258572" sldId="256"/>
            <ac:spMk id="77" creationId="{661AD96C-73A1-4142-BB96-C17FA6242BC2}"/>
          </ac:spMkLst>
        </pc:spChg>
        <pc:spChg chg="add mod">
          <ac:chgData name="Iván" userId="aa6911a4-26d5-4d17-bb1b-389faa5bfbb7" providerId="ADAL" clId="{5616CBEE-43EC-4D32-9879-6EB4FF8962D7}" dt="2021-04-16T18:01:35.243" v="754" actId="1076"/>
          <ac:spMkLst>
            <pc:docMk/>
            <pc:sldMk cId="2396258572" sldId="256"/>
            <ac:spMk id="78" creationId="{3197643E-E516-41AF-A6E3-43FE5D42B72A}"/>
          </ac:spMkLst>
        </pc:spChg>
        <pc:spChg chg="add mod">
          <ac:chgData name="Iván" userId="aa6911a4-26d5-4d17-bb1b-389faa5bfbb7" providerId="ADAL" clId="{5616CBEE-43EC-4D32-9879-6EB4FF8962D7}" dt="2021-04-16T18:02:10.219" v="765" actId="1076"/>
          <ac:spMkLst>
            <pc:docMk/>
            <pc:sldMk cId="2396258572" sldId="256"/>
            <ac:spMk id="79" creationId="{59691D15-81A0-4842-88DC-8518312E7478}"/>
          </ac:spMkLst>
        </pc:spChg>
        <pc:spChg chg="add del mod">
          <ac:chgData name="Iván" userId="aa6911a4-26d5-4d17-bb1b-389faa5bfbb7" providerId="ADAL" clId="{5616CBEE-43EC-4D32-9879-6EB4FF8962D7}" dt="2021-04-16T18:01:42.603" v="756" actId="478"/>
          <ac:spMkLst>
            <pc:docMk/>
            <pc:sldMk cId="2396258572" sldId="256"/>
            <ac:spMk id="86" creationId="{CEB0D83F-1548-4B81-A5A1-FE46AF56995C}"/>
          </ac:spMkLst>
        </pc:spChg>
        <pc:spChg chg="add mod">
          <ac:chgData name="Iván" userId="aa6911a4-26d5-4d17-bb1b-389faa5bfbb7" providerId="ADAL" clId="{5616CBEE-43EC-4D32-9879-6EB4FF8962D7}" dt="2021-04-16T18:01:59.003" v="764" actId="1076"/>
          <ac:spMkLst>
            <pc:docMk/>
            <pc:sldMk cId="2396258572" sldId="256"/>
            <ac:spMk id="87" creationId="{0667DFB6-9A79-4BE5-A2D7-D9B7539D27D3}"/>
          </ac:spMkLst>
        </pc:spChg>
        <pc:spChg chg="add mod">
          <ac:chgData name="Iván" userId="aa6911a4-26d5-4d17-bb1b-389faa5bfbb7" providerId="ADAL" clId="{5616CBEE-43EC-4D32-9879-6EB4FF8962D7}" dt="2021-04-16T18:02:31.034" v="769" actId="1076"/>
          <ac:spMkLst>
            <pc:docMk/>
            <pc:sldMk cId="2396258572" sldId="256"/>
            <ac:spMk id="88" creationId="{8F2AD93C-6DD9-433D-B511-C87C78EFBF74}"/>
          </ac:spMkLst>
        </pc:spChg>
        <pc:spChg chg="add mod">
          <ac:chgData name="Iván" userId="aa6911a4-26d5-4d17-bb1b-389faa5bfbb7" providerId="ADAL" clId="{5616CBEE-43EC-4D32-9879-6EB4FF8962D7}" dt="2021-04-16T18:03:53.747" v="813" actId="1076"/>
          <ac:spMkLst>
            <pc:docMk/>
            <pc:sldMk cId="2396258572" sldId="256"/>
            <ac:spMk id="89" creationId="{A92616C5-D8F9-4B47-AA23-D9B30C7CC8EE}"/>
          </ac:spMkLst>
        </pc:spChg>
        <pc:spChg chg="add mod">
          <ac:chgData name="Iván" userId="aa6911a4-26d5-4d17-bb1b-389faa5bfbb7" providerId="ADAL" clId="{5616CBEE-43EC-4D32-9879-6EB4FF8962D7}" dt="2021-04-16T18:04:51.083" v="818" actId="1076"/>
          <ac:spMkLst>
            <pc:docMk/>
            <pc:sldMk cId="2396258572" sldId="256"/>
            <ac:spMk id="90" creationId="{944F9843-D59A-4CD0-963B-5459590E428A}"/>
          </ac:spMkLst>
        </pc:spChg>
        <pc:spChg chg="add mod">
          <ac:chgData name="Iván" userId="aa6911a4-26d5-4d17-bb1b-389faa5bfbb7" providerId="ADAL" clId="{5616CBEE-43EC-4D32-9879-6EB4FF8962D7}" dt="2021-04-16T18:04:54.387" v="820" actId="1076"/>
          <ac:spMkLst>
            <pc:docMk/>
            <pc:sldMk cId="2396258572" sldId="256"/>
            <ac:spMk id="91" creationId="{632A6496-9E50-418D-9DCB-54E9BD5EBF86}"/>
          </ac:spMkLst>
        </pc:spChg>
        <pc:spChg chg="add mod">
          <ac:chgData name="Iván" userId="aa6911a4-26d5-4d17-bb1b-389faa5bfbb7" providerId="ADAL" clId="{5616CBEE-43EC-4D32-9879-6EB4FF8962D7}" dt="2021-04-16T18:05:02.436" v="822" actId="1076"/>
          <ac:spMkLst>
            <pc:docMk/>
            <pc:sldMk cId="2396258572" sldId="256"/>
            <ac:spMk id="92" creationId="{33D8D0B6-BDE7-4E37-93F4-FE06B9B7DC8C}"/>
          </ac:spMkLst>
        </pc:spChg>
        <pc:inkChg chg="del">
          <ac:chgData name="Iván" userId="aa6911a4-26d5-4d17-bb1b-389faa5bfbb7" providerId="ADAL" clId="{5616CBEE-43EC-4D32-9879-6EB4FF8962D7}" dt="2021-04-16T17:34:55.063" v="295" actId="478"/>
          <ac:inkMkLst>
            <pc:docMk/>
            <pc:sldMk cId="2396258572" sldId="256"/>
            <ac:inkMk id="142" creationId="{3E4F3EE5-0D92-9949-B69E-AD112D59DB87}"/>
          </ac:inkMkLst>
        </pc:inkChg>
        <pc:cxnChg chg="add mod">
          <ac:chgData name="Iván" userId="aa6911a4-26d5-4d17-bb1b-389faa5bfbb7" providerId="ADAL" clId="{5616CBEE-43EC-4D32-9879-6EB4FF8962D7}" dt="2021-04-16T17:53:30.779" v="567" actId="14100"/>
          <ac:cxnSpMkLst>
            <pc:docMk/>
            <pc:sldMk cId="2396258572" sldId="256"/>
            <ac:cxnSpMk id="12" creationId="{8282F1F4-208E-4708-9132-D4BE1D001C8F}"/>
          </ac:cxnSpMkLst>
        </pc:cxnChg>
        <pc:cxnChg chg="add mod">
          <ac:chgData name="Iván" userId="aa6911a4-26d5-4d17-bb1b-389faa5bfbb7" providerId="ADAL" clId="{5616CBEE-43EC-4D32-9879-6EB4FF8962D7}" dt="2021-04-16T17:57:47.172" v="707" actId="14100"/>
          <ac:cxnSpMkLst>
            <pc:docMk/>
            <pc:sldMk cId="2396258572" sldId="256"/>
            <ac:cxnSpMk id="13" creationId="{65E9A1FA-E18C-42B3-86A0-E1BF36F3D34D}"/>
          </ac:cxnSpMkLst>
        </pc:cxnChg>
        <pc:cxnChg chg="add mod">
          <ac:chgData name="Iván" userId="aa6911a4-26d5-4d17-bb1b-389faa5bfbb7" providerId="ADAL" clId="{5616CBEE-43EC-4D32-9879-6EB4FF8962D7}" dt="2021-04-16T17:57:06.074" v="702" actId="14100"/>
          <ac:cxnSpMkLst>
            <pc:docMk/>
            <pc:sldMk cId="2396258572" sldId="256"/>
            <ac:cxnSpMk id="18" creationId="{18B1D2F4-6CFE-4ED0-B734-DD498A8A7B5C}"/>
          </ac:cxnSpMkLst>
        </pc:cxnChg>
        <pc:cxnChg chg="add mod">
          <ac:chgData name="Iván" userId="aa6911a4-26d5-4d17-bb1b-389faa5bfbb7" providerId="ADAL" clId="{5616CBEE-43EC-4D32-9879-6EB4FF8962D7}" dt="2021-04-16T17:58:55.770" v="727" actId="1076"/>
          <ac:cxnSpMkLst>
            <pc:docMk/>
            <pc:sldMk cId="2396258572" sldId="256"/>
            <ac:cxnSpMk id="20" creationId="{6E29C0AD-1838-48C1-A5E9-94107316E901}"/>
          </ac:cxnSpMkLst>
        </pc:cxnChg>
        <pc:cxnChg chg="add mod">
          <ac:chgData name="Iván" userId="aa6911a4-26d5-4d17-bb1b-389faa5bfbb7" providerId="ADAL" clId="{5616CBEE-43EC-4D32-9879-6EB4FF8962D7}" dt="2021-04-16T17:57:41.115" v="705" actId="1076"/>
          <ac:cxnSpMkLst>
            <pc:docMk/>
            <pc:sldMk cId="2396258572" sldId="256"/>
            <ac:cxnSpMk id="21" creationId="{8A74ACDD-5617-4DA4-A6A5-367F8E225B1B}"/>
          </ac:cxnSpMkLst>
        </pc:cxnChg>
        <pc:cxnChg chg="add mod">
          <ac:chgData name="Iván" userId="aa6911a4-26d5-4d17-bb1b-389faa5bfbb7" providerId="ADAL" clId="{5616CBEE-43EC-4D32-9879-6EB4FF8962D7}" dt="2021-04-16T17:23:10.737" v="52" actId="14100"/>
          <ac:cxnSpMkLst>
            <pc:docMk/>
            <pc:sldMk cId="2396258572" sldId="256"/>
            <ac:cxnSpMk id="22" creationId="{F7D99A07-8291-4A4D-8C3C-9D904AB79638}"/>
          </ac:cxnSpMkLst>
        </pc:cxnChg>
        <pc:cxnChg chg="add mod">
          <ac:chgData name="Iván" userId="aa6911a4-26d5-4d17-bb1b-389faa5bfbb7" providerId="ADAL" clId="{5616CBEE-43EC-4D32-9879-6EB4FF8962D7}" dt="2021-04-16T17:23:23.600" v="56" actId="1076"/>
          <ac:cxnSpMkLst>
            <pc:docMk/>
            <pc:sldMk cId="2396258572" sldId="256"/>
            <ac:cxnSpMk id="24" creationId="{32389BB7-3880-491E-A5FC-C6F0851DEEE0}"/>
          </ac:cxnSpMkLst>
        </pc:cxnChg>
        <pc:cxnChg chg="add mod">
          <ac:chgData name="Iván" userId="aa6911a4-26d5-4d17-bb1b-389faa5bfbb7" providerId="ADAL" clId="{5616CBEE-43EC-4D32-9879-6EB4FF8962D7}" dt="2021-04-16T17:23:30.976" v="58" actId="1076"/>
          <ac:cxnSpMkLst>
            <pc:docMk/>
            <pc:sldMk cId="2396258572" sldId="256"/>
            <ac:cxnSpMk id="25" creationId="{0FAE3967-9963-4912-8C58-D436124B8746}"/>
          </ac:cxnSpMkLst>
        </pc:cxnChg>
        <pc:cxnChg chg="add mod">
          <ac:chgData name="Iván" userId="aa6911a4-26d5-4d17-bb1b-389faa5bfbb7" providerId="ADAL" clId="{5616CBEE-43EC-4D32-9879-6EB4FF8962D7}" dt="2021-04-16T17:23:41.243" v="60" actId="1076"/>
          <ac:cxnSpMkLst>
            <pc:docMk/>
            <pc:sldMk cId="2396258572" sldId="256"/>
            <ac:cxnSpMk id="26" creationId="{C9AFDA43-A11A-4F07-B7F0-B44C40EE87A9}"/>
          </ac:cxnSpMkLst>
        </pc:cxnChg>
        <pc:cxnChg chg="add mod">
          <ac:chgData name="Iván" userId="aa6911a4-26d5-4d17-bb1b-389faa5bfbb7" providerId="ADAL" clId="{5616CBEE-43EC-4D32-9879-6EB4FF8962D7}" dt="2021-04-16T17:23:41.243" v="60" actId="1076"/>
          <ac:cxnSpMkLst>
            <pc:docMk/>
            <pc:sldMk cId="2396258572" sldId="256"/>
            <ac:cxnSpMk id="27" creationId="{3361DDA7-AE44-446A-859F-235952460D32}"/>
          </ac:cxnSpMkLst>
        </pc:cxnChg>
        <pc:cxnChg chg="add mod">
          <ac:chgData name="Iván" userId="aa6911a4-26d5-4d17-bb1b-389faa5bfbb7" providerId="ADAL" clId="{5616CBEE-43EC-4D32-9879-6EB4FF8962D7}" dt="2021-04-16T17:28:17.657" v="157" actId="1076"/>
          <ac:cxnSpMkLst>
            <pc:docMk/>
            <pc:sldMk cId="2396258572" sldId="256"/>
            <ac:cxnSpMk id="40" creationId="{1992D4CA-5A25-4B36-BA7A-A7143251A22B}"/>
          </ac:cxnSpMkLst>
        </pc:cxnChg>
        <pc:cxnChg chg="add del mod">
          <ac:chgData name="Iván" userId="aa6911a4-26d5-4d17-bb1b-389faa5bfbb7" providerId="ADAL" clId="{5616CBEE-43EC-4D32-9879-6EB4FF8962D7}" dt="2021-04-16T17:29:39.194" v="168" actId="478"/>
          <ac:cxnSpMkLst>
            <pc:docMk/>
            <pc:sldMk cId="2396258572" sldId="256"/>
            <ac:cxnSpMk id="41" creationId="{17104C3C-876F-4527-A159-F64D7A055CF1}"/>
          </ac:cxnSpMkLst>
        </pc:cxnChg>
        <pc:cxnChg chg="add mod">
          <ac:chgData name="Iván" userId="aa6911a4-26d5-4d17-bb1b-389faa5bfbb7" providerId="ADAL" clId="{5616CBEE-43EC-4D32-9879-6EB4FF8962D7}" dt="2021-04-16T17:56:36.852" v="692" actId="1076"/>
          <ac:cxnSpMkLst>
            <pc:docMk/>
            <pc:sldMk cId="2396258572" sldId="256"/>
            <ac:cxnSpMk id="42" creationId="{E25DB11B-42AF-4BC7-9EAA-F898958A781C}"/>
          </ac:cxnSpMkLst>
        </pc:cxnChg>
        <pc:cxnChg chg="add mod">
          <ac:chgData name="Iván" userId="aa6911a4-26d5-4d17-bb1b-389faa5bfbb7" providerId="ADAL" clId="{5616CBEE-43EC-4D32-9879-6EB4FF8962D7}" dt="2021-04-16T17:57:41.115" v="705" actId="1076"/>
          <ac:cxnSpMkLst>
            <pc:docMk/>
            <pc:sldMk cId="2396258572" sldId="256"/>
            <ac:cxnSpMk id="49" creationId="{EEA555CF-212B-483A-86D6-68C17FEE940B}"/>
          </ac:cxnSpMkLst>
        </pc:cxnChg>
        <pc:cxnChg chg="add mod">
          <ac:chgData name="Iván" userId="aa6911a4-26d5-4d17-bb1b-389faa5bfbb7" providerId="ADAL" clId="{5616CBEE-43EC-4D32-9879-6EB4FF8962D7}" dt="2021-04-16T17:57:41.115" v="705" actId="1076"/>
          <ac:cxnSpMkLst>
            <pc:docMk/>
            <pc:sldMk cId="2396258572" sldId="256"/>
            <ac:cxnSpMk id="52" creationId="{D18B4957-1759-461E-B2B9-8DCDC5278D44}"/>
          </ac:cxnSpMkLst>
        </pc:cxnChg>
        <pc:cxnChg chg="add mod">
          <ac:chgData name="Iván" userId="aa6911a4-26d5-4d17-bb1b-389faa5bfbb7" providerId="ADAL" clId="{5616CBEE-43EC-4D32-9879-6EB4FF8962D7}" dt="2021-04-16T17:32:28.955" v="237" actId="1076"/>
          <ac:cxnSpMkLst>
            <pc:docMk/>
            <pc:sldMk cId="2396258572" sldId="256"/>
            <ac:cxnSpMk id="56" creationId="{6D6A3F4D-7922-4DF3-91FB-EF352AB671DB}"/>
          </ac:cxnSpMkLst>
        </pc:cxnChg>
        <pc:cxnChg chg="add mod">
          <ac:chgData name="Iván" userId="aa6911a4-26d5-4d17-bb1b-389faa5bfbb7" providerId="ADAL" clId="{5616CBEE-43EC-4D32-9879-6EB4FF8962D7}" dt="2021-04-16T17:58:52.010" v="725" actId="14100"/>
          <ac:cxnSpMkLst>
            <pc:docMk/>
            <pc:sldMk cId="2396258572" sldId="256"/>
            <ac:cxnSpMk id="59" creationId="{781AB5DE-EE03-42AF-92C7-2B350E17C01E}"/>
          </ac:cxnSpMkLst>
        </pc:cxnChg>
        <pc:cxnChg chg="add del mod">
          <ac:chgData name="Iván" userId="aa6911a4-26d5-4d17-bb1b-389faa5bfbb7" providerId="ADAL" clId="{5616CBEE-43EC-4D32-9879-6EB4FF8962D7}" dt="2021-04-16T17:34:19.529" v="271" actId="478"/>
          <ac:cxnSpMkLst>
            <pc:docMk/>
            <pc:sldMk cId="2396258572" sldId="256"/>
            <ac:cxnSpMk id="61" creationId="{8D59CC80-FCA8-49FA-BAE3-5E671213B80D}"/>
          </ac:cxnSpMkLst>
        </pc:cxnChg>
        <pc:cxnChg chg="add mod">
          <ac:chgData name="Iván" userId="aa6911a4-26d5-4d17-bb1b-389faa5bfbb7" providerId="ADAL" clId="{5616CBEE-43EC-4D32-9879-6EB4FF8962D7}" dt="2021-04-16T17:56:36.852" v="692" actId="1076"/>
          <ac:cxnSpMkLst>
            <pc:docMk/>
            <pc:sldMk cId="2396258572" sldId="256"/>
            <ac:cxnSpMk id="64" creationId="{68E47D24-8F63-46FC-AEBE-2647A7EAAA60}"/>
          </ac:cxnSpMkLst>
        </pc:cxnChg>
        <pc:cxnChg chg="add mod">
          <ac:chgData name="Iván" userId="aa6911a4-26d5-4d17-bb1b-389faa5bfbb7" providerId="ADAL" clId="{5616CBEE-43EC-4D32-9879-6EB4FF8962D7}" dt="2021-04-16T17:56:36.852" v="692" actId="1076"/>
          <ac:cxnSpMkLst>
            <pc:docMk/>
            <pc:sldMk cId="2396258572" sldId="256"/>
            <ac:cxnSpMk id="65" creationId="{C7474056-D7CD-4C6C-B5CE-8BA67FD439C7}"/>
          </ac:cxnSpMkLst>
        </pc:cxnChg>
        <pc:cxnChg chg="add mod">
          <ac:chgData name="Iván" userId="aa6911a4-26d5-4d17-bb1b-389faa5bfbb7" providerId="ADAL" clId="{5616CBEE-43EC-4D32-9879-6EB4FF8962D7}" dt="2021-04-16T18:31:40.229" v="998" actId="1076"/>
          <ac:cxnSpMkLst>
            <pc:docMk/>
            <pc:sldMk cId="2396258572" sldId="256"/>
            <ac:cxnSpMk id="93" creationId="{EB5D5652-6DA0-4D11-AA5C-E3859A56F864}"/>
          </ac:cxnSpMkLst>
        </pc:cxnChg>
        <pc:cxnChg chg="add mod">
          <ac:chgData name="Iván" userId="aa6911a4-26d5-4d17-bb1b-389faa5bfbb7" providerId="ADAL" clId="{5616CBEE-43EC-4D32-9879-6EB4FF8962D7}" dt="2021-04-16T18:31:40.229" v="998" actId="1076"/>
          <ac:cxnSpMkLst>
            <pc:docMk/>
            <pc:sldMk cId="2396258572" sldId="256"/>
            <ac:cxnSpMk id="94" creationId="{1C911AEE-DA5B-44C4-BA7A-1B9ABFFB0554}"/>
          </ac:cxnSpMkLst>
        </pc:cxnChg>
        <pc:cxnChg chg="add mod">
          <ac:chgData name="Iván" userId="aa6911a4-26d5-4d17-bb1b-389faa5bfbb7" providerId="ADAL" clId="{5616CBEE-43EC-4D32-9879-6EB4FF8962D7}" dt="2021-04-16T18:44:47.181" v="1048" actId="1076"/>
          <ac:cxnSpMkLst>
            <pc:docMk/>
            <pc:sldMk cId="2396258572" sldId="256"/>
            <ac:cxnSpMk id="95" creationId="{A9CEB704-8496-49EB-AA97-6CAA70FE3097}"/>
          </ac:cxnSpMkLst>
        </pc:cxnChg>
        <pc:cxnChg chg="add mod">
          <ac:chgData name="Iván" userId="aa6911a4-26d5-4d17-bb1b-389faa5bfbb7" providerId="ADAL" clId="{5616CBEE-43EC-4D32-9879-6EB4FF8962D7}" dt="2021-04-16T18:44:47.181" v="1048" actId="1076"/>
          <ac:cxnSpMkLst>
            <pc:docMk/>
            <pc:sldMk cId="2396258572" sldId="256"/>
            <ac:cxnSpMk id="96" creationId="{F626B663-46C5-4B73-970A-3B494898FE7F}"/>
          </ac:cxnSpMkLst>
        </pc:cxnChg>
      </pc:sldChg>
      <pc:sldChg chg="addSp modSp mod">
        <pc:chgData name="Iván" userId="aa6911a4-26d5-4d17-bb1b-389faa5bfbb7" providerId="ADAL" clId="{5616CBEE-43EC-4D32-9879-6EB4FF8962D7}" dt="2021-04-16T18:29:51.256" v="993" actId="20577"/>
        <pc:sldMkLst>
          <pc:docMk/>
          <pc:sldMk cId="2584865448" sldId="257"/>
        </pc:sldMkLst>
        <pc:spChg chg="add mod">
          <ac:chgData name="Iván" userId="aa6911a4-26d5-4d17-bb1b-389faa5bfbb7" providerId="ADAL" clId="{5616CBEE-43EC-4D32-9879-6EB4FF8962D7}" dt="2021-04-16T18:11:05.416" v="835"/>
          <ac:spMkLst>
            <pc:docMk/>
            <pc:sldMk cId="2584865448" sldId="257"/>
            <ac:spMk id="7" creationId="{C2B828FA-14A7-45D0-B2DF-2A8608D256DE}"/>
          </ac:spMkLst>
        </pc:spChg>
        <pc:spChg chg="add mod">
          <ac:chgData name="Iván" userId="aa6911a4-26d5-4d17-bb1b-389faa5bfbb7" providerId="ADAL" clId="{5616CBEE-43EC-4D32-9879-6EB4FF8962D7}" dt="2021-04-16T18:11:05.416" v="835"/>
          <ac:spMkLst>
            <pc:docMk/>
            <pc:sldMk cId="2584865448" sldId="257"/>
            <ac:spMk id="8" creationId="{10CE168A-52C3-41FA-9649-94F1621B476E}"/>
          </ac:spMkLst>
        </pc:spChg>
        <pc:spChg chg="add mod">
          <ac:chgData name="Iván" userId="aa6911a4-26d5-4d17-bb1b-389faa5bfbb7" providerId="ADAL" clId="{5616CBEE-43EC-4D32-9879-6EB4FF8962D7}" dt="2021-04-16T18:11:11.447" v="836"/>
          <ac:spMkLst>
            <pc:docMk/>
            <pc:sldMk cId="2584865448" sldId="257"/>
            <ac:spMk id="9" creationId="{85CE5F9A-A57C-457F-BF59-E10ED0EE1713}"/>
          </ac:spMkLst>
        </pc:spChg>
        <pc:spChg chg="add mod">
          <ac:chgData name="Iván" userId="aa6911a4-26d5-4d17-bb1b-389faa5bfbb7" providerId="ADAL" clId="{5616CBEE-43EC-4D32-9879-6EB4FF8962D7}" dt="2021-04-16T18:11:52.708" v="837"/>
          <ac:spMkLst>
            <pc:docMk/>
            <pc:sldMk cId="2584865448" sldId="257"/>
            <ac:spMk id="10" creationId="{DF932CB6-923C-458E-9345-D597511F1C79}"/>
          </ac:spMkLst>
        </pc:spChg>
        <pc:spChg chg="add mod">
          <ac:chgData name="Iván" userId="aa6911a4-26d5-4d17-bb1b-389faa5bfbb7" providerId="ADAL" clId="{5616CBEE-43EC-4D32-9879-6EB4FF8962D7}" dt="2021-04-16T18:12:08.628" v="839" actId="1076"/>
          <ac:spMkLst>
            <pc:docMk/>
            <pc:sldMk cId="2584865448" sldId="257"/>
            <ac:spMk id="11" creationId="{AC6F5DCE-3DD1-47A1-BA24-94BC38092C67}"/>
          </ac:spMkLst>
        </pc:spChg>
        <pc:spChg chg="mod">
          <ac:chgData name="Iván" userId="aa6911a4-26d5-4d17-bb1b-389faa5bfbb7" providerId="ADAL" clId="{5616CBEE-43EC-4D32-9879-6EB4FF8962D7}" dt="2021-04-16T18:10:11.436" v="834"/>
          <ac:spMkLst>
            <pc:docMk/>
            <pc:sldMk cId="2584865448" sldId="257"/>
            <ac:spMk id="12" creationId="{EE5166CD-1D1D-614D-BADA-057E0A2BB3CE}"/>
          </ac:spMkLst>
        </pc:spChg>
        <pc:spChg chg="mod">
          <ac:chgData name="Iván" userId="aa6911a4-26d5-4d17-bb1b-389faa5bfbb7" providerId="ADAL" clId="{5616CBEE-43EC-4D32-9879-6EB4FF8962D7}" dt="2021-04-16T18:29:51.256" v="993" actId="20577"/>
          <ac:spMkLst>
            <pc:docMk/>
            <pc:sldMk cId="2584865448" sldId="257"/>
            <ac:spMk id="20" creationId="{7F3595A0-6A02-E940-8A16-4530FD5C0EB1}"/>
          </ac:spMkLst>
        </pc:spChg>
        <pc:cxnChg chg="add mod">
          <ac:chgData name="Iván" userId="aa6911a4-26d5-4d17-bb1b-389faa5bfbb7" providerId="ADAL" clId="{5616CBEE-43EC-4D32-9879-6EB4FF8962D7}" dt="2021-04-16T18:11:05.416" v="835"/>
          <ac:cxnSpMkLst>
            <pc:docMk/>
            <pc:sldMk cId="2584865448" sldId="257"/>
            <ac:cxnSpMk id="4" creationId="{B834287A-988D-4AB2-A274-4C86315C4901}"/>
          </ac:cxnSpMkLst>
        </pc:cxnChg>
        <pc:cxnChg chg="add mod">
          <ac:chgData name="Iván" userId="aa6911a4-26d5-4d17-bb1b-389faa5bfbb7" providerId="ADAL" clId="{5616CBEE-43EC-4D32-9879-6EB4FF8962D7}" dt="2021-04-16T18:11:05.416" v="835"/>
          <ac:cxnSpMkLst>
            <pc:docMk/>
            <pc:sldMk cId="2584865448" sldId="257"/>
            <ac:cxnSpMk id="5" creationId="{A10575CB-A501-4646-B744-5DB1F247F09B}"/>
          </ac:cxnSpMkLst>
        </pc:cxnChg>
        <pc:cxnChg chg="add mod">
          <ac:chgData name="Iván" userId="aa6911a4-26d5-4d17-bb1b-389faa5bfbb7" providerId="ADAL" clId="{5616CBEE-43EC-4D32-9879-6EB4FF8962D7}" dt="2021-04-16T18:11:05.416" v="835"/>
          <ac:cxnSpMkLst>
            <pc:docMk/>
            <pc:sldMk cId="2584865448" sldId="257"/>
            <ac:cxnSpMk id="6" creationId="{B1253562-6AFC-4865-AED5-31940E6045AA}"/>
          </ac:cxnSpMkLst>
        </pc:cxnChg>
      </pc:sldChg>
      <pc:sldChg chg="addSp delSp modSp mod">
        <pc:chgData name="Iván" userId="aa6911a4-26d5-4d17-bb1b-389faa5bfbb7" providerId="ADAL" clId="{5616CBEE-43EC-4D32-9879-6EB4FF8962D7}" dt="2021-04-16T18:32:47.525" v="1004" actId="1076"/>
        <pc:sldMkLst>
          <pc:docMk/>
          <pc:sldMk cId="2605752048" sldId="258"/>
        </pc:sldMkLst>
        <pc:spChg chg="add mod">
          <ac:chgData name="Iván" userId="aa6911a4-26d5-4d17-bb1b-389faa5bfbb7" providerId="ADAL" clId="{5616CBEE-43EC-4D32-9879-6EB4FF8962D7}" dt="2021-04-16T18:32:20.297" v="1001"/>
          <ac:spMkLst>
            <pc:docMk/>
            <pc:sldMk cId="2605752048" sldId="258"/>
            <ac:spMk id="7" creationId="{A32B746D-0D69-4F65-8FDE-79DEB41FFA9F}"/>
          </ac:spMkLst>
        </pc:spChg>
        <pc:spChg chg="add mod">
          <ac:chgData name="Iván" userId="aa6911a4-26d5-4d17-bb1b-389faa5bfbb7" providerId="ADAL" clId="{5616CBEE-43EC-4D32-9879-6EB4FF8962D7}" dt="2021-04-16T18:32:20.297" v="1001"/>
          <ac:spMkLst>
            <pc:docMk/>
            <pc:sldMk cId="2605752048" sldId="258"/>
            <ac:spMk id="8" creationId="{86A665C4-48B4-49E9-BA54-E41053CA20DB}"/>
          </ac:spMkLst>
        </pc:spChg>
        <pc:spChg chg="mod">
          <ac:chgData name="Iván" userId="aa6911a4-26d5-4d17-bb1b-389faa5bfbb7" providerId="ADAL" clId="{5616CBEE-43EC-4D32-9879-6EB4FF8962D7}" dt="2021-04-16T18:30:37.325" v="996" actId="20577"/>
          <ac:spMkLst>
            <pc:docMk/>
            <pc:sldMk cId="2605752048" sldId="258"/>
            <ac:spMk id="9" creationId="{8640A887-2A6E-D44D-9430-B43FF7E3DCD7}"/>
          </ac:spMkLst>
        </pc:spChg>
        <pc:spChg chg="add mod">
          <ac:chgData name="Iván" userId="aa6911a4-26d5-4d17-bb1b-389faa5bfbb7" providerId="ADAL" clId="{5616CBEE-43EC-4D32-9879-6EB4FF8962D7}" dt="2021-04-16T18:32:20.297" v="1001"/>
          <ac:spMkLst>
            <pc:docMk/>
            <pc:sldMk cId="2605752048" sldId="258"/>
            <ac:spMk id="11" creationId="{E8A295B4-430F-449C-B8DC-4FB7FCD6CDE3}"/>
          </ac:spMkLst>
        </pc:spChg>
        <pc:spChg chg="add mod">
          <ac:chgData name="Iván" userId="aa6911a4-26d5-4d17-bb1b-389faa5bfbb7" providerId="ADAL" clId="{5616CBEE-43EC-4D32-9879-6EB4FF8962D7}" dt="2021-04-16T18:32:20.297" v="1001"/>
          <ac:spMkLst>
            <pc:docMk/>
            <pc:sldMk cId="2605752048" sldId="258"/>
            <ac:spMk id="12" creationId="{F0704AAD-87A4-4754-A8E0-7485B2706FCF}"/>
          </ac:spMkLst>
        </pc:spChg>
        <pc:spChg chg="add mod">
          <ac:chgData name="Iván" userId="aa6911a4-26d5-4d17-bb1b-389faa5bfbb7" providerId="ADAL" clId="{5616CBEE-43EC-4D32-9879-6EB4FF8962D7}" dt="2021-04-16T18:32:20.297" v="1001"/>
          <ac:spMkLst>
            <pc:docMk/>
            <pc:sldMk cId="2605752048" sldId="258"/>
            <ac:spMk id="13" creationId="{6C7F247D-847E-4E5E-916D-571BD7868E79}"/>
          </ac:spMkLst>
        </pc:spChg>
        <pc:spChg chg="add mod">
          <ac:chgData name="Iván" userId="aa6911a4-26d5-4d17-bb1b-389faa5bfbb7" providerId="ADAL" clId="{5616CBEE-43EC-4D32-9879-6EB4FF8962D7}" dt="2021-04-16T18:32:47.525" v="1004" actId="1076"/>
          <ac:spMkLst>
            <pc:docMk/>
            <pc:sldMk cId="2605752048" sldId="258"/>
            <ac:spMk id="14" creationId="{4B9E813D-0310-42DF-86CD-F65EB08E7599}"/>
          </ac:spMkLst>
        </pc:spChg>
        <pc:spChg chg="del mod">
          <ac:chgData name="Iván" userId="aa6911a4-26d5-4d17-bb1b-389faa5bfbb7" providerId="ADAL" clId="{5616CBEE-43EC-4D32-9879-6EB4FF8962D7}" dt="2021-04-16T18:32:11.887" v="1000" actId="478"/>
          <ac:spMkLst>
            <pc:docMk/>
            <pc:sldMk cId="2605752048" sldId="258"/>
            <ac:spMk id="22" creationId="{C2CC2AD0-00D4-CF43-9E4F-E91A072E8B18}"/>
          </ac:spMkLst>
        </pc:spChg>
        <pc:spChg chg="del">
          <ac:chgData name="Iván" userId="aa6911a4-26d5-4d17-bb1b-389faa5bfbb7" providerId="ADAL" clId="{5616CBEE-43EC-4D32-9879-6EB4FF8962D7}" dt="2021-04-16T18:32:38.712" v="1002" actId="478"/>
          <ac:spMkLst>
            <pc:docMk/>
            <pc:sldMk cId="2605752048" sldId="258"/>
            <ac:spMk id="28" creationId="{ACB035D9-370C-874D-ADBC-F205AF015BFB}"/>
          </ac:spMkLst>
        </pc:spChg>
        <pc:cxnChg chg="add mod">
          <ac:chgData name="Iván" userId="aa6911a4-26d5-4d17-bb1b-389faa5bfbb7" providerId="ADAL" clId="{5616CBEE-43EC-4D32-9879-6EB4FF8962D7}" dt="2021-04-16T18:32:20.297" v="1001"/>
          <ac:cxnSpMkLst>
            <pc:docMk/>
            <pc:sldMk cId="2605752048" sldId="258"/>
            <ac:cxnSpMk id="5" creationId="{E390DCB5-E263-4EF2-8E3F-B816E1AB1F12}"/>
          </ac:cxnSpMkLst>
        </pc:cxnChg>
        <pc:cxnChg chg="add mod">
          <ac:chgData name="Iván" userId="aa6911a4-26d5-4d17-bb1b-389faa5bfbb7" providerId="ADAL" clId="{5616CBEE-43EC-4D32-9879-6EB4FF8962D7}" dt="2021-04-16T18:32:20.297" v="1001"/>
          <ac:cxnSpMkLst>
            <pc:docMk/>
            <pc:sldMk cId="2605752048" sldId="258"/>
            <ac:cxnSpMk id="6" creationId="{B898F219-2A91-49C8-8D9F-F0EB29EB38BB}"/>
          </ac:cxnSpMkLst>
        </pc:cxnChg>
        <pc:cxnChg chg="add mod">
          <ac:chgData name="Iván" userId="aa6911a4-26d5-4d17-bb1b-389faa5bfbb7" providerId="ADAL" clId="{5616CBEE-43EC-4D32-9879-6EB4FF8962D7}" dt="2021-04-16T18:32:20.297" v="1001"/>
          <ac:cxnSpMkLst>
            <pc:docMk/>
            <pc:sldMk cId="2605752048" sldId="258"/>
            <ac:cxnSpMk id="10" creationId="{53F5AD6A-6286-4EDC-BE2E-023A0D6AC545}"/>
          </ac:cxnSpMkLst>
        </pc:cxnChg>
      </pc:sldChg>
      <pc:sldChg chg="addSp delSp modSp mod">
        <pc:chgData name="Iván" userId="aa6911a4-26d5-4d17-bb1b-389faa5bfbb7" providerId="ADAL" clId="{5616CBEE-43EC-4D32-9879-6EB4FF8962D7}" dt="2021-04-16T18:46:08.462" v="1052" actId="20577"/>
        <pc:sldMkLst>
          <pc:docMk/>
          <pc:sldMk cId="3902365712" sldId="259"/>
        </pc:sldMkLst>
        <pc:spChg chg="add mod">
          <ac:chgData name="Iván" userId="aa6911a4-26d5-4d17-bb1b-389faa5bfbb7" providerId="ADAL" clId="{5616CBEE-43EC-4D32-9879-6EB4FF8962D7}" dt="2021-04-16T18:34:35.928" v="1010" actId="20577"/>
          <ac:spMkLst>
            <pc:docMk/>
            <pc:sldMk cId="3902365712" sldId="259"/>
            <ac:spMk id="2" creationId="{D4CF221B-AF9C-475D-B08D-F138E6AE979B}"/>
          </ac:spMkLst>
        </pc:spChg>
        <pc:spChg chg="del">
          <ac:chgData name="Iván" userId="aa6911a4-26d5-4d17-bb1b-389faa5bfbb7" providerId="ADAL" clId="{5616CBEE-43EC-4D32-9879-6EB4FF8962D7}" dt="2021-04-16T18:34:08.598" v="1005" actId="478"/>
          <ac:spMkLst>
            <pc:docMk/>
            <pc:sldMk cId="3902365712" sldId="259"/>
            <ac:spMk id="3" creationId="{B306711B-5078-3148-A1B5-16DE6D882438}"/>
          </ac:spMkLst>
        </pc:spChg>
        <pc:spChg chg="add mod">
          <ac:chgData name="Iván" userId="aa6911a4-26d5-4d17-bb1b-389faa5bfbb7" providerId="ADAL" clId="{5616CBEE-43EC-4D32-9879-6EB4FF8962D7}" dt="2021-04-16T18:40:41.346" v="1038"/>
          <ac:spMkLst>
            <pc:docMk/>
            <pc:sldMk cId="3902365712" sldId="259"/>
            <ac:spMk id="4" creationId="{760D7BF3-DC2E-4B2A-B6A9-28009A1E7DEA}"/>
          </ac:spMkLst>
        </pc:spChg>
        <pc:spChg chg="add mod">
          <ac:chgData name="Iván" userId="aa6911a4-26d5-4d17-bb1b-389faa5bfbb7" providerId="ADAL" clId="{5616CBEE-43EC-4D32-9879-6EB4FF8962D7}" dt="2021-04-16T18:35:04.958" v="1012" actId="1076"/>
          <ac:spMkLst>
            <pc:docMk/>
            <pc:sldMk cId="3902365712" sldId="259"/>
            <ac:spMk id="5" creationId="{03D7D4DF-7CFF-41FA-8B4B-945F0C029FFA}"/>
          </ac:spMkLst>
        </pc:spChg>
        <pc:spChg chg="add mod">
          <ac:chgData name="Iván" userId="aa6911a4-26d5-4d17-bb1b-389faa5bfbb7" providerId="ADAL" clId="{5616CBEE-43EC-4D32-9879-6EB4FF8962D7}" dt="2021-04-16T18:35:04.958" v="1012" actId="1076"/>
          <ac:spMkLst>
            <pc:docMk/>
            <pc:sldMk cId="3902365712" sldId="259"/>
            <ac:spMk id="6" creationId="{610C9F88-1D5E-487B-B1D8-84BBAF7B38A4}"/>
          </ac:spMkLst>
        </pc:spChg>
        <pc:spChg chg="add mod">
          <ac:chgData name="Iván" userId="aa6911a4-26d5-4d17-bb1b-389faa5bfbb7" providerId="ADAL" clId="{5616CBEE-43EC-4D32-9879-6EB4FF8962D7}" dt="2021-04-16T18:36:49.797" v="1016" actId="1076"/>
          <ac:spMkLst>
            <pc:docMk/>
            <pc:sldMk cId="3902365712" sldId="259"/>
            <ac:spMk id="13" creationId="{58FAA4C2-B9F3-4F09-BC84-2B953711F35A}"/>
          </ac:spMkLst>
        </pc:spChg>
        <pc:spChg chg="add del mod">
          <ac:chgData name="Iván" userId="aa6911a4-26d5-4d17-bb1b-389faa5bfbb7" providerId="ADAL" clId="{5616CBEE-43EC-4D32-9879-6EB4FF8962D7}" dt="2021-04-16T18:45:21.854" v="1049" actId="478"/>
          <ac:spMkLst>
            <pc:docMk/>
            <pc:sldMk cId="3902365712" sldId="259"/>
            <ac:spMk id="19" creationId="{04576773-8297-4AEA-BC30-D030D189AAC9}"/>
          </ac:spMkLst>
        </pc:spChg>
        <pc:spChg chg="add del mod">
          <ac:chgData name="Iván" userId="aa6911a4-26d5-4d17-bb1b-389faa5bfbb7" providerId="ADAL" clId="{5616CBEE-43EC-4D32-9879-6EB4FF8962D7}" dt="2021-04-16T18:43:42.134" v="1043" actId="478"/>
          <ac:spMkLst>
            <pc:docMk/>
            <pc:sldMk cId="3902365712" sldId="259"/>
            <ac:spMk id="20" creationId="{3D936DD8-4E20-4329-B831-B35DE9A124F5}"/>
          </ac:spMkLst>
        </pc:spChg>
        <pc:spChg chg="add mod">
          <ac:chgData name="Iván" userId="aa6911a4-26d5-4d17-bb1b-389faa5bfbb7" providerId="ADAL" clId="{5616CBEE-43EC-4D32-9879-6EB4FF8962D7}" dt="2021-04-16T18:43:54.077" v="1046" actId="1076"/>
          <ac:spMkLst>
            <pc:docMk/>
            <pc:sldMk cId="3902365712" sldId="259"/>
            <ac:spMk id="21" creationId="{DE294584-25AC-4567-80E0-E6EA8A4A96E6}"/>
          </ac:spMkLst>
        </pc:spChg>
        <pc:spChg chg="add mod">
          <ac:chgData name="Iván" userId="aa6911a4-26d5-4d17-bb1b-389faa5bfbb7" providerId="ADAL" clId="{5616CBEE-43EC-4D32-9879-6EB4FF8962D7}" dt="2021-04-16T18:46:08.462" v="1052" actId="20577"/>
          <ac:spMkLst>
            <pc:docMk/>
            <pc:sldMk cId="3902365712" sldId="259"/>
            <ac:spMk id="22" creationId="{73BDC9DF-77B2-4B17-8927-30334141FE93}"/>
          </ac:spMkLst>
        </pc:spChg>
        <pc:cxnChg chg="add mod">
          <ac:chgData name="Iván" userId="aa6911a4-26d5-4d17-bb1b-389faa5bfbb7" providerId="ADAL" clId="{5616CBEE-43EC-4D32-9879-6EB4FF8962D7}" dt="2021-04-16T18:35:04.958" v="1012" actId="1076"/>
          <ac:cxnSpMkLst>
            <pc:docMk/>
            <pc:sldMk cId="3902365712" sldId="259"/>
            <ac:cxnSpMk id="7" creationId="{34E0DAE5-E799-49DA-BC91-86177ABC1E5B}"/>
          </ac:cxnSpMkLst>
        </pc:cxnChg>
        <pc:cxnChg chg="add mod">
          <ac:chgData name="Iván" userId="aa6911a4-26d5-4d17-bb1b-389faa5bfbb7" providerId="ADAL" clId="{5616CBEE-43EC-4D32-9879-6EB4FF8962D7}" dt="2021-04-16T18:35:04.958" v="1012" actId="1076"/>
          <ac:cxnSpMkLst>
            <pc:docMk/>
            <pc:sldMk cId="3902365712" sldId="259"/>
            <ac:cxnSpMk id="8" creationId="{D2E918F6-039C-4A40-A478-47B70A6E62BE}"/>
          </ac:cxnSpMkLst>
        </pc:cxnChg>
        <pc:cxnChg chg="add mod">
          <ac:chgData name="Iván" userId="aa6911a4-26d5-4d17-bb1b-389faa5bfbb7" providerId="ADAL" clId="{5616CBEE-43EC-4D32-9879-6EB4FF8962D7}" dt="2021-04-16T18:35:04.958" v="1012" actId="1076"/>
          <ac:cxnSpMkLst>
            <pc:docMk/>
            <pc:sldMk cId="3902365712" sldId="259"/>
            <ac:cxnSpMk id="9" creationId="{A6993C3A-D68B-4919-9136-30DA6ABEFA0D}"/>
          </ac:cxnSpMkLst>
        </pc:cxnChg>
        <pc:cxnChg chg="add mod">
          <ac:chgData name="Iván" userId="aa6911a4-26d5-4d17-bb1b-389faa5bfbb7" providerId="ADAL" clId="{5616CBEE-43EC-4D32-9879-6EB4FF8962D7}" dt="2021-04-16T18:35:04.958" v="1012" actId="1076"/>
          <ac:cxnSpMkLst>
            <pc:docMk/>
            <pc:sldMk cId="3902365712" sldId="259"/>
            <ac:cxnSpMk id="10" creationId="{54959C33-05BF-46E5-9078-BE5870389570}"/>
          </ac:cxnSpMkLst>
        </pc:cxnChg>
        <pc:cxnChg chg="add del mod">
          <ac:chgData name="Iván" userId="aa6911a4-26d5-4d17-bb1b-389faa5bfbb7" providerId="ADAL" clId="{5616CBEE-43EC-4D32-9879-6EB4FF8962D7}" dt="2021-04-16T18:35:15" v="1013" actId="478"/>
          <ac:cxnSpMkLst>
            <pc:docMk/>
            <pc:sldMk cId="3902365712" sldId="259"/>
            <ac:cxnSpMk id="11" creationId="{C02AB121-2B36-4118-B17B-C39D9734ED0C}"/>
          </ac:cxnSpMkLst>
        </pc:cxnChg>
        <pc:cxnChg chg="add del mod">
          <ac:chgData name="Iván" userId="aa6911a4-26d5-4d17-bb1b-389faa5bfbb7" providerId="ADAL" clId="{5616CBEE-43EC-4D32-9879-6EB4FF8962D7}" dt="2021-04-16T18:35:15.756" v="1014" actId="478"/>
          <ac:cxnSpMkLst>
            <pc:docMk/>
            <pc:sldMk cId="3902365712" sldId="259"/>
            <ac:cxnSpMk id="12" creationId="{6D705204-8EBB-4A73-868B-15B4C3F6269C}"/>
          </ac:cxnSpMkLst>
        </pc:cxnChg>
        <pc:cxnChg chg="add mod">
          <ac:chgData name="Iván" userId="aa6911a4-26d5-4d17-bb1b-389faa5bfbb7" providerId="ADAL" clId="{5616CBEE-43EC-4D32-9879-6EB4FF8962D7}" dt="2021-04-16T18:37:28.126" v="1018" actId="1076"/>
          <ac:cxnSpMkLst>
            <pc:docMk/>
            <pc:sldMk cId="3902365712" sldId="259"/>
            <ac:cxnSpMk id="14" creationId="{4AFBB19F-FEDC-47EF-935E-AE89502AD83F}"/>
          </ac:cxnSpMkLst>
        </pc:cxnChg>
        <pc:cxnChg chg="add mod">
          <ac:chgData name="Iván" userId="aa6911a4-26d5-4d17-bb1b-389faa5bfbb7" providerId="ADAL" clId="{5616CBEE-43EC-4D32-9879-6EB4FF8962D7}" dt="2021-04-16T18:37:28.126" v="1018" actId="1076"/>
          <ac:cxnSpMkLst>
            <pc:docMk/>
            <pc:sldMk cId="3902365712" sldId="259"/>
            <ac:cxnSpMk id="15" creationId="{F7380E42-2E16-4B00-A325-E5BD83938696}"/>
          </ac:cxnSpMkLst>
        </pc:cxnChg>
        <pc:cxnChg chg="add del mod">
          <ac:chgData name="Iván" userId="aa6911a4-26d5-4d17-bb1b-389faa5bfbb7" providerId="ADAL" clId="{5616CBEE-43EC-4D32-9879-6EB4FF8962D7}" dt="2021-04-16T18:39:13.703" v="1030" actId="478"/>
          <ac:cxnSpMkLst>
            <pc:docMk/>
            <pc:sldMk cId="3902365712" sldId="259"/>
            <ac:cxnSpMk id="16" creationId="{40382D9D-6D76-45C8-B3EB-6611EA9751CA}"/>
          </ac:cxnSpMkLst>
        </pc:cxnChg>
        <pc:cxnChg chg="add del mod">
          <ac:chgData name="Iván" userId="aa6911a4-26d5-4d17-bb1b-389faa5bfbb7" providerId="ADAL" clId="{5616CBEE-43EC-4D32-9879-6EB4FF8962D7}" dt="2021-04-16T18:39:14.854" v="1031" actId="478"/>
          <ac:cxnSpMkLst>
            <pc:docMk/>
            <pc:sldMk cId="3902365712" sldId="259"/>
            <ac:cxnSpMk id="17" creationId="{25BEF9E9-D3FA-4CC8-ADAE-3A348838B766}"/>
          </ac:cxnSpMkLst>
        </pc:cxnChg>
      </pc:sldChg>
    </pc:docChg>
  </pc:docChgLst>
  <pc:docChgLst>
    <pc:chgData name="González Diego Iván" userId="aa6911a4-26d5-4d17-bb1b-389faa5bfbb7" providerId="ADAL" clId="{8AC020AB-5420-4827-A58C-9A615539F695}"/>
    <pc:docChg chg="undo custSel modSld">
      <pc:chgData name="González Diego Iván" userId="aa6911a4-26d5-4d17-bb1b-389faa5bfbb7" providerId="ADAL" clId="{8AC020AB-5420-4827-A58C-9A615539F695}" dt="2021-04-16T06:26:56.378" v="24" actId="207"/>
      <pc:docMkLst>
        <pc:docMk/>
      </pc:docMkLst>
      <pc:sldChg chg="delSp modSp mod">
        <pc:chgData name="González Diego Iván" userId="aa6911a4-26d5-4d17-bb1b-389faa5bfbb7" providerId="ADAL" clId="{8AC020AB-5420-4827-A58C-9A615539F695}" dt="2021-04-16T06:26:56.378" v="24" actId="207"/>
        <pc:sldMkLst>
          <pc:docMk/>
          <pc:sldMk cId="2396258572" sldId="256"/>
        </pc:sldMkLst>
        <pc:spChg chg="mod">
          <ac:chgData name="González Diego Iván" userId="aa6911a4-26d5-4d17-bb1b-389faa5bfbb7" providerId="ADAL" clId="{8AC020AB-5420-4827-A58C-9A615539F695}" dt="2021-04-16T06:26:56.378" v="24" actId="207"/>
          <ac:spMkLst>
            <pc:docMk/>
            <pc:sldMk cId="2396258572" sldId="256"/>
            <ac:spMk id="4" creationId="{5764341C-C32F-474C-8956-581FF92319EA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0" creationId="{A8418D7E-E45D-CC4D-A2D2-E1AF226570D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1" creationId="{5B21ED7C-0CAA-4F44-A686-850340063C26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" creationId="{A9C3344D-1A00-7A44-99F4-EB64728D3C0D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23" creationId="{55BCE115-03D5-1741-B0B1-BA97D4548B81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36" creationId="{774D80D7-8C7D-5F4F-AA71-ADEE5EA86251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39" creationId="{D1303A7D-7AFD-7241-A2EA-19AD96F4166A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60" creationId="{391117DB-99B8-6845-85D5-B0B35FFD0CE0}"/>
          </ac:spMkLst>
        </pc:spChg>
        <pc:spChg chg="mod">
          <ac:chgData name="González Diego Iván" userId="aa6911a4-26d5-4d17-bb1b-389faa5bfbb7" providerId="ADAL" clId="{8AC020AB-5420-4827-A58C-9A615539F695}" dt="2021-04-16T06:25:14.382" v="3" actId="6549"/>
          <ac:spMkLst>
            <pc:docMk/>
            <pc:sldMk cId="2396258572" sldId="256"/>
            <ac:spMk id="71" creationId="{E958EB51-C640-2147-9D2C-84A98A7D636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87" creationId="{9B8BEE80-83C5-CE49-9C61-F29474F6A5E6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89" creationId="{4BD41F8F-4D0A-B44A-8D24-C8F0341C313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91" creationId="{08559111-31BB-9A41-BB1C-D7437D9BA110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05" creationId="{C1E7EB78-55E0-0B41-ACE0-A3F8558A61BA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06" creationId="{B65B5E5E-F918-F649-81AD-77F998B46A48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07" creationId="{11150873-48EC-1246-9539-D47FBFFAD53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08" creationId="{E0275A8B-FD09-AD49-8E57-C55488FDC87A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11" creationId="{664C30E7-DBFE-534F-BE71-F0E3809C4482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2" creationId="{CB6C0BF6-22D4-D648-855E-8DCE8DA4BCC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3" creationId="{34D1ED13-5BA6-A24A-8A83-BE0336F7C61C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4" creationId="{3ABA4C7C-E8F8-0545-9181-8B83FD38D082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5" creationId="{64AFB698-C0DF-9B4D-8441-40643B746425}"/>
          </ac:spMkLst>
        </pc:spChg>
        <pc:spChg chg="del">
          <ac:chgData name="González Diego Iván" userId="aa6911a4-26d5-4d17-bb1b-389faa5bfbb7" providerId="ADAL" clId="{8AC020AB-5420-4827-A58C-9A615539F695}" dt="2021-04-16T06:25:21.148" v="5" actId="478"/>
          <ac:spMkLst>
            <pc:docMk/>
            <pc:sldMk cId="2396258572" sldId="256"/>
            <ac:spMk id="126" creationId="{37F8508D-4052-AA44-AC5B-DBDA5BEF6999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7" creationId="{2933291B-1261-E54E-AC22-83B93024E4E9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28" creationId="{BF50F5BF-979E-364C-B9D7-CB1DEA61A20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1" creationId="{9E2C8820-415C-5342-A1B3-AF4F33AF890E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2" creationId="{186BF22D-CF09-E849-A43E-C4F23C5964D2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3" creationId="{26CB3E65-1553-8E41-BC92-7A65C41AE5EE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4" creationId="{0BA2E268-A3A7-214B-941E-21C9281CDE34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7" creationId="{A025085C-53B8-BE44-91DD-93C6B4408862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8" creationId="{3D4B9836-99F5-5640-9D78-0135A41A46C5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39" creationId="{722D56E7-BC22-D443-8E61-9811F30A0FEC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40" creationId="{74A1CA19-875F-8344-99EA-B666F54E5FFF}"/>
          </ac:spMkLst>
        </pc:spChg>
        <pc:spChg chg="del">
          <ac:chgData name="González Diego Iván" userId="aa6911a4-26d5-4d17-bb1b-389faa5bfbb7" providerId="ADAL" clId="{8AC020AB-5420-4827-A58C-9A615539F695}" dt="2021-04-16T06:25:03.772" v="2" actId="478"/>
          <ac:spMkLst>
            <pc:docMk/>
            <pc:sldMk cId="2396258572" sldId="256"/>
            <ac:spMk id="143" creationId="{D16BF71D-CA07-874A-9823-D57852D95606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0" creationId="{56DE1B5A-FB6C-3F4A-BE69-01811A9184DE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1" creationId="{A81E930B-E2C1-E648-8358-F82D005EE7DD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2" creationId="{C74989E8-D6B3-6446-BD17-7658ACD3198B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3" creationId="{7024427B-148D-DC4C-8B5D-DEDD96208B97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4" creationId="{D91AF854-ADC7-9E43-9001-28E8515FAFA3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5" creationId="{38AD16E1-59D8-3E46-93D5-27710366067D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6" creationId="{14BC8FF9-E4C8-0544-9771-0B71C4A62847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7" creationId="{3AF666EF-265B-5047-B47E-06B22E312C5F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8" creationId="{6AB1ABAA-ACA3-1B4C-9B1C-51540203E009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59" creationId="{F75EFC0B-723B-2049-B7EA-1B542301CA0B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60" creationId="{B75DE430-BF96-2B4F-A2E3-F94C168400E7}"/>
          </ac:spMkLst>
        </pc:spChg>
        <pc:spChg chg="del">
          <ac:chgData name="González Diego Iván" userId="aa6911a4-26d5-4d17-bb1b-389faa5bfbb7" providerId="ADAL" clId="{8AC020AB-5420-4827-A58C-9A615539F695}" dt="2021-04-16T06:25:18.754" v="4" actId="478"/>
          <ac:spMkLst>
            <pc:docMk/>
            <pc:sldMk cId="2396258572" sldId="256"/>
            <ac:spMk id="161" creationId="{394A8200-7A14-A342-B348-ACB1EB586058}"/>
          </ac:spMkLst>
        </pc:spChg>
        <pc:spChg chg="del">
          <ac:chgData name="González Diego Iván" userId="aa6911a4-26d5-4d17-bb1b-389faa5bfbb7" providerId="ADAL" clId="{8AC020AB-5420-4827-A58C-9A615539F695}" dt="2021-04-16T06:25:02.430" v="1" actId="478"/>
          <ac:spMkLst>
            <pc:docMk/>
            <pc:sldMk cId="2396258572" sldId="256"/>
            <ac:spMk id="162" creationId="{FC990B08-179E-5242-8B45-CF5046372FE6}"/>
          </ac:spMkLst>
        </pc:spChg>
        <pc:inkChg chg="del">
          <ac:chgData name="González Diego Iván" userId="aa6911a4-26d5-4d17-bb1b-389faa5bfbb7" providerId="ADAL" clId="{8AC020AB-5420-4827-A58C-9A615539F695}" dt="2021-04-16T06:24:58.801" v="0" actId="478"/>
          <ac:inkMkLst>
            <pc:docMk/>
            <pc:sldMk cId="2396258572" sldId="256"/>
            <ac:inkMk id="141" creationId="{24A394C4-8BA8-F148-B3F2-B7FFB3C32ACA}"/>
          </ac:inkMkLst>
        </pc:ink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7" creationId="{70622C6C-F831-9D46-8A0B-2633E05664BA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21" creationId="{AFAD3F08-C291-6C45-9CAE-9BA2088AE587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31" creationId="{E31427D6-F837-214A-AFE2-2A2DBEECA0FC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42" creationId="{AEC653F0-6457-1048-92DA-C4D6FC6DA899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46" creationId="{01FD9501-24A7-C941-A6FD-C6AA1DA00556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64" creationId="{F5261406-E0A7-2347-B0CB-DBF9A09ADB20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81" creationId="{4E2B9684-329D-5F41-8B33-C564524CF80F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3" creationId="{BA8232B8-1066-D74F-A502-8C71C6138ED9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4" creationId="{EACB408A-9594-5946-9679-E4A85623D079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5" creationId="{B3F6B213-9399-F746-B1E5-7E3B2ACCB23C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7" creationId="{62A749A6-2FFC-D546-8F12-BB86E76900FB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8" creationId="{38EAD791-3F2B-1046-8B0E-3F04AEC85A1C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19" creationId="{6E36CED1-9593-F043-AD69-90EB69004631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20" creationId="{9ABFC123-8DB4-9A49-A810-594621EB0A6D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21" creationId="{4D179AE9-03BE-0F42-996E-0C9254736962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64" creationId="{C63EC6FF-BA28-3F40-9ABE-C75C3C8A2678}"/>
          </ac:cxnSpMkLst>
        </pc:cxnChg>
        <pc:cxnChg chg="del">
          <ac:chgData name="González Diego Iván" userId="aa6911a4-26d5-4d17-bb1b-389faa5bfbb7" providerId="ADAL" clId="{8AC020AB-5420-4827-A58C-9A615539F695}" dt="2021-04-16T06:25:18.754" v="4" actId="478"/>
          <ac:cxnSpMkLst>
            <pc:docMk/>
            <pc:sldMk cId="2396258572" sldId="256"/>
            <ac:cxnSpMk id="165" creationId="{335D63D5-6A16-F24F-A72F-B3E4BCCE6922}"/>
          </ac:cxnSpMkLst>
        </pc:cxnChg>
      </pc:sldChg>
      <pc:sldChg chg="delSp modSp mod">
        <pc:chgData name="González Diego Iván" userId="aa6911a4-26d5-4d17-bb1b-389faa5bfbb7" providerId="ADAL" clId="{8AC020AB-5420-4827-A58C-9A615539F695}" dt="2021-04-16T06:26:05.569" v="14" actId="6549"/>
        <pc:sldMkLst>
          <pc:docMk/>
          <pc:sldMk cId="2584865448" sldId="257"/>
        </pc:sldMkLst>
        <pc:spChg chg="mod">
          <ac:chgData name="González Diego Iván" userId="aa6911a4-26d5-4d17-bb1b-389faa5bfbb7" providerId="ADAL" clId="{8AC020AB-5420-4827-A58C-9A615539F695}" dt="2021-04-16T06:25:49.231" v="11" actId="20577"/>
          <ac:spMkLst>
            <pc:docMk/>
            <pc:sldMk cId="2584865448" sldId="257"/>
            <ac:spMk id="12" creationId="{EE5166CD-1D1D-614D-BADA-057E0A2BB3CE}"/>
          </ac:spMkLst>
        </pc:spChg>
        <pc:spChg chg="del">
          <ac:chgData name="González Diego Iván" userId="aa6911a4-26d5-4d17-bb1b-389faa5bfbb7" providerId="ADAL" clId="{8AC020AB-5420-4827-A58C-9A615539F695}" dt="2021-04-16T06:25:52.878" v="12" actId="478"/>
          <ac:spMkLst>
            <pc:docMk/>
            <pc:sldMk cId="2584865448" sldId="257"/>
            <ac:spMk id="13" creationId="{830D4208-2876-EA42-BAF0-A4C00AB30FE2}"/>
          </ac:spMkLst>
        </pc:spChg>
        <pc:spChg chg="del">
          <ac:chgData name="González Diego Iván" userId="aa6911a4-26d5-4d17-bb1b-389faa5bfbb7" providerId="ADAL" clId="{8AC020AB-5420-4827-A58C-9A615539F695}" dt="2021-04-16T06:25:52.878" v="12" actId="478"/>
          <ac:spMkLst>
            <pc:docMk/>
            <pc:sldMk cId="2584865448" sldId="257"/>
            <ac:spMk id="14" creationId="{A6917262-B37A-144E-893F-393AC54AC51D}"/>
          </ac:spMkLst>
        </pc:spChg>
        <pc:spChg chg="del">
          <ac:chgData name="González Diego Iván" userId="aa6911a4-26d5-4d17-bb1b-389faa5bfbb7" providerId="ADAL" clId="{8AC020AB-5420-4827-A58C-9A615539F695}" dt="2021-04-16T06:25:52.878" v="12" actId="478"/>
          <ac:spMkLst>
            <pc:docMk/>
            <pc:sldMk cId="2584865448" sldId="257"/>
            <ac:spMk id="15" creationId="{2B5DBA48-8D62-A144-9455-93347CF3EF2A}"/>
          </ac:spMkLst>
        </pc:spChg>
        <pc:spChg chg="mod">
          <ac:chgData name="González Diego Iván" userId="aa6911a4-26d5-4d17-bb1b-389faa5bfbb7" providerId="ADAL" clId="{8AC020AB-5420-4827-A58C-9A615539F695}" dt="2021-04-16T06:26:05.569" v="14" actId="6549"/>
          <ac:spMkLst>
            <pc:docMk/>
            <pc:sldMk cId="2584865448" sldId="257"/>
            <ac:spMk id="20" creationId="{7F3595A0-6A02-E940-8A16-4530FD5C0EB1}"/>
          </ac:spMkLst>
        </pc:spChg>
        <pc:spChg chg="del">
          <ac:chgData name="González Diego Iván" userId="aa6911a4-26d5-4d17-bb1b-389faa5bfbb7" providerId="ADAL" clId="{8AC020AB-5420-4827-A58C-9A615539F695}" dt="2021-04-16T06:25:52.878" v="12" actId="478"/>
          <ac:spMkLst>
            <pc:docMk/>
            <pc:sldMk cId="2584865448" sldId="257"/>
            <ac:spMk id="21" creationId="{7C95FD9A-A341-2D4B-A149-377C18D36281}"/>
          </ac:spMkLst>
        </pc:spChg>
        <pc:spChg chg="del">
          <ac:chgData name="González Diego Iván" userId="aa6911a4-26d5-4d17-bb1b-389faa5bfbb7" providerId="ADAL" clId="{8AC020AB-5420-4827-A58C-9A615539F695}" dt="2021-04-16T06:25:52.878" v="12" actId="478"/>
          <ac:spMkLst>
            <pc:docMk/>
            <pc:sldMk cId="2584865448" sldId="257"/>
            <ac:spMk id="22" creationId="{D35C6B0C-8FC7-E944-9268-A7FAD2E3A63C}"/>
          </ac:spMkLst>
        </pc:spChg>
        <pc:cxnChg chg="del">
          <ac:chgData name="González Diego Iván" userId="aa6911a4-26d5-4d17-bb1b-389faa5bfbb7" providerId="ADAL" clId="{8AC020AB-5420-4827-A58C-9A615539F695}" dt="2021-04-16T06:25:52.878" v="12" actId="478"/>
          <ac:cxnSpMkLst>
            <pc:docMk/>
            <pc:sldMk cId="2584865448" sldId="257"/>
            <ac:cxnSpMk id="16" creationId="{C374BB33-4060-5C46-B5E3-C045422DCC5C}"/>
          </ac:cxnSpMkLst>
        </pc:cxnChg>
        <pc:cxnChg chg="del">
          <ac:chgData name="González Diego Iván" userId="aa6911a4-26d5-4d17-bb1b-389faa5bfbb7" providerId="ADAL" clId="{8AC020AB-5420-4827-A58C-9A615539F695}" dt="2021-04-16T06:25:52.878" v="12" actId="478"/>
          <ac:cxnSpMkLst>
            <pc:docMk/>
            <pc:sldMk cId="2584865448" sldId="257"/>
            <ac:cxnSpMk id="18" creationId="{15E8A2FE-9A6F-6746-8AB9-056B3204CC39}"/>
          </ac:cxnSpMkLst>
        </pc:cxnChg>
        <pc:cxnChg chg="del">
          <ac:chgData name="González Diego Iván" userId="aa6911a4-26d5-4d17-bb1b-389faa5bfbb7" providerId="ADAL" clId="{8AC020AB-5420-4827-A58C-9A615539F695}" dt="2021-04-16T06:25:52.878" v="12" actId="478"/>
          <ac:cxnSpMkLst>
            <pc:docMk/>
            <pc:sldMk cId="2584865448" sldId="257"/>
            <ac:cxnSpMk id="19" creationId="{9BACE7B3-0E44-D144-A2FC-A1C7C4F2982A}"/>
          </ac:cxnSpMkLst>
        </pc:cxnChg>
      </pc:sldChg>
      <pc:sldChg chg="delSp modSp mod">
        <pc:chgData name="González Diego Iván" userId="aa6911a4-26d5-4d17-bb1b-389faa5bfbb7" providerId="ADAL" clId="{8AC020AB-5420-4827-A58C-9A615539F695}" dt="2021-04-16T06:26:41.003" v="22" actId="6549"/>
        <pc:sldMkLst>
          <pc:docMk/>
          <pc:sldMk cId="2605752048" sldId="258"/>
        </pc:sldMkLst>
        <pc:spChg chg="mod">
          <ac:chgData name="González Diego Iván" userId="aa6911a4-26d5-4d17-bb1b-389faa5bfbb7" providerId="ADAL" clId="{8AC020AB-5420-4827-A58C-9A615539F695}" dt="2021-04-16T06:26:13.894" v="16" actId="20577"/>
          <ac:spMkLst>
            <pc:docMk/>
            <pc:sldMk cId="2605752048" sldId="258"/>
            <ac:spMk id="9" creationId="{8640A887-2A6E-D44D-9430-B43FF7E3DCD7}"/>
          </ac:spMkLst>
        </pc:spChg>
        <pc:spChg chg="del">
          <ac:chgData name="González Diego Iván" userId="aa6911a4-26d5-4d17-bb1b-389faa5bfbb7" providerId="ADAL" clId="{8AC020AB-5420-4827-A58C-9A615539F695}" dt="2021-04-16T06:26:26.966" v="19" actId="478"/>
          <ac:spMkLst>
            <pc:docMk/>
            <pc:sldMk cId="2605752048" sldId="258"/>
            <ac:spMk id="13" creationId="{15D95771-C1A9-1B4A-8671-70C3B1FEC206}"/>
          </ac:spMkLst>
        </pc:spChg>
        <pc:spChg chg="del">
          <ac:chgData name="González Diego Iván" userId="aa6911a4-26d5-4d17-bb1b-389faa5bfbb7" providerId="ADAL" clId="{8AC020AB-5420-4827-A58C-9A615539F695}" dt="2021-04-16T06:26:26.966" v="19" actId="478"/>
          <ac:spMkLst>
            <pc:docMk/>
            <pc:sldMk cId="2605752048" sldId="258"/>
            <ac:spMk id="17" creationId="{086E7DA4-2F84-4D47-9A8E-BF496E07F459}"/>
          </ac:spMkLst>
        </pc:spChg>
        <pc:spChg chg="del">
          <ac:chgData name="González Diego Iván" userId="aa6911a4-26d5-4d17-bb1b-389faa5bfbb7" providerId="ADAL" clId="{8AC020AB-5420-4827-A58C-9A615539F695}" dt="2021-04-16T06:26:26.966" v="19" actId="478"/>
          <ac:spMkLst>
            <pc:docMk/>
            <pc:sldMk cId="2605752048" sldId="258"/>
            <ac:spMk id="18" creationId="{A4206524-8057-C842-A5F0-BDD6D9D63110}"/>
          </ac:spMkLst>
        </pc:spChg>
        <pc:spChg chg="del">
          <ac:chgData name="González Diego Iván" userId="aa6911a4-26d5-4d17-bb1b-389faa5bfbb7" providerId="ADAL" clId="{8AC020AB-5420-4827-A58C-9A615539F695}" dt="2021-04-16T06:26:31.014" v="21" actId="478"/>
          <ac:spMkLst>
            <pc:docMk/>
            <pc:sldMk cId="2605752048" sldId="258"/>
            <ac:spMk id="20" creationId="{D7A26256-290E-D241-859F-FA926E6D5761}"/>
          </ac:spMkLst>
        </pc:spChg>
        <pc:spChg chg="del">
          <ac:chgData name="González Diego Iván" userId="aa6911a4-26d5-4d17-bb1b-389faa5bfbb7" providerId="ADAL" clId="{8AC020AB-5420-4827-A58C-9A615539F695}" dt="2021-04-16T06:26:26.966" v="19" actId="478"/>
          <ac:spMkLst>
            <pc:docMk/>
            <pc:sldMk cId="2605752048" sldId="258"/>
            <ac:spMk id="21" creationId="{93A17FEB-7011-1843-95CB-A116A09BFEF1}"/>
          </ac:spMkLst>
        </pc:spChg>
        <pc:spChg chg="mod">
          <ac:chgData name="González Diego Iván" userId="aa6911a4-26d5-4d17-bb1b-389faa5bfbb7" providerId="ADAL" clId="{8AC020AB-5420-4827-A58C-9A615539F695}" dt="2021-04-16T06:26:20.250" v="17" actId="6549"/>
          <ac:spMkLst>
            <pc:docMk/>
            <pc:sldMk cId="2605752048" sldId="258"/>
            <ac:spMk id="22" creationId="{C2CC2AD0-00D4-CF43-9E4F-E91A072E8B18}"/>
          </ac:spMkLst>
        </pc:spChg>
        <pc:spChg chg="del">
          <ac:chgData name="González Diego Iván" userId="aa6911a4-26d5-4d17-bb1b-389faa5bfbb7" providerId="ADAL" clId="{8AC020AB-5420-4827-A58C-9A615539F695}" dt="2021-04-16T06:26:24.990" v="18" actId="478"/>
          <ac:spMkLst>
            <pc:docMk/>
            <pc:sldMk cId="2605752048" sldId="258"/>
            <ac:spMk id="23" creationId="{EF44B34E-7D43-0F4C-9602-A3E1E10D6A57}"/>
          </ac:spMkLst>
        </pc:spChg>
        <pc:spChg chg="del">
          <ac:chgData name="González Diego Iván" userId="aa6911a4-26d5-4d17-bb1b-389faa5bfbb7" providerId="ADAL" clId="{8AC020AB-5420-4827-A58C-9A615539F695}" dt="2021-04-16T06:26:29.166" v="20" actId="478"/>
          <ac:spMkLst>
            <pc:docMk/>
            <pc:sldMk cId="2605752048" sldId="258"/>
            <ac:spMk id="26" creationId="{8E007B41-81FD-1A42-B0BB-0FC377CCCDF7}"/>
          </ac:spMkLst>
        </pc:spChg>
        <pc:spChg chg="del">
          <ac:chgData name="González Diego Iván" userId="aa6911a4-26d5-4d17-bb1b-389faa5bfbb7" providerId="ADAL" clId="{8AC020AB-5420-4827-A58C-9A615539F695}" dt="2021-04-16T06:26:24.990" v="18" actId="478"/>
          <ac:spMkLst>
            <pc:docMk/>
            <pc:sldMk cId="2605752048" sldId="258"/>
            <ac:spMk id="27" creationId="{4508C250-938E-E345-A9A0-C51295B7792D}"/>
          </ac:spMkLst>
        </pc:spChg>
        <pc:spChg chg="mod">
          <ac:chgData name="González Diego Iván" userId="aa6911a4-26d5-4d17-bb1b-389faa5bfbb7" providerId="ADAL" clId="{8AC020AB-5420-4827-A58C-9A615539F695}" dt="2021-04-16T06:26:41.003" v="22" actId="6549"/>
          <ac:spMkLst>
            <pc:docMk/>
            <pc:sldMk cId="2605752048" sldId="258"/>
            <ac:spMk id="28" creationId="{ACB035D9-370C-874D-ADBC-F205AF015BFB}"/>
          </ac:spMkLst>
        </pc:spChg>
        <pc:spChg chg="del">
          <ac:chgData name="González Diego Iván" userId="aa6911a4-26d5-4d17-bb1b-389faa5bfbb7" providerId="ADAL" clId="{8AC020AB-5420-4827-A58C-9A615539F695}" dt="2021-04-16T06:26:24.990" v="18" actId="478"/>
          <ac:spMkLst>
            <pc:docMk/>
            <pc:sldMk cId="2605752048" sldId="258"/>
            <ac:spMk id="29" creationId="{178357F2-C25F-2742-99A9-108939E49EF7}"/>
          </ac:spMkLst>
        </pc:spChg>
        <pc:cxnChg chg="del">
          <ac:chgData name="González Diego Iván" userId="aa6911a4-26d5-4d17-bb1b-389faa5bfbb7" providerId="ADAL" clId="{8AC020AB-5420-4827-A58C-9A615539F695}" dt="2021-04-16T06:26:26.966" v="19" actId="478"/>
          <ac:cxnSpMkLst>
            <pc:docMk/>
            <pc:sldMk cId="2605752048" sldId="258"/>
            <ac:cxnSpMk id="14" creationId="{08C81D3F-216C-A742-B9CD-4294B4B6E99C}"/>
          </ac:cxnSpMkLst>
        </pc:cxnChg>
        <pc:cxnChg chg="del">
          <ac:chgData name="González Diego Iván" userId="aa6911a4-26d5-4d17-bb1b-389faa5bfbb7" providerId="ADAL" clId="{8AC020AB-5420-4827-A58C-9A615539F695}" dt="2021-04-16T06:26:26.966" v="19" actId="478"/>
          <ac:cxnSpMkLst>
            <pc:docMk/>
            <pc:sldMk cId="2605752048" sldId="258"/>
            <ac:cxnSpMk id="15" creationId="{5525A535-F73A-584D-9B9C-66C6E45B4AAF}"/>
          </ac:cxnSpMkLst>
        </pc:cxnChg>
        <pc:cxnChg chg="del">
          <ac:chgData name="González Diego Iván" userId="aa6911a4-26d5-4d17-bb1b-389faa5bfbb7" providerId="ADAL" clId="{8AC020AB-5420-4827-A58C-9A615539F695}" dt="2021-04-16T06:26:26.966" v="19" actId="478"/>
          <ac:cxnSpMkLst>
            <pc:docMk/>
            <pc:sldMk cId="2605752048" sldId="258"/>
            <ac:cxnSpMk id="16" creationId="{40ADFBD3-5B75-AA4E-B884-BEB32E2A2139}"/>
          </ac:cxnSpMkLst>
        </pc:cxnChg>
        <pc:cxnChg chg="del">
          <ac:chgData name="González Diego Iván" userId="aa6911a4-26d5-4d17-bb1b-389faa5bfbb7" providerId="ADAL" clId="{8AC020AB-5420-4827-A58C-9A615539F695}" dt="2021-04-16T06:26:24.990" v="18" actId="478"/>
          <ac:cxnSpMkLst>
            <pc:docMk/>
            <pc:sldMk cId="2605752048" sldId="258"/>
            <ac:cxnSpMk id="24" creationId="{EFC69A1B-27C4-1646-9276-D3AB227D06E6}"/>
          </ac:cxnSpMkLst>
        </pc:cxnChg>
        <pc:cxnChg chg="del">
          <ac:chgData name="González Diego Iván" userId="aa6911a4-26d5-4d17-bb1b-389faa5bfbb7" providerId="ADAL" clId="{8AC020AB-5420-4827-A58C-9A615539F695}" dt="2021-04-16T06:26:24.990" v="18" actId="478"/>
          <ac:cxnSpMkLst>
            <pc:docMk/>
            <pc:sldMk cId="2605752048" sldId="258"/>
            <ac:cxnSpMk id="25" creationId="{F256DFB3-4988-BC46-B9A7-7A01A1D659D2}"/>
          </ac:cxnSpMkLst>
        </pc:cxnChg>
      </pc:sldChg>
      <pc:sldChg chg="modSp mod">
        <pc:chgData name="González Diego Iván" userId="aa6911a4-26d5-4d17-bb1b-389faa5bfbb7" providerId="ADAL" clId="{8AC020AB-5420-4827-A58C-9A615539F695}" dt="2021-04-16T06:26:47.770" v="23" actId="6549"/>
        <pc:sldMkLst>
          <pc:docMk/>
          <pc:sldMk cId="3902365712" sldId="259"/>
        </pc:sldMkLst>
        <pc:spChg chg="mod">
          <ac:chgData name="González Diego Iván" userId="aa6911a4-26d5-4d17-bb1b-389faa5bfbb7" providerId="ADAL" clId="{8AC020AB-5420-4827-A58C-9A615539F695}" dt="2021-04-16T06:26:47.770" v="23" actId="6549"/>
          <ac:spMkLst>
            <pc:docMk/>
            <pc:sldMk cId="3902365712" sldId="259"/>
            <ac:spMk id="3" creationId="{B306711B-5078-3148-A1B5-16DE6D882438}"/>
          </ac:spMkLst>
        </pc:spChg>
      </pc:sldChg>
    </pc:docChg>
  </pc:docChgLst>
  <pc:docChgLst>
    <pc:chgData name="González Diego Iván" userId="aa6911a4-26d5-4d17-bb1b-389faa5bfbb7" providerId="ADAL" clId="{5616CBEE-43EC-4D32-9879-6EB4FF8962D7}"/>
    <pc:docChg chg="modSld">
      <pc:chgData name="González Diego Iván" userId="aa6911a4-26d5-4d17-bb1b-389faa5bfbb7" providerId="ADAL" clId="{5616CBEE-43EC-4D32-9879-6EB4FF8962D7}" dt="2021-04-16T16:55:39.315" v="1" actId="20577"/>
      <pc:docMkLst>
        <pc:docMk/>
      </pc:docMkLst>
      <pc:sldChg chg="modSp mod">
        <pc:chgData name="González Diego Iván" userId="aa6911a4-26d5-4d17-bb1b-389faa5bfbb7" providerId="ADAL" clId="{5616CBEE-43EC-4D32-9879-6EB4FF8962D7}" dt="2021-04-16T16:55:39.315" v="1" actId="20577"/>
        <pc:sldMkLst>
          <pc:docMk/>
          <pc:sldMk cId="2396258572" sldId="256"/>
        </pc:sldMkLst>
        <pc:spChg chg="mod">
          <ac:chgData name="González Diego Iván" userId="aa6911a4-26d5-4d17-bb1b-389faa5bfbb7" providerId="ADAL" clId="{5616CBEE-43EC-4D32-9879-6EB4FF8962D7}" dt="2021-04-16T16:55:39.315" v="1" actId="20577"/>
          <ac:spMkLst>
            <pc:docMk/>
            <pc:sldMk cId="2396258572" sldId="256"/>
            <ac:spMk id="4" creationId="{5764341C-C32F-474C-8956-581FF92319EA}"/>
          </ac:spMkLst>
        </pc:spChg>
      </pc:sldChg>
    </pc:docChg>
  </pc:docChgLst>
  <pc:docChgLst>
    <pc:chgData name="González Diego Iván" userId="aa6911a4-26d5-4d17-bb1b-389faa5bfbb7" providerId="ADAL" clId="{56236937-9892-8446-A1D5-BFB7B2A034DA}"/>
    <pc:docChg chg="undo custSel addSld modSld sldOrd">
      <pc:chgData name="González Diego Iván" userId="aa6911a4-26d5-4d17-bb1b-389faa5bfbb7" providerId="ADAL" clId="{56236937-9892-8446-A1D5-BFB7B2A034DA}" dt="2020-05-12T10:31:57.637" v="4507" actId="20577"/>
      <pc:docMkLst>
        <pc:docMk/>
      </pc:docMkLst>
      <pc:sldChg chg="addSp delSp modSp ord">
        <pc:chgData name="González Diego Iván" userId="aa6911a4-26d5-4d17-bb1b-389faa5bfbb7" providerId="ADAL" clId="{56236937-9892-8446-A1D5-BFB7B2A034DA}" dt="2020-05-12T10:30:40.978" v="4376" actId="1076"/>
        <pc:sldMkLst>
          <pc:docMk/>
          <pc:sldMk cId="2396258572" sldId="256"/>
        </pc:sldMkLst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2" creationId="{DF5AF694-9D29-3045-BECE-2F382D724BA6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3" creationId="{DFB624F7-4823-7A4F-B397-48D706C92314}"/>
          </ac:spMkLst>
        </pc:spChg>
        <pc:spChg chg="mod">
          <ac:chgData name="González Diego Iván" userId="aa6911a4-26d5-4d17-bb1b-389faa5bfbb7" providerId="ADAL" clId="{56236937-9892-8446-A1D5-BFB7B2A034DA}" dt="2020-05-12T08:52:37.058" v="120" actId="20577"/>
          <ac:spMkLst>
            <pc:docMk/>
            <pc:sldMk cId="2396258572" sldId="256"/>
            <ac:spMk id="4" creationId="{5764341C-C32F-474C-8956-581FF92319EA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5" creationId="{D40FDBC9-BE96-F544-B9BA-8A9E6CDE4E5E}"/>
          </ac:spMkLst>
        </pc:spChg>
        <pc:spChg chg="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" creationId="{97471CFE-A218-0B46-B63A-A22F8F2013E3}"/>
          </ac:spMkLst>
        </pc:spChg>
        <pc:spChg chg="add del mod">
          <ac:chgData name="González Diego Iván" userId="aa6911a4-26d5-4d17-bb1b-389faa5bfbb7" providerId="ADAL" clId="{56236937-9892-8446-A1D5-BFB7B2A034DA}" dt="2020-05-12T08:51:39.444" v="114" actId="478"/>
          <ac:spMkLst>
            <pc:docMk/>
            <pc:sldMk cId="2396258572" sldId="256"/>
            <ac:spMk id="9" creationId="{3D7D4C39-CD2D-CE45-B65B-3DE463555F83}"/>
          </ac:spMkLst>
        </pc:spChg>
        <pc:spChg chg="mod">
          <ac:chgData name="González Diego Iván" userId="aa6911a4-26d5-4d17-bb1b-389faa5bfbb7" providerId="ADAL" clId="{56236937-9892-8446-A1D5-BFB7B2A034DA}" dt="2020-05-12T10:28:53.678" v="4345" actId="113"/>
          <ac:spMkLst>
            <pc:docMk/>
            <pc:sldMk cId="2396258572" sldId="256"/>
            <ac:spMk id="10" creationId="{A8418D7E-E45D-CC4D-A2D2-E1AF226570D5}"/>
          </ac:spMkLst>
        </pc:spChg>
        <pc:spChg chg="del mod">
          <ac:chgData name="González Diego Iván" userId="aa6911a4-26d5-4d17-bb1b-389faa5bfbb7" providerId="ADAL" clId="{56236937-9892-8446-A1D5-BFB7B2A034DA}" dt="2020-05-12T08:51:37.574" v="113" actId="478"/>
          <ac:spMkLst>
            <pc:docMk/>
            <pc:sldMk cId="2396258572" sldId="256"/>
            <ac:spMk id="11" creationId="{C60F341E-D056-F744-B319-4D79DB092F6C}"/>
          </ac:spMkLst>
        </pc:spChg>
        <pc:spChg chg="add del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14" creationId="{60673700-228A-CB4F-9B94-4979937DEAB8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29" creationId="{23B3EE3A-042D-C643-AEC2-6C85B049FE1C}"/>
          </ac:spMkLst>
        </pc:spChg>
        <pc:spChg chg="add mod">
          <ac:chgData name="González Diego Iván" userId="aa6911a4-26d5-4d17-bb1b-389faa5bfbb7" providerId="ADAL" clId="{56236937-9892-8446-A1D5-BFB7B2A034DA}" dt="2020-05-12T09:26:49.637" v="879" actId="1076"/>
          <ac:spMkLst>
            <pc:docMk/>
            <pc:sldMk cId="2396258572" sldId="256"/>
            <ac:spMk id="33" creationId="{BE2FB2DF-296E-9B4A-AEB5-C6CF29000FA8}"/>
          </ac:spMkLst>
        </pc:spChg>
        <pc:spChg chg="add mod">
          <ac:chgData name="González Diego Iván" userId="aa6911a4-26d5-4d17-bb1b-389faa5bfbb7" providerId="ADAL" clId="{56236937-9892-8446-A1D5-BFB7B2A034DA}" dt="2020-05-12T09:52:16.325" v="2251" actId="20577"/>
          <ac:spMkLst>
            <pc:docMk/>
            <pc:sldMk cId="2396258572" sldId="256"/>
            <ac:spMk id="36" creationId="{774D80D7-8C7D-5F4F-AA71-ADEE5EA86251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45" creationId="{142430AD-3E91-B342-9A3F-8F05422324D9}"/>
          </ac:spMkLst>
        </pc:spChg>
        <pc:spChg chg="add del mod">
          <ac:chgData name="González Diego Iván" userId="aa6911a4-26d5-4d17-bb1b-389faa5bfbb7" providerId="ADAL" clId="{56236937-9892-8446-A1D5-BFB7B2A034DA}" dt="2020-05-12T10:06:27.059" v="3057" actId="478"/>
          <ac:spMkLst>
            <pc:docMk/>
            <pc:sldMk cId="2396258572" sldId="256"/>
            <ac:spMk id="46" creationId="{046CC923-F37F-4C45-8563-D58534B2D61D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48" creationId="{70C2F6ED-E6BB-6841-9382-A224429E4C40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49" creationId="{7D97C717-1D93-B046-8398-C40197F7D6C0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56" creationId="{2C7DA517-A6AA-6049-B09F-1F1D89E6BEF1}"/>
          </ac:spMkLst>
        </pc:spChg>
        <pc:spChg chg="add del mod">
          <ac:chgData name="González Diego Iván" userId="aa6911a4-26d5-4d17-bb1b-389faa5bfbb7" providerId="ADAL" clId="{56236937-9892-8446-A1D5-BFB7B2A034DA}" dt="2020-05-12T09:53:21.711" v="2255" actId="1076"/>
          <ac:spMkLst>
            <pc:docMk/>
            <pc:sldMk cId="2396258572" sldId="256"/>
            <ac:spMk id="60" creationId="{391117DB-99B8-6845-85D5-B0B35FFD0CE0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63" creationId="{56A06FA1-82E0-E143-8DC1-AFAFDFFD82CA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67" creationId="{57114D7F-7D90-424C-894C-7D033714B049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0" creationId="{9D661A33-C0EB-A045-9C32-50BF89EA14AA}"/>
          </ac:spMkLst>
        </pc:spChg>
        <pc:spChg chg="mod">
          <ac:chgData name="González Diego Iván" userId="aa6911a4-26d5-4d17-bb1b-389faa5bfbb7" providerId="ADAL" clId="{56236937-9892-8446-A1D5-BFB7B2A034DA}" dt="2020-05-12T09:25:53.195" v="795" actId="20577"/>
          <ac:spMkLst>
            <pc:docMk/>
            <pc:sldMk cId="2396258572" sldId="256"/>
            <ac:spMk id="71" creationId="{E958EB51-C640-2147-9D2C-84A98A7D6365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2" creationId="{A45D46CD-E1F0-7944-A116-851805E99548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3" creationId="{5D3BE138-3FAB-0C44-9BC2-AC71AD5C879F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4" creationId="{2E53446A-67B6-B34E-BCB3-1CAA614C5F00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5" creationId="{0954F61C-61FB-7943-B72D-808EF7644A87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6" creationId="{A9B36933-82AB-F443-8AA5-C8E222CF49C9}"/>
          </ac:spMkLst>
        </pc:spChg>
        <pc:spChg chg="add del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7" creationId="{152B68C0-048F-0241-8D90-3D60EB57C277}"/>
          </ac:spMkLst>
        </pc:spChg>
        <pc:spChg chg="add del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8" creationId="{155F8C07-F649-6341-9F63-380401052825}"/>
          </ac:spMkLst>
        </pc:spChg>
        <pc:spChg chg="add del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79" creationId="{6EAC2C0A-D8E9-4F4B-9D15-D09D77AF1F6F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0" creationId="{1B162ECE-01A7-A841-91E7-79ADD0A3A20A}"/>
          </ac:spMkLst>
        </pc:spChg>
        <pc:spChg chg="mod">
          <ac:chgData name="González Diego Iván" userId="aa6911a4-26d5-4d17-bb1b-389faa5bfbb7" providerId="ADAL" clId="{56236937-9892-8446-A1D5-BFB7B2A034DA}" dt="2020-05-12T10:30:40.978" v="4376" actId="1076"/>
          <ac:spMkLst>
            <pc:docMk/>
            <pc:sldMk cId="2396258572" sldId="256"/>
            <ac:spMk id="82" creationId="{FCA3F927-883E-3448-8422-A6F954A9EC5E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3" creationId="{ADD19B38-9ADF-FC4D-B1A8-7F0E245D0D2B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4" creationId="{1B1D969C-CD9C-AF4A-8EFC-1586BBDED943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5" creationId="{1F0C8081-4F99-9E41-BE85-A35A54178E0F}"/>
          </ac:spMkLst>
        </pc:spChg>
        <pc:spChg chg="add mod">
          <ac:chgData name="González Diego Iván" userId="aa6911a4-26d5-4d17-bb1b-389faa5bfbb7" providerId="ADAL" clId="{56236937-9892-8446-A1D5-BFB7B2A034DA}" dt="2020-05-12T09:26:45.191" v="878" actId="1037"/>
          <ac:spMkLst>
            <pc:docMk/>
            <pc:sldMk cId="2396258572" sldId="256"/>
            <ac:spMk id="86" creationId="{FE6EF07D-DE64-E641-B14C-7CD87F5021C6}"/>
          </ac:spMkLst>
        </pc:spChg>
        <pc:spChg chg="add mod">
          <ac:chgData name="González Diego Iván" userId="aa6911a4-26d5-4d17-bb1b-389faa5bfbb7" providerId="ADAL" clId="{56236937-9892-8446-A1D5-BFB7B2A034DA}" dt="2020-05-12T10:28:47.533" v="4343" actId="1076"/>
          <ac:spMkLst>
            <pc:docMk/>
            <pc:sldMk cId="2396258572" sldId="256"/>
            <ac:spMk id="93" creationId="{B6ED76E5-9BE6-D24C-A3B3-DFA565F8243A}"/>
          </ac:spMkLst>
        </pc:spChg>
        <pc:spChg chg="add mod">
          <ac:chgData name="González Diego Iván" userId="aa6911a4-26d5-4d17-bb1b-389faa5bfbb7" providerId="ADAL" clId="{56236937-9892-8446-A1D5-BFB7B2A034DA}" dt="2020-05-12T10:29:00.379" v="4347" actId="1076"/>
          <ac:spMkLst>
            <pc:docMk/>
            <pc:sldMk cId="2396258572" sldId="256"/>
            <ac:spMk id="94" creationId="{74AF6A3A-125C-7643-A022-7C65ACD4BD25}"/>
          </ac:spMkLst>
        </pc:spChg>
        <pc:spChg chg="add mod">
          <ac:chgData name="González Diego Iván" userId="aa6911a4-26d5-4d17-bb1b-389faa5bfbb7" providerId="ADAL" clId="{56236937-9892-8446-A1D5-BFB7B2A034DA}" dt="2020-05-12T10:29:15.393" v="4350" actId="20577"/>
          <ac:spMkLst>
            <pc:docMk/>
            <pc:sldMk cId="2396258572" sldId="256"/>
            <ac:spMk id="95" creationId="{0049F21E-26BE-0A48-BBB5-120C21EF039E}"/>
          </ac:spMkLst>
        </pc:spChg>
        <pc:spChg chg="add mod">
          <ac:chgData name="González Diego Iván" userId="aa6911a4-26d5-4d17-bb1b-389faa5bfbb7" providerId="ADAL" clId="{56236937-9892-8446-A1D5-BFB7B2A034DA}" dt="2020-05-12T10:29:36.928" v="4353" actId="1076"/>
          <ac:spMkLst>
            <pc:docMk/>
            <pc:sldMk cId="2396258572" sldId="256"/>
            <ac:spMk id="96" creationId="{8CE0C236-250F-AB40-87BB-E95E4C6DDD7F}"/>
          </ac:spMkLst>
        </pc:spChg>
        <pc:spChg chg="add mod">
          <ac:chgData name="González Diego Iván" userId="aa6911a4-26d5-4d17-bb1b-389faa5bfbb7" providerId="ADAL" clId="{56236937-9892-8446-A1D5-BFB7B2A034DA}" dt="2020-05-12T10:29:45.599" v="4356" actId="1076"/>
          <ac:spMkLst>
            <pc:docMk/>
            <pc:sldMk cId="2396258572" sldId="256"/>
            <ac:spMk id="97" creationId="{801850DE-B7FB-4547-B1E0-82B14A350679}"/>
          </ac:spMkLst>
        </pc:spChg>
        <pc:spChg chg="add mod">
          <ac:chgData name="González Diego Iván" userId="aa6911a4-26d5-4d17-bb1b-389faa5bfbb7" providerId="ADAL" clId="{56236937-9892-8446-A1D5-BFB7B2A034DA}" dt="2020-05-12T10:30:06.071" v="4367" actId="1076"/>
          <ac:spMkLst>
            <pc:docMk/>
            <pc:sldMk cId="2396258572" sldId="256"/>
            <ac:spMk id="98" creationId="{8842E4FF-680F-0943-B212-CEFD9C53F4FF}"/>
          </ac:spMkLst>
        </pc:spChg>
        <pc:spChg chg="add mod">
          <ac:chgData name="González Diego Iván" userId="aa6911a4-26d5-4d17-bb1b-389faa5bfbb7" providerId="ADAL" clId="{56236937-9892-8446-A1D5-BFB7B2A034DA}" dt="2020-05-12T10:29:56.780" v="4361" actId="1076"/>
          <ac:spMkLst>
            <pc:docMk/>
            <pc:sldMk cId="2396258572" sldId="256"/>
            <ac:spMk id="99" creationId="{E8451B45-EF90-414C-8891-3551306F7349}"/>
          </ac:spMkLst>
        </pc:spChg>
        <pc:spChg chg="add mod">
          <ac:chgData name="González Diego Iván" userId="aa6911a4-26d5-4d17-bb1b-389faa5bfbb7" providerId="ADAL" clId="{56236937-9892-8446-A1D5-BFB7B2A034DA}" dt="2020-05-12T10:30:09.384" v="4369" actId="1076"/>
          <ac:spMkLst>
            <pc:docMk/>
            <pc:sldMk cId="2396258572" sldId="256"/>
            <ac:spMk id="100" creationId="{3A65DF21-BE68-3F4B-85C1-F138357B02D5}"/>
          </ac:spMkLst>
        </pc:spChg>
        <pc:spChg chg="add mod">
          <ac:chgData name="González Diego Iván" userId="aa6911a4-26d5-4d17-bb1b-389faa5bfbb7" providerId="ADAL" clId="{56236937-9892-8446-A1D5-BFB7B2A034DA}" dt="2020-05-12T10:30:13.841" v="4371" actId="1076"/>
          <ac:spMkLst>
            <pc:docMk/>
            <pc:sldMk cId="2396258572" sldId="256"/>
            <ac:spMk id="101" creationId="{3E422E20-7D91-3D48-910E-7AC4587DCB1C}"/>
          </ac:spMkLst>
        </pc:spChg>
        <pc:spChg chg="add mod">
          <ac:chgData name="González Diego Iván" userId="aa6911a4-26d5-4d17-bb1b-389faa5bfbb7" providerId="ADAL" clId="{56236937-9892-8446-A1D5-BFB7B2A034DA}" dt="2020-05-12T10:30:19.051" v="4373" actId="1076"/>
          <ac:spMkLst>
            <pc:docMk/>
            <pc:sldMk cId="2396258572" sldId="256"/>
            <ac:spMk id="102" creationId="{6F70CF8A-9189-F242-96DF-DFCD9D7C1E7B}"/>
          </ac:spMkLst>
        </pc:spChg>
        <pc:spChg chg="add mod">
          <ac:chgData name="González Diego Iván" userId="aa6911a4-26d5-4d17-bb1b-389faa5bfbb7" providerId="ADAL" clId="{56236937-9892-8446-A1D5-BFB7B2A034DA}" dt="2020-05-12T10:30:37.577" v="4375" actId="1076"/>
          <ac:spMkLst>
            <pc:docMk/>
            <pc:sldMk cId="2396258572" sldId="256"/>
            <ac:spMk id="103" creationId="{62F81609-D5AD-874A-B403-72FA390FF5D8}"/>
          </ac:spMkLst>
        </pc:spChg>
        <pc:inkChg chg="add del mod">
          <ac:chgData name="González Diego Iván" userId="aa6911a4-26d5-4d17-bb1b-389faa5bfbb7" providerId="ADAL" clId="{56236937-9892-8446-A1D5-BFB7B2A034DA}" dt="2020-05-12T08:51:34.360" v="112" actId="478"/>
          <ac:inkMkLst>
            <pc:docMk/>
            <pc:sldMk cId="2396258572" sldId="256"/>
            <ac:inkMk id="41" creationId="{90ED1258-8EEF-3643-B4DD-3F81B876D1DA}"/>
          </ac:inkMkLst>
        </pc:ink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7" creationId="{7B3026EE-BB52-1844-9F7F-B5D868108D83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13" creationId="{8BCEDB9B-4ECA-064C-8FE2-2EF294CCB227}"/>
          </ac:cxnSpMkLst>
        </pc:cxnChg>
        <pc:cxnChg chg="add mod">
          <ac:chgData name="González Diego Iván" userId="aa6911a4-26d5-4d17-bb1b-389faa5bfbb7" providerId="ADAL" clId="{56236937-9892-8446-A1D5-BFB7B2A034DA}" dt="2020-05-12T09:53:39.810" v="2257" actId="14100"/>
          <ac:cxnSpMkLst>
            <pc:docMk/>
            <pc:sldMk cId="2396258572" sldId="256"/>
            <ac:cxnSpMk id="16" creationId="{73165853-9CD9-3D4D-BF2A-534CA77D9C84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18" creationId="{41972D2D-5BD4-524A-83E0-00AE815BBBD5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20" creationId="{49E4F92F-1714-6646-8790-1D232E9E739F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22" creationId="{37738C72-04A8-E245-8579-B1CFD5EA4C85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24" creationId="{E972C792-8698-5547-8A90-B3FC2A7ECA5B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26" creationId="{6B2F3A15-C765-D748-877D-A34CF6721EBD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34" creationId="{BC76EBA3-AB7D-9044-AB55-658968034ECD}"/>
          </ac:cxnSpMkLst>
        </pc:cxnChg>
        <pc:cxnChg chg="add del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38" creationId="{1E18D192-1F1F-3348-833E-C17DC9836813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40" creationId="{3FD9F1AB-C07C-EB4B-A37F-88A3267BA7C0}"/>
          </ac:cxnSpMkLst>
        </pc:cxnChg>
        <pc:cxnChg chg="add del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43" creationId="{58E3798B-FF7C-3D4E-B2C5-30547C9B224C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47" creationId="{B98CBEBD-CF6B-D347-B02B-9E340314A637}"/>
          </ac:cxnSpMkLst>
        </pc:cxnChg>
        <pc:cxnChg chg="add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50" creationId="{DB8F20A4-7DB9-FD49-9BDE-61E4B61E78FB}"/>
          </ac:cxnSpMkLst>
        </pc:cxnChg>
        <pc:cxnChg chg="add del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57" creationId="{E17A16FC-71DB-4144-BD0D-83CE27D9C868}"/>
          </ac:cxnSpMkLst>
        </pc:cxnChg>
        <pc:cxnChg chg="add del mod">
          <ac:chgData name="González Diego Iván" userId="aa6911a4-26d5-4d17-bb1b-389faa5bfbb7" providerId="ADAL" clId="{56236937-9892-8446-A1D5-BFB7B2A034DA}" dt="2020-05-12T09:26:45.191" v="878" actId="1037"/>
          <ac:cxnSpMkLst>
            <pc:docMk/>
            <pc:sldMk cId="2396258572" sldId="256"/>
            <ac:cxnSpMk id="61" creationId="{5106CEF9-9713-0A4A-B4AD-3099C68649C2}"/>
          </ac:cxnSpMkLst>
        </pc:cxnChg>
      </pc:sldChg>
      <pc:sldChg chg="addSp modSp">
        <pc:chgData name="González Diego Iván" userId="aa6911a4-26d5-4d17-bb1b-389faa5bfbb7" providerId="ADAL" clId="{56236937-9892-8446-A1D5-BFB7B2A034DA}" dt="2020-05-12T10:00:20" v="2982" actId="20577"/>
        <pc:sldMkLst>
          <pc:docMk/>
          <pc:sldMk cId="2584865448" sldId="257"/>
        </pc:sldMkLst>
        <pc:spChg chg="add mod">
          <ac:chgData name="González Diego Iván" userId="aa6911a4-26d5-4d17-bb1b-389faa5bfbb7" providerId="ADAL" clId="{56236937-9892-8446-A1D5-BFB7B2A034DA}" dt="2020-05-12T09:36:04.818" v="1550" actId="20577"/>
          <ac:spMkLst>
            <pc:docMk/>
            <pc:sldMk cId="2584865448" sldId="257"/>
            <ac:spMk id="2" creationId="{8E5D01BF-04EA-7141-BD1A-CBF6CBB61006}"/>
          </ac:spMkLst>
        </pc:spChg>
        <pc:spChg chg="add mod">
          <ac:chgData name="González Diego Iván" userId="aa6911a4-26d5-4d17-bb1b-389faa5bfbb7" providerId="ADAL" clId="{56236937-9892-8446-A1D5-BFB7B2A034DA}" dt="2020-05-12T09:36:24.469" v="1553" actId="1076"/>
          <ac:spMkLst>
            <pc:docMk/>
            <pc:sldMk cId="2584865448" sldId="257"/>
            <ac:spMk id="6" creationId="{049E53C3-217E-404D-BF63-668AC2B12645}"/>
          </ac:spMkLst>
        </pc:spChg>
        <pc:spChg chg="add mod">
          <ac:chgData name="González Diego Iván" userId="aa6911a4-26d5-4d17-bb1b-389faa5bfbb7" providerId="ADAL" clId="{56236937-9892-8446-A1D5-BFB7B2A034DA}" dt="2020-05-12T09:36:21.125" v="1552" actId="1076"/>
          <ac:spMkLst>
            <pc:docMk/>
            <pc:sldMk cId="2584865448" sldId="257"/>
            <ac:spMk id="7" creationId="{59674B3C-7D6B-104A-8E5B-17A0A8D86792}"/>
          </ac:spMkLst>
        </pc:spChg>
        <pc:spChg chg="add mod">
          <ac:chgData name="González Diego Iván" userId="aa6911a4-26d5-4d17-bb1b-389faa5bfbb7" providerId="ADAL" clId="{56236937-9892-8446-A1D5-BFB7B2A034DA}" dt="2020-05-12T09:36:21.125" v="1552" actId="1076"/>
          <ac:spMkLst>
            <pc:docMk/>
            <pc:sldMk cId="2584865448" sldId="257"/>
            <ac:spMk id="8" creationId="{D73113FC-3053-DB47-B3A7-A88ECB1FE2B8}"/>
          </ac:spMkLst>
        </pc:spChg>
        <pc:spChg chg="add mod">
          <ac:chgData name="González Diego Iván" userId="aa6911a4-26d5-4d17-bb1b-389faa5bfbb7" providerId="ADAL" clId="{56236937-9892-8446-A1D5-BFB7B2A034DA}" dt="2020-05-12T09:38:01.465" v="1615" actId="20577"/>
          <ac:spMkLst>
            <pc:docMk/>
            <pc:sldMk cId="2584865448" sldId="257"/>
            <ac:spMk id="9" creationId="{FC52050A-AD26-C345-9F0D-E6E0CC72460B}"/>
          </ac:spMkLst>
        </pc:spChg>
        <pc:spChg chg="add mod">
          <ac:chgData name="González Diego Iván" userId="aa6911a4-26d5-4d17-bb1b-389faa5bfbb7" providerId="ADAL" clId="{56236937-9892-8446-A1D5-BFB7B2A034DA}" dt="2020-05-12T09:39:13.501" v="1657" actId="20577"/>
          <ac:spMkLst>
            <pc:docMk/>
            <pc:sldMk cId="2584865448" sldId="257"/>
            <ac:spMk id="10" creationId="{9753AA32-7E82-7B4B-8F8F-82E075D581A1}"/>
          </ac:spMkLst>
        </pc:spChg>
        <pc:spChg chg="add mod">
          <ac:chgData name="González Diego Iván" userId="aa6911a4-26d5-4d17-bb1b-389faa5bfbb7" providerId="ADAL" clId="{56236937-9892-8446-A1D5-BFB7B2A034DA}" dt="2020-05-12T10:00:20" v="2982" actId="20577"/>
          <ac:spMkLst>
            <pc:docMk/>
            <pc:sldMk cId="2584865448" sldId="257"/>
            <ac:spMk id="11" creationId="{B309563B-49BE-874B-9C89-13D694CD604D}"/>
          </ac:spMkLst>
        </pc:spChg>
        <pc:cxnChg chg="add mod">
          <ac:chgData name="González Diego Iván" userId="aa6911a4-26d5-4d17-bb1b-389faa5bfbb7" providerId="ADAL" clId="{56236937-9892-8446-A1D5-BFB7B2A034DA}" dt="2020-05-12T09:36:21.125" v="1552" actId="1076"/>
          <ac:cxnSpMkLst>
            <pc:docMk/>
            <pc:sldMk cId="2584865448" sldId="257"/>
            <ac:cxnSpMk id="3" creationId="{6EA0E0FD-09B5-3942-94AA-4867BE0846F5}"/>
          </ac:cxnSpMkLst>
        </pc:cxnChg>
        <pc:cxnChg chg="add mod">
          <ac:chgData name="González Diego Iván" userId="aa6911a4-26d5-4d17-bb1b-389faa5bfbb7" providerId="ADAL" clId="{56236937-9892-8446-A1D5-BFB7B2A034DA}" dt="2020-05-12T09:36:21.125" v="1552" actId="1076"/>
          <ac:cxnSpMkLst>
            <pc:docMk/>
            <pc:sldMk cId="2584865448" sldId="257"/>
            <ac:cxnSpMk id="4" creationId="{3386C787-BB1F-114E-ACF7-034D63C722C6}"/>
          </ac:cxnSpMkLst>
        </pc:cxnChg>
        <pc:cxnChg chg="add mod">
          <ac:chgData name="González Diego Iván" userId="aa6911a4-26d5-4d17-bb1b-389faa5bfbb7" providerId="ADAL" clId="{56236937-9892-8446-A1D5-BFB7B2A034DA}" dt="2020-05-12T09:36:21.125" v="1552" actId="1076"/>
          <ac:cxnSpMkLst>
            <pc:docMk/>
            <pc:sldMk cId="2584865448" sldId="257"/>
            <ac:cxnSpMk id="5" creationId="{C4EF39F9-1E4A-C847-88E2-E21B8D5B2F0A}"/>
          </ac:cxnSpMkLst>
        </pc:cxnChg>
      </pc:sldChg>
      <pc:sldChg chg="addSp modSp">
        <pc:chgData name="González Diego Iván" userId="aa6911a4-26d5-4d17-bb1b-389faa5bfbb7" providerId="ADAL" clId="{56236937-9892-8446-A1D5-BFB7B2A034DA}" dt="2020-05-12T10:24:43.531" v="4112" actId="207"/>
        <pc:sldMkLst>
          <pc:docMk/>
          <pc:sldMk cId="2605752048" sldId="258"/>
        </pc:sldMkLst>
        <pc:spChg chg="add mod">
          <ac:chgData name="González Diego Iván" userId="aa6911a4-26d5-4d17-bb1b-389faa5bfbb7" providerId="ADAL" clId="{56236937-9892-8446-A1D5-BFB7B2A034DA}" dt="2020-05-12T10:24:43.531" v="4112" actId="207"/>
          <ac:spMkLst>
            <pc:docMk/>
            <pc:sldMk cId="2605752048" sldId="258"/>
            <ac:spMk id="2" creationId="{28EABE0A-6056-904E-AE79-824F47E0ABB1}"/>
          </ac:spMkLst>
        </pc:spChg>
        <pc:spChg chg="add mod">
          <ac:chgData name="González Diego Iván" userId="aa6911a4-26d5-4d17-bb1b-389faa5bfbb7" providerId="ADAL" clId="{56236937-9892-8446-A1D5-BFB7B2A034DA}" dt="2020-05-12T10:07:36.794" v="3059" actId="1076"/>
          <ac:spMkLst>
            <pc:docMk/>
            <pc:sldMk cId="2605752048" sldId="258"/>
            <ac:spMk id="6" creationId="{B5638AC6-5EFA-A04B-8E33-EA77573EDD8A}"/>
          </ac:spMkLst>
        </pc:spChg>
        <pc:spChg chg="add mod">
          <ac:chgData name="González Diego Iván" userId="aa6911a4-26d5-4d17-bb1b-389faa5bfbb7" providerId="ADAL" clId="{56236937-9892-8446-A1D5-BFB7B2A034DA}" dt="2020-05-12T10:07:43.680" v="3061" actId="1076"/>
          <ac:spMkLst>
            <pc:docMk/>
            <pc:sldMk cId="2605752048" sldId="258"/>
            <ac:spMk id="7" creationId="{658F4178-BAB7-3C46-93DE-2C7604ABB550}"/>
          </ac:spMkLst>
        </pc:spChg>
        <pc:spChg chg="add mod">
          <ac:chgData name="González Diego Iván" userId="aa6911a4-26d5-4d17-bb1b-389faa5bfbb7" providerId="ADAL" clId="{56236937-9892-8446-A1D5-BFB7B2A034DA}" dt="2020-05-12T10:07:36.794" v="3059" actId="1076"/>
          <ac:spMkLst>
            <pc:docMk/>
            <pc:sldMk cId="2605752048" sldId="258"/>
            <ac:spMk id="8" creationId="{CCFCFE3E-BEF0-D644-AB53-F7C0DFD5ACE5}"/>
          </ac:spMkLst>
        </pc:spChg>
        <pc:spChg chg="add mod">
          <ac:chgData name="González Diego Iván" userId="aa6911a4-26d5-4d17-bb1b-389faa5bfbb7" providerId="ADAL" clId="{56236937-9892-8446-A1D5-BFB7B2A034DA}" dt="2020-05-12T10:08:37.748" v="3090" actId="20577"/>
          <ac:spMkLst>
            <pc:docMk/>
            <pc:sldMk cId="2605752048" sldId="258"/>
            <ac:spMk id="10" creationId="{F6267058-2CE1-9A4E-839B-985AAD809765}"/>
          </ac:spMkLst>
        </pc:spChg>
        <pc:spChg chg="add mod">
          <ac:chgData name="González Diego Iván" userId="aa6911a4-26d5-4d17-bb1b-389faa5bfbb7" providerId="ADAL" clId="{56236937-9892-8446-A1D5-BFB7B2A034DA}" dt="2020-05-12T10:09:08.348" v="3106" actId="20577"/>
          <ac:spMkLst>
            <pc:docMk/>
            <pc:sldMk cId="2605752048" sldId="258"/>
            <ac:spMk id="11" creationId="{19CD7748-0F63-3F4A-A77B-8A4765592055}"/>
          </ac:spMkLst>
        </pc:spChg>
        <pc:spChg chg="add mod">
          <ac:chgData name="González Diego Iván" userId="aa6911a4-26d5-4d17-bb1b-389faa5bfbb7" providerId="ADAL" clId="{56236937-9892-8446-A1D5-BFB7B2A034DA}" dt="2020-05-12T10:11:09.500" v="3226" actId="20577"/>
          <ac:spMkLst>
            <pc:docMk/>
            <pc:sldMk cId="2605752048" sldId="258"/>
            <ac:spMk id="12" creationId="{E5469082-FB08-3745-8362-48F97D3D9F8E}"/>
          </ac:spMkLst>
        </pc:spChg>
        <pc:cxnChg chg="add mod">
          <ac:chgData name="González Diego Iván" userId="aa6911a4-26d5-4d17-bb1b-389faa5bfbb7" providerId="ADAL" clId="{56236937-9892-8446-A1D5-BFB7B2A034DA}" dt="2020-05-12T10:07:41.136" v="3060" actId="14100"/>
          <ac:cxnSpMkLst>
            <pc:docMk/>
            <pc:sldMk cId="2605752048" sldId="258"/>
            <ac:cxnSpMk id="3" creationId="{CD5D0A34-6D6F-8D4B-AE77-13AC63E9598E}"/>
          </ac:cxnSpMkLst>
        </pc:cxnChg>
        <pc:cxnChg chg="add mod">
          <ac:chgData name="González Diego Iván" userId="aa6911a4-26d5-4d17-bb1b-389faa5bfbb7" providerId="ADAL" clId="{56236937-9892-8446-A1D5-BFB7B2A034DA}" dt="2020-05-12T10:07:36.794" v="3059" actId="1076"/>
          <ac:cxnSpMkLst>
            <pc:docMk/>
            <pc:sldMk cId="2605752048" sldId="258"/>
            <ac:cxnSpMk id="4" creationId="{D64E9B78-5442-2240-9E4D-81092387129E}"/>
          </ac:cxnSpMkLst>
        </pc:cxnChg>
        <pc:cxnChg chg="add mod">
          <ac:chgData name="González Diego Iván" userId="aa6911a4-26d5-4d17-bb1b-389faa5bfbb7" providerId="ADAL" clId="{56236937-9892-8446-A1D5-BFB7B2A034DA}" dt="2020-05-12T10:07:36.794" v="3059" actId="1076"/>
          <ac:cxnSpMkLst>
            <pc:docMk/>
            <pc:sldMk cId="2605752048" sldId="258"/>
            <ac:cxnSpMk id="5" creationId="{2274930C-9007-9E4C-BE27-A0A3A411C125}"/>
          </ac:cxnSpMkLst>
        </pc:cxnChg>
      </pc:sldChg>
      <pc:sldChg chg="addSp delSp modSp add">
        <pc:chgData name="González Diego Iván" userId="aa6911a4-26d5-4d17-bb1b-389faa5bfbb7" providerId="ADAL" clId="{56236937-9892-8446-A1D5-BFB7B2A034DA}" dt="2020-05-12T10:31:57.637" v="4507" actId="20577"/>
        <pc:sldMkLst>
          <pc:docMk/>
          <pc:sldMk cId="3902365712" sldId="259"/>
        </pc:sldMkLst>
        <pc:spChg chg="mod">
          <ac:chgData name="González Diego Iván" userId="aa6911a4-26d5-4d17-bb1b-389faa5bfbb7" providerId="ADAL" clId="{56236937-9892-8446-A1D5-BFB7B2A034DA}" dt="2020-05-12T10:16:38.429" v="3418" actId="14100"/>
          <ac:spMkLst>
            <pc:docMk/>
            <pc:sldMk cId="3902365712" sldId="259"/>
            <ac:spMk id="2" creationId="{28EABE0A-6056-904E-AE79-824F47E0ABB1}"/>
          </ac:spMkLst>
        </pc:spChg>
        <pc:spChg chg="del">
          <ac:chgData name="González Diego Iván" userId="aa6911a4-26d5-4d17-bb1b-389faa5bfbb7" providerId="ADAL" clId="{56236937-9892-8446-A1D5-BFB7B2A034DA}" dt="2020-05-12T10:11:50.003" v="3233" actId="478"/>
          <ac:spMkLst>
            <pc:docMk/>
            <pc:sldMk cId="3902365712" sldId="259"/>
            <ac:spMk id="6" creationId="{B5638AC6-5EFA-A04B-8E33-EA77573EDD8A}"/>
          </ac:spMkLst>
        </pc:spChg>
        <pc:spChg chg="del">
          <ac:chgData name="González Diego Iván" userId="aa6911a4-26d5-4d17-bb1b-389faa5bfbb7" providerId="ADAL" clId="{56236937-9892-8446-A1D5-BFB7B2A034DA}" dt="2020-05-12T10:11:45.918" v="3229" actId="478"/>
          <ac:spMkLst>
            <pc:docMk/>
            <pc:sldMk cId="3902365712" sldId="259"/>
            <ac:spMk id="7" creationId="{658F4178-BAB7-3C46-93DE-2C7604ABB550}"/>
          </ac:spMkLst>
        </pc:spChg>
        <pc:spChg chg="del">
          <ac:chgData name="González Diego Iván" userId="aa6911a4-26d5-4d17-bb1b-389faa5bfbb7" providerId="ADAL" clId="{56236937-9892-8446-A1D5-BFB7B2A034DA}" dt="2020-05-12T10:11:47.156" v="3230" actId="478"/>
          <ac:spMkLst>
            <pc:docMk/>
            <pc:sldMk cId="3902365712" sldId="259"/>
            <ac:spMk id="8" creationId="{CCFCFE3E-BEF0-D644-AB53-F7C0DFD5ACE5}"/>
          </ac:spMkLst>
        </pc:spChg>
        <pc:spChg chg="mod">
          <ac:chgData name="González Diego Iván" userId="aa6911a4-26d5-4d17-bb1b-389faa5bfbb7" providerId="ADAL" clId="{56236937-9892-8446-A1D5-BFB7B2A034DA}" dt="2020-05-12T10:16:15.788" v="3395" actId="20577"/>
          <ac:spMkLst>
            <pc:docMk/>
            <pc:sldMk cId="3902365712" sldId="259"/>
            <ac:spMk id="10" creationId="{F6267058-2CE1-9A4E-839B-985AAD809765}"/>
          </ac:spMkLst>
        </pc:spChg>
        <pc:spChg chg="del">
          <ac:chgData name="González Diego Iván" userId="aa6911a4-26d5-4d17-bb1b-389faa5bfbb7" providerId="ADAL" clId="{56236937-9892-8446-A1D5-BFB7B2A034DA}" dt="2020-05-12T10:11:44.228" v="3228" actId="478"/>
          <ac:spMkLst>
            <pc:docMk/>
            <pc:sldMk cId="3902365712" sldId="259"/>
            <ac:spMk id="11" creationId="{19CD7748-0F63-3F4A-A77B-8A4765592055}"/>
          </ac:spMkLst>
        </pc:spChg>
        <pc:spChg chg="del">
          <ac:chgData name="González Diego Iván" userId="aa6911a4-26d5-4d17-bb1b-389faa5bfbb7" providerId="ADAL" clId="{56236937-9892-8446-A1D5-BFB7B2A034DA}" dt="2020-05-12T10:11:52.554" v="3235" actId="478"/>
          <ac:spMkLst>
            <pc:docMk/>
            <pc:sldMk cId="3902365712" sldId="259"/>
            <ac:spMk id="12" creationId="{E5469082-FB08-3745-8362-48F97D3D9F8E}"/>
          </ac:spMkLst>
        </pc:spChg>
        <pc:spChg chg="add mod">
          <ac:chgData name="González Diego Iván" userId="aa6911a4-26d5-4d17-bb1b-389faa5bfbb7" providerId="ADAL" clId="{56236937-9892-8446-A1D5-BFB7B2A034DA}" dt="2020-05-12T10:12:32.490" v="3318" actId="1076"/>
          <ac:spMkLst>
            <pc:docMk/>
            <pc:sldMk cId="3902365712" sldId="259"/>
            <ac:spMk id="13" creationId="{156C443D-FAD0-8D46-ADBF-5F9598785A81}"/>
          </ac:spMkLst>
        </pc:spChg>
        <pc:spChg chg="add mod">
          <ac:chgData name="González Diego Iván" userId="aa6911a4-26d5-4d17-bb1b-389faa5bfbb7" providerId="ADAL" clId="{56236937-9892-8446-A1D5-BFB7B2A034DA}" dt="2020-05-12T10:12:32.490" v="3318" actId="1076"/>
          <ac:spMkLst>
            <pc:docMk/>
            <pc:sldMk cId="3902365712" sldId="259"/>
            <ac:spMk id="14" creationId="{530D9BBD-5E18-4F49-B0BA-24466E482AEF}"/>
          </ac:spMkLst>
        </pc:spChg>
        <pc:spChg chg="add mod">
          <ac:chgData name="González Diego Iván" userId="aa6911a4-26d5-4d17-bb1b-389faa5bfbb7" providerId="ADAL" clId="{56236937-9892-8446-A1D5-BFB7B2A034DA}" dt="2020-05-12T10:16:26.771" v="3406" actId="20577"/>
          <ac:spMkLst>
            <pc:docMk/>
            <pc:sldMk cId="3902365712" sldId="259"/>
            <ac:spMk id="17" creationId="{9BFC8235-DDD4-2346-87FE-8392FBB75B98}"/>
          </ac:spMkLst>
        </pc:spChg>
        <pc:spChg chg="add mod">
          <ac:chgData name="González Diego Iván" userId="aa6911a4-26d5-4d17-bb1b-389faa5bfbb7" providerId="ADAL" clId="{56236937-9892-8446-A1D5-BFB7B2A034DA}" dt="2020-05-12T10:25:33.545" v="4190" actId="207"/>
          <ac:spMkLst>
            <pc:docMk/>
            <pc:sldMk cId="3902365712" sldId="259"/>
            <ac:spMk id="18" creationId="{094CDFB4-929E-DC43-B608-ABDACB6858C7}"/>
          </ac:spMkLst>
        </pc:spChg>
        <pc:spChg chg="add mod">
          <ac:chgData name="González Diego Iván" userId="aa6911a4-26d5-4d17-bb1b-389faa5bfbb7" providerId="ADAL" clId="{56236937-9892-8446-A1D5-BFB7B2A034DA}" dt="2020-05-12T10:31:57.637" v="4507" actId="20577"/>
          <ac:spMkLst>
            <pc:docMk/>
            <pc:sldMk cId="3902365712" sldId="259"/>
            <ac:spMk id="19" creationId="{472A5A58-527F-BE4B-B2F5-0AF4A456215E}"/>
          </ac:spMkLst>
        </pc:spChg>
        <pc:cxnChg chg="del">
          <ac:chgData name="González Diego Iván" userId="aa6911a4-26d5-4d17-bb1b-389faa5bfbb7" providerId="ADAL" clId="{56236937-9892-8446-A1D5-BFB7B2A034DA}" dt="2020-05-12T10:11:48.595" v="3232" actId="478"/>
          <ac:cxnSpMkLst>
            <pc:docMk/>
            <pc:sldMk cId="3902365712" sldId="259"/>
            <ac:cxnSpMk id="3" creationId="{CD5D0A34-6D6F-8D4B-AE77-13AC63E9598E}"/>
          </ac:cxnSpMkLst>
        </pc:cxnChg>
        <pc:cxnChg chg="del">
          <ac:chgData name="González Diego Iván" userId="aa6911a4-26d5-4d17-bb1b-389faa5bfbb7" providerId="ADAL" clId="{56236937-9892-8446-A1D5-BFB7B2A034DA}" dt="2020-05-12T10:11:47.947" v="3231" actId="478"/>
          <ac:cxnSpMkLst>
            <pc:docMk/>
            <pc:sldMk cId="3902365712" sldId="259"/>
            <ac:cxnSpMk id="4" creationId="{D64E9B78-5442-2240-9E4D-81092387129E}"/>
          </ac:cxnSpMkLst>
        </pc:cxnChg>
        <pc:cxnChg chg="del">
          <ac:chgData name="González Diego Iván" userId="aa6911a4-26d5-4d17-bb1b-389faa5bfbb7" providerId="ADAL" clId="{56236937-9892-8446-A1D5-BFB7B2A034DA}" dt="2020-05-12T10:11:50.716" v="3234" actId="478"/>
          <ac:cxnSpMkLst>
            <pc:docMk/>
            <pc:sldMk cId="3902365712" sldId="259"/>
            <ac:cxnSpMk id="5" creationId="{2274930C-9007-9E4C-BE27-A0A3A411C125}"/>
          </ac:cxnSpMkLst>
        </pc:cxnChg>
        <pc:cxnChg chg="add mod">
          <ac:chgData name="González Diego Iván" userId="aa6911a4-26d5-4d17-bb1b-389faa5bfbb7" providerId="ADAL" clId="{56236937-9892-8446-A1D5-BFB7B2A034DA}" dt="2020-05-12T10:12:32.490" v="3318" actId="1076"/>
          <ac:cxnSpMkLst>
            <pc:docMk/>
            <pc:sldMk cId="3902365712" sldId="259"/>
            <ac:cxnSpMk id="15" creationId="{2755F0C9-7C85-3C49-993B-5507CB2254A8}"/>
          </ac:cxnSpMkLst>
        </pc:cxnChg>
        <pc:cxnChg chg="add mod">
          <ac:chgData name="González Diego Iván" userId="aa6911a4-26d5-4d17-bb1b-389faa5bfbb7" providerId="ADAL" clId="{56236937-9892-8446-A1D5-BFB7B2A034DA}" dt="2020-05-12T10:12:32.490" v="3318" actId="1076"/>
          <ac:cxnSpMkLst>
            <pc:docMk/>
            <pc:sldMk cId="3902365712" sldId="259"/>
            <ac:cxnSpMk id="16" creationId="{CB8265CC-5DDD-F441-BAFC-9AD668EDFB94}"/>
          </ac:cxnSpMkLst>
        </pc:cxnChg>
      </pc:sldChg>
    </pc:docChg>
  </pc:docChgLst>
  <pc:docChgLst>
    <pc:chgData name="González Diego Iván" userId="aa6911a4-26d5-4d17-bb1b-389faa5bfbb7" providerId="ADAL" clId="{EDBB7544-B5D5-E143-BF67-BC11E3FDAD70}"/>
    <pc:docChg chg="undo custSel modSld sldOrd">
      <pc:chgData name="González Diego Iván" userId="aa6911a4-26d5-4d17-bb1b-389faa5bfbb7" providerId="ADAL" clId="{EDBB7544-B5D5-E143-BF67-BC11E3FDAD70}" dt="2020-05-12T17:33:38.079" v="4361" actId="1076"/>
      <pc:docMkLst>
        <pc:docMk/>
      </pc:docMkLst>
      <pc:sldChg chg="addSp delSp modSp">
        <pc:chgData name="González Diego Iván" userId="aa6911a4-26d5-4d17-bb1b-389faa5bfbb7" providerId="ADAL" clId="{EDBB7544-B5D5-E143-BF67-BC11E3FDAD70}" dt="2020-05-12T17:33:38.079" v="4361" actId="1076"/>
        <pc:sldMkLst>
          <pc:docMk/>
          <pc:sldMk cId="2396258572" sldId="256"/>
        </pc:sldMkLst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2" creationId="{DF5AF694-9D29-3045-BECE-2F382D724BA6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3" creationId="{DFB624F7-4823-7A4F-B397-48D706C92314}"/>
          </ac:spMkLst>
        </pc:spChg>
        <pc:spChg chg="mod">
          <ac:chgData name="González Diego Iván" userId="aa6911a4-26d5-4d17-bb1b-389faa5bfbb7" providerId="ADAL" clId="{EDBB7544-B5D5-E143-BF67-BC11E3FDAD70}" dt="2020-05-12T15:38:33.301" v="98" actId="207"/>
          <ac:spMkLst>
            <pc:docMk/>
            <pc:sldMk cId="2396258572" sldId="256"/>
            <ac:spMk id="4" creationId="{5764341C-C32F-474C-8956-581FF92319EA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5" creationId="{D40FDBC9-BE96-F544-B9BA-8A9E6CDE4E5E}"/>
          </ac:spMkLst>
        </pc:spChg>
        <pc:spChg chg="add del mod">
          <ac:chgData name="González Diego Iván" userId="aa6911a4-26d5-4d17-bb1b-389faa5bfbb7" providerId="ADAL" clId="{EDBB7544-B5D5-E143-BF67-BC11E3FDAD70}" dt="2020-05-12T15:35:00.904" v="48" actId="478"/>
          <ac:spMkLst>
            <pc:docMk/>
            <pc:sldMk cId="2396258572" sldId="256"/>
            <ac:spMk id="6" creationId="{82E39494-3BC6-DE47-BD14-D25724206EF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" creationId="{97471CFE-A218-0B46-B63A-A22F8F2013E3}"/>
          </ac:spMkLst>
        </pc:spChg>
        <pc:spChg chg="add del mod">
          <ac:chgData name="González Diego Iván" userId="aa6911a4-26d5-4d17-bb1b-389faa5bfbb7" providerId="ADAL" clId="{EDBB7544-B5D5-E143-BF67-BC11E3FDAD70}" dt="2020-05-12T15:49:48.022" v="149" actId="478"/>
          <ac:spMkLst>
            <pc:docMk/>
            <pc:sldMk cId="2396258572" sldId="256"/>
            <ac:spMk id="9" creationId="{47C0F6CA-1016-614A-B95A-0594F2371308}"/>
          </ac:spMkLst>
        </pc:spChg>
        <pc:spChg chg="mod">
          <ac:chgData name="González Diego Iván" userId="aa6911a4-26d5-4d17-bb1b-389faa5bfbb7" providerId="ADAL" clId="{EDBB7544-B5D5-E143-BF67-BC11E3FDAD70}" dt="2020-05-12T16:47:21.755" v="2322" actId="20577"/>
          <ac:spMkLst>
            <pc:docMk/>
            <pc:sldMk cId="2396258572" sldId="256"/>
            <ac:spMk id="10" creationId="{A8418D7E-E45D-CC4D-A2D2-E1AF226570D5}"/>
          </ac:spMkLst>
        </pc:spChg>
        <pc:spChg chg="add mod">
          <ac:chgData name="González Diego Iván" userId="aa6911a4-26d5-4d17-bb1b-389faa5bfbb7" providerId="ADAL" clId="{EDBB7544-B5D5-E143-BF67-BC11E3FDAD70}" dt="2020-05-12T16:14:16.209" v="732" actId="1076"/>
          <ac:spMkLst>
            <pc:docMk/>
            <pc:sldMk cId="2396258572" sldId="256"/>
            <ac:spMk id="11" creationId="{5B21ED7C-0CAA-4F44-A686-850340063C26}"/>
          </ac:spMkLst>
        </pc:spChg>
        <pc:spChg chg="add mod">
          <ac:chgData name="González Diego Iván" userId="aa6911a4-26d5-4d17-bb1b-389faa5bfbb7" providerId="ADAL" clId="{EDBB7544-B5D5-E143-BF67-BC11E3FDAD70}" dt="2020-05-12T15:36:48.234" v="67" actId="1076"/>
          <ac:spMkLst>
            <pc:docMk/>
            <pc:sldMk cId="2396258572" sldId="256"/>
            <ac:spMk id="12" creationId="{A9C3344D-1A00-7A44-99F4-EB64728D3C0D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14" creationId="{60673700-228A-CB4F-9B94-4979937DEAB8}"/>
          </ac:spMkLst>
        </pc:spChg>
        <pc:spChg chg="add mod">
          <ac:chgData name="González Diego Iván" userId="aa6911a4-26d5-4d17-bb1b-389faa5bfbb7" providerId="ADAL" clId="{EDBB7544-B5D5-E143-BF67-BC11E3FDAD70}" dt="2020-05-12T16:14:01.556" v="731" actId="1076"/>
          <ac:spMkLst>
            <pc:docMk/>
            <pc:sldMk cId="2396258572" sldId="256"/>
            <ac:spMk id="23" creationId="{55BCE115-03D5-1741-B0B1-BA97D4548B81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29" creationId="{23B3EE3A-042D-C643-AEC2-6C85B049FE1C}"/>
          </ac:spMkLst>
        </pc:spChg>
        <pc:spChg chg="del">
          <ac:chgData name="González Diego Iván" userId="aa6911a4-26d5-4d17-bb1b-389faa5bfbb7" providerId="ADAL" clId="{EDBB7544-B5D5-E143-BF67-BC11E3FDAD70}" dt="2020-05-12T14:52:53.651" v="33" actId="478"/>
          <ac:spMkLst>
            <pc:docMk/>
            <pc:sldMk cId="2396258572" sldId="256"/>
            <ac:spMk id="33" creationId="{BE2FB2DF-296E-9B4A-AEB5-C6CF29000FA8}"/>
          </ac:spMkLst>
        </pc:spChg>
        <pc:spChg chg="mod">
          <ac:chgData name="González Diego Iván" userId="aa6911a4-26d5-4d17-bb1b-389faa5bfbb7" providerId="ADAL" clId="{EDBB7544-B5D5-E143-BF67-BC11E3FDAD70}" dt="2020-05-12T16:14:33.346" v="736" actId="6549"/>
          <ac:spMkLst>
            <pc:docMk/>
            <pc:sldMk cId="2396258572" sldId="256"/>
            <ac:spMk id="36" creationId="{774D80D7-8C7D-5F4F-AA71-ADEE5EA86251}"/>
          </ac:spMkLst>
        </pc:spChg>
        <pc:spChg chg="add mod">
          <ac:chgData name="González Diego Iván" userId="aa6911a4-26d5-4d17-bb1b-389faa5bfbb7" providerId="ADAL" clId="{EDBB7544-B5D5-E143-BF67-BC11E3FDAD70}" dt="2020-05-12T15:38:42.492" v="100" actId="1076"/>
          <ac:spMkLst>
            <pc:docMk/>
            <pc:sldMk cId="2396258572" sldId="256"/>
            <ac:spMk id="39" creationId="{D1303A7D-7AFD-7241-A2EA-19AD96F4166A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45" creationId="{142430AD-3E91-B342-9A3F-8F05422324D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48" creationId="{70C2F6ED-E6BB-6841-9382-A224429E4C40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49" creationId="{7D97C717-1D93-B046-8398-C40197F7D6C0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56" creationId="{2C7DA517-A6AA-6049-B09F-1F1D89E6BEF1}"/>
          </ac:spMkLst>
        </pc:spChg>
        <pc:spChg chg="mod">
          <ac:chgData name="González Diego Iván" userId="aa6911a4-26d5-4d17-bb1b-389faa5bfbb7" providerId="ADAL" clId="{EDBB7544-B5D5-E143-BF67-BC11E3FDAD70}" dt="2020-05-12T15:38:22.854" v="94" actId="1076"/>
          <ac:spMkLst>
            <pc:docMk/>
            <pc:sldMk cId="2396258572" sldId="256"/>
            <ac:spMk id="60" creationId="{391117DB-99B8-6845-85D5-B0B35FFD0CE0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63" creationId="{56A06FA1-82E0-E143-8DC1-AFAFDFFD82CA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67" creationId="{57114D7F-7D90-424C-894C-7D033714B04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0" creationId="{9D661A33-C0EB-A045-9C32-50BF89EA14AA}"/>
          </ac:spMkLst>
        </pc:spChg>
        <pc:spChg chg="mod">
          <ac:chgData name="González Diego Iván" userId="aa6911a4-26d5-4d17-bb1b-389faa5bfbb7" providerId="ADAL" clId="{EDBB7544-B5D5-E143-BF67-BC11E3FDAD70}" dt="2020-05-12T17:32:46.194" v="4346" actId="20577"/>
          <ac:spMkLst>
            <pc:docMk/>
            <pc:sldMk cId="2396258572" sldId="256"/>
            <ac:spMk id="71" creationId="{E958EB51-C640-2147-9D2C-84A98A7D6365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2" creationId="{A45D46CD-E1F0-7944-A116-851805E99548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3" creationId="{5D3BE138-3FAB-0C44-9BC2-AC71AD5C879F}"/>
          </ac:spMkLst>
        </pc:spChg>
        <pc:spChg chg="del">
          <ac:chgData name="González Diego Iván" userId="aa6911a4-26d5-4d17-bb1b-389faa5bfbb7" providerId="ADAL" clId="{EDBB7544-B5D5-E143-BF67-BC11E3FDAD70}" dt="2020-05-12T14:52:55.230" v="34" actId="478"/>
          <ac:spMkLst>
            <pc:docMk/>
            <pc:sldMk cId="2396258572" sldId="256"/>
            <ac:spMk id="74" creationId="{2E53446A-67B6-B34E-BCB3-1CAA614C5F00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5" creationId="{0954F61C-61FB-7943-B72D-808EF7644A87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6" creationId="{A9B36933-82AB-F443-8AA5-C8E222CF49C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7" creationId="{152B68C0-048F-0241-8D90-3D60EB57C277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8" creationId="{155F8C07-F649-6341-9F63-380401052825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79" creationId="{6EAC2C0A-D8E9-4F4B-9D15-D09D77AF1F6F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0" creationId="{1B162ECE-01A7-A841-91E7-79ADD0A3A20A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2" creationId="{FCA3F927-883E-3448-8422-A6F954A9EC5E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3" creationId="{ADD19B38-9ADF-FC4D-B1A8-7F0E245D0D2B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4" creationId="{1B1D969C-CD9C-AF4A-8EFC-1586BBDED943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5" creationId="{1F0C8081-4F99-9E41-BE85-A35A54178E0F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86" creationId="{FE6EF07D-DE64-E641-B14C-7CD87F5021C6}"/>
          </ac:spMkLst>
        </pc:spChg>
        <pc:spChg chg="add mod">
          <ac:chgData name="González Diego Iván" userId="aa6911a4-26d5-4d17-bb1b-389faa5bfbb7" providerId="ADAL" clId="{EDBB7544-B5D5-E143-BF67-BC11E3FDAD70}" dt="2020-05-12T16:47:51.679" v="2324" actId="14100"/>
          <ac:spMkLst>
            <pc:docMk/>
            <pc:sldMk cId="2396258572" sldId="256"/>
            <ac:spMk id="87" creationId="{9B8BEE80-83C5-CE49-9C61-F29474F6A5E6}"/>
          </ac:spMkLst>
        </pc:spChg>
        <pc:spChg chg="add mod">
          <ac:chgData name="González Diego Iván" userId="aa6911a4-26d5-4d17-bb1b-389faa5bfbb7" providerId="ADAL" clId="{EDBB7544-B5D5-E143-BF67-BC11E3FDAD70}" dt="2020-05-12T15:54:19.080" v="222" actId="14100"/>
          <ac:spMkLst>
            <pc:docMk/>
            <pc:sldMk cId="2396258572" sldId="256"/>
            <ac:spMk id="89" creationId="{4BD41F8F-4D0A-B44A-8D24-C8F0341C3135}"/>
          </ac:spMkLst>
        </pc:spChg>
        <pc:spChg chg="add mod">
          <ac:chgData name="González Diego Iván" userId="aa6911a4-26d5-4d17-bb1b-389faa5bfbb7" providerId="ADAL" clId="{EDBB7544-B5D5-E143-BF67-BC11E3FDAD70}" dt="2020-05-12T16:14:16.209" v="732" actId="1076"/>
          <ac:spMkLst>
            <pc:docMk/>
            <pc:sldMk cId="2396258572" sldId="256"/>
            <ac:spMk id="91" creationId="{08559111-31BB-9A41-BB1C-D7437D9BA110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3" creationId="{B6ED76E5-9BE6-D24C-A3B3-DFA565F8243A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4" creationId="{74AF6A3A-125C-7643-A022-7C65ACD4BD25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5" creationId="{0049F21E-26BE-0A48-BBB5-120C21EF039E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6" creationId="{8CE0C236-250F-AB40-87BB-E95E4C6DDD7F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7" creationId="{801850DE-B7FB-4547-B1E0-82B14A35067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8" creationId="{8842E4FF-680F-0943-B212-CEFD9C53F4FF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99" creationId="{E8451B45-EF90-414C-8891-3551306F7349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100" creationId="{3A65DF21-BE68-3F4B-85C1-F138357B02D5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101" creationId="{3E422E20-7D91-3D48-910E-7AC4587DCB1C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102" creationId="{6F70CF8A-9189-F242-96DF-DFCD9D7C1E7B}"/>
          </ac:spMkLst>
        </pc:spChg>
        <pc:spChg chg="del">
          <ac:chgData name="González Diego Iván" userId="aa6911a4-26d5-4d17-bb1b-389faa5bfbb7" providerId="ADAL" clId="{EDBB7544-B5D5-E143-BF67-BC11E3FDAD70}" dt="2020-05-12T14:52:51.793" v="32" actId="478"/>
          <ac:spMkLst>
            <pc:docMk/>
            <pc:sldMk cId="2396258572" sldId="256"/>
            <ac:spMk id="103" creationId="{62F81609-D5AD-874A-B403-72FA390FF5D8}"/>
          </ac:spMkLst>
        </pc:spChg>
        <pc:spChg chg="add del mod">
          <ac:chgData name="González Diego Iván" userId="aa6911a4-26d5-4d17-bb1b-389faa5bfbb7" providerId="ADAL" clId="{EDBB7544-B5D5-E143-BF67-BC11E3FDAD70}" dt="2020-05-12T17:06:32.199" v="3164" actId="478"/>
          <ac:spMkLst>
            <pc:docMk/>
            <pc:sldMk cId="2396258572" sldId="256"/>
            <ac:spMk id="104" creationId="{4D2B8B0A-204D-8D4C-84C4-A7C758A21EC7}"/>
          </ac:spMkLst>
        </pc:spChg>
        <pc:spChg chg="add mod">
          <ac:chgData name="González Diego Iván" userId="aa6911a4-26d5-4d17-bb1b-389faa5bfbb7" providerId="ADAL" clId="{EDBB7544-B5D5-E143-BF67-BC11E3FDAD70}" dt="2020-05-12T16:14:16.209" v="732" actId="1076"/>
          <ac:spMkLst>
            <pc:docMk/>
            <pc:sldMk cId="2396258572" sldId="256"/>
            <ac:spMk id="105" creationId="{C1E7EB78-55E0-0B41-ACE0-A3F8558A61BA}"/>
          </ac:spMkLst>
        </pc:spChg>
        <pc:spChg chg="add mod">
          <ac:chgData name="González Diego Iván" userId="aa6911a4-26d5-4d17-bb1b-389faa5bfbb7" providerId="ADAL" clId="{EDBB7544-B5D5-E143-BF67-BC11E3FDAD70}" dt="2020-05-12T15:53:17.422" v="219" actId="20577"/>
          <ac:spMkLst>
            <pc:docMk/>
            <pc:sldMk cId="2396258572" sldId="256"/>
            <ac:spMk id="106" creationId="{B65B5E5E-F918-F649-81AD-77F998B46A48}"/>
          </ac:spMkLst>
        </pc:spChg>
        <pc:spChg chg="add mod">
          <ac:chgData name="González Diego Iván" userId="aa6911a4-26d5-4d17-bb1b-389faa5bfbb7" providerId="ADAL" clId="{EDBB7544-B5D5-E143-BF67-BC11E3FDAD70}" dt="2020-05-12T16:13:53.301" v="730" actId="1076"/>
          <ac:spMkLst>
            <pc:docMk/>
            <pc:sldMk cId="2396258572" sldId="256"/>
            <ac:spMk id="107" creationId="{11150873-48EC-1246-9539-D47FBFFAD535}"/>
          </ac:spMkLst>
        </pc:spChg>
        <pc:spChg chg="add mod">
          <ac:chgData name="González Diego Iván" userId="aa6911a4-26d5-4d17-bb1b-389faa5bfbb7" providerId="ADAL" clId="{EDBB7544-B5D5-E143-BF67-BC11E3FDAD70}" dt="2020-05-12T16:13:53.301" v="730" actId="1076"/>
          <ac:spMkLst>
            <pc:docMk/>
            <pc:sldMk cId="2396258572" sldId="256"/>
            <ac:spMk id="108" creationId="{E0275A8B-FD09-AD49-8E57-C55488FDC87A}"/>
          </ac:spMkLst>
        </pc:spChg>
        <pc:spChg chg="add mod">
          <ac:chgData name="González Diego Iván" userId="aa6911a4-26d5-4d17-bb1b-389faa5bfbb7" providerId="ADAL" clId="{EDBB7544-B5D5-E143-BF67-BC11E3FDAD70}" dt="2020-05-12T16:16:01.548" v="763" actId="6549"/>
          <ac:spMkLst>
            <pc:docMk/>
            <pc:sldMk cId="2396258572" sldId="256"/>
            <ac:spMk id="111" creationId="{664C30E7-DBFE-534F-BE71-F0E3809C4482}"/>
          </ac:spMkLst>
        </pc:spChg>
        <pc:spChg chg="add mod">
          <ac:chgData name="González Diego Iván" userId="aa6911a4-26d5-4d17-bb1b-389faa5bfbb7" providerId="ADAL" clId="{EDBB7544-B5D5-E143-BF67-BC11E3FDAD70}" dt="2020-05-12T16:14:26.073" v="735" actId="1076"/>
          <ac:spMkLst>
            <pc:docMk/>
            <pc:sldMk cId="2396258572" sldId="256"/>
            <ac:spMk id="122" creationId="{CB6C0BF6-22D4-D648-855E-8DCE8DA4BCC5}"/>
          </ac:spMkLst>
        </pc:spChg>
        <pc:spChg chg="add mod">
          <ac:chgData name="González Diego Iván" userId="aa6911a4-26d5-4d17-bb1b-389faa5bfbb7" providerId="ADAL" clId="{EDBB7544-B5D5-E143-BF67-BC11E3FDAD70}" dt="2020-05-12T16:14:23.181" v="734" actId="1076"/>
          <ac:spMkLst>
            <pc:docMk/>
            <pc:sldMk cId="2396258572" sldId="256"/>
            <ac:spMk id="123" creationId="{34D1ED13-5BA6-A24A-8A83-BE0336F7C61C}"/>
          </ac:spMkLst>
        </pc:spChg>
        <pc:spChg chg="add mod">
          <ac:chgData name="González Diego Iván" userId="aa6911a4-26d5-4d17-bb1b-389faa5bfbb7" providerId="ADAL" clId="{EDBB7544-B5D5-E143-BF67-BC11E3FDAD70}" dt="2020-05-12T16:14:20.493" v="733" actId="1076"/>
          <ac:spMkLst>
            <pc:docMk/>
            <pc:sldMk cId="2396258572" sldId="256"/>
            <ac:spMk id="124" creationId="{3ABA4C7C-E8F8-0545-9181-8B83FD38D082}"/>
          </ac:spMkLst>
        </pc:spChg>
        <pc:spChg chg="add mod">
          <ac:chgData name="González Diego Iván" userId="aa6911a4-26d5-4d17-bb1b-389faa5bfbb7" providerId="ADAL" clId="{EDBB7544-B5D5-E143-BF67-BC11E3FDAD70}" dt="2020-05-12T16:20:36.625" v="857" actId="1076"/>
          <ac:spMkLst>
            <pc:docMk/>
            <pc:sldMk cId="2396258572" sldId="256"/>
            <ac:spMk id="125" creationId="{64AFB698-C0DF-9B4D-8441-40643B746425}"/>
          </ac:spMkLst>
        </pc:spChg>
        <pc:spChg chg="add mod">
          <ac:chgData name="González Diego Iván" userId="aa6911a4-26d5-4d17-bb1b-389faa5bfbb7" providerId="ADAL" clId="{EDBB7544-B5D5-E143-BF67-BC11E3FDAD70}" dt="2020-05-12T16:07:49.658" v="631" actId="20577"/>
          <ac:spMkLst>
            <pc:docMk/>
            <pc:sldMk cId="2396258572" sldId="256"/>
            <ac:spMk id="126" creationId="{37F8508D-4052-AA44-AC5B-DBDA5BEF6999}"/>
          </ac:spMkLst>
        </pc:spChg>
        <pc:spChg chg="add mod">
          <ac:chgData name="González Diego Iván" userId="aa6911a4-26d5-4d17-bb1b-389faa5bfbb7" providerId="ADAL" clId="{EDBB7544-B5D5-E143-BF67-BC11E3FDAD70}" dt="2020-05-12T16:00:29.677" v="398" actId="1076"/>
          <ac:spMkLst>
            <pc:docMk/>
            <pc:sldMk cId="2396258572" sldId="256"/>
            <ac:spMk id="127" creationId="{2933291B-1261-E54E-AC22-83B93024E4E9}"/>
          </ac:spMkLst>
        </pc:spChg>
        <pc:spChg chg="add mod">
          <ac:chgData name="González Diego Iván" userId="aa6911a4-26d5-4d17-bb1b-389faa5bfbb7" providerId="ADAL" clId="{EDBB7544-B5D5-E143-BF67-BC11E3FDAD70}" dt="2020-05-12T16:08:31.295" v="655" actId="20577"/>
          <ac:spMkLst>
            <pc:docMk/>
            <pc:sldMk cId="2396258572" sldId="256"/>
            <ac:spMk id="128" creationId="{BF50F5BF-979E-364C-B9D7-CB1DEA61A205}"/>
          </ac:spMkLst>
        </pc:spChg>
        <pc:spChg chg="add mod">
          <ac:chgData name="González Diego Iván" userId="aa6911a4-26d5-4d17-bb1b-389faa5bfbb7" providerId="ADAL" clId="{EDBB7544-B5D5-E143-BF67-BC11E3FDAD70}" dt="2020-05-12T16:14:53.318" v="742" actId="1076"/>
          <ac:spMkLst>
            <pc:docMk/>
            <pc:sldMk cId="2396258572" sldId="256"/>
            <ac:spMk id="131" creationId="{9E2C8820-415C-5342-A1B3-AF4F33AF890E}"/>
          </ac:spMkLst>
        </pc:spChg>
        <pc:spChg chg="add mod">
          <ac:chgData name="González Diego Iván" userId="aa6911a4-26d5-4d17-bb1b-389faa5bfbb7" providerId="ADAL" clId="{EDBB7544-B5D5-E143-BF67-BC11E3FDAD70}" dt="2020-05-12T16:14:50.624" v="741" actId="1076"/>
          <ac:spMkLst>
            <pc:docMk/>
            <pc:sldMk cId="2396258572" sldId="256"/>
            <ac:spMk id="132" creationId="{186BF22D-CF09-E849-A43E-C4F23C5964D2}"/>
          </ac:spMkLst>
        </pc:spChg>
        <pc:spChg chg="add mod">
          <ac:chgData name="González Diego Iván" userId="aa6911a4-26d5-4d17-bb1b-389faa5bfbb7" providerId="ADAL" clId="{EDBB7544-B5D5-E143-BF67-BC11E3FDAD70}" dt="2020-05-12T16:14:48.070" v="740" actId="1076"/>
          <ac:spMkLst>
            <pc:docMk/>
            <pc:sldMk cId="2396258572" sldId="256"/>
            <ac:spMk id="133" creationId="{26CB3E65-1553-8E41-BC92-7A65C41AE5EE}"/>
          </ac:spMkLst>
        </pc:spChg>
        <pc:spChg chg="add mod">
          <ac:chgData name="González Diego Iván" userId="aa6911a4-26d5-4d17-bb1b-389faa5bfbb7" providerId="ADAL" clId="{EDBB7544-B5D5-E143-BF67-BC11E3FDAD70}" dt="2020-05-12T16:14:42.830" v="739" actId="1076"/>
          <ac:spMkLst>
            <pc:docMk/>
            <pc:sldMk cId="2396258572" sldId="256"/>
            <ac:spMk id="134" creationId="{0BA2E268-A3A7-214B-941E-21C9281CDE34}"/>
          </ac:spMkLst>
        </pc:spChg>
        <pc:spChg chg="add mod">
          <ac:chgData name="González Diego Iván" userId="aa6911a4-26d5-4d17-bb1b-389faa5bfbb7" providerId="ADAL" clId="{EDBB7544-B5D5-E143-BF67-BC11E3FDAD70}" dt="2020-05-12T16:21:38.967" v="881" actId="20577"/>
          <ac:spMkLst>
            <pc:docMk/>
            <pc:sldMk cId="2396258572" sldId="256"/>
            <ac:spMk id="137" creationId="{A025085C-53B8-BE44-91DD-93C6B4408862}"/>
          </ac:spMkLst>
        </pc:spChg>
        <pc:spChg chg="add mod">
          <ac:chgData name="González Diego Iván" userId="aa6911a4-26d5-4d17-bb1b-389faa5bfbb7" providerId="ADAL" clId="{EDBB7544-B5D5-E143-BF67-BC11E3FDAD70}" dt="2020-05-12T16:22:15.278" v="918" actId="6549"/>
          <ac:spMkLst>
            <pc:docMk/>
            <pc:sldMk cId="2396258572" sldId="256"/>
            <ac:spMk id="138" creationId="{3D4B9836-99F5-5640-9D78-0135A41A46C5}"/>
          </ac:spMkLst>
        </pc:spChg>
        <pc:spChg chg="add mod">
          <ac:chgData name="González Diego Iván" userId="aa6911a4-26d5-4d17-bb1b-389faa5bfbb7" providerId="ADAL" clId="{EDBB7544-B5D5-E143-BF67-BC11E3FDAD70}" dt="2020-05-12T16:22:28.941" v="923" actId="1076"/>
          <ac:spMkLst>
            <pc:docMk/>
            <pc:sldMk cId="2396258572" sldId="256"/>
            <ac:spMk id="139" creationId="{722D56E7-BC22-D443-8E61-9811F30A0FEC}"/>
          </ac:spMkLst>
        </pc:spChg>
        <pc:spChg chg="add mod">
          <ac:chgData name="González Diego Iván" userId="aa6911a4-26d5-4d17-bb1b-389faa5bfbb7" providerId="ADAL" clId="{EDBB7544-B5D5-E143-BF67-BC11E3FDAD70}" dt="2020-05-12T16:22:35.637" v="925" actId="1076"/>
          <ac:spMkLst>
            <pc:docMk/>
            <pc:sldMk cId="2396258572" sldId="256"/>
            <ac:spMk id="140" creationId="{74A1CA19-875F-8344-99EA-B666F54E5FFF}"/>
          </ac:spMkLst>
        </pc:spChg>
        <pc:spChg chg="add mod">
          <ac:chgData name="González Diego Iván" userId="aa6911a4-26d5-4d17-bb1b-389faa5bfbb7" providerId="ADAL" clId="{EDBB7544-B5D5-E143-BF67-BC11E3FDAD70}" dt="2020-05-12T16:28:42.554" v="1512" actId="207"/>
          <ac:spMkLst>
            <pc:docMk/>
            <pc:sldMk cId="2396258572" sldId="256"/>
            <ac:spMk id="143" creationId="{D16BF71D-CA07-874A-9823-D57852D95606}"/>
          </ac:spMkLst>
        </pc:spChg>
        <pc:spChg chg="add mod">
          <ac:chgData name="González Diego Iván" userId="aa6911a4-26d5-4d17-bb1b-389faa5bfbb7" providerId="ADAL" clId="{EDBB7544-B5D5-E143-BF67-BC11E3FDAD70}" dt="2020-05-12T17:30:05.990" v="4264" actId="1076"/>
          <ac:spMkLst>
            <pc:docMk/>
            <pc:sldMk cId="2396258572" sldId="256"/>
            <ac:spMk id="150" creationId="{56DE1B5A-FB6C-3F4A-BE69-01811A9184DE}"/>
          </ac:spMkLst>
        </pc:spChg>
        <pc:spChg chg="add mod">
          <ac:chgData name="González Diego Iván" userId="aa6911a4-26d5-4d17-bb1b-389faa5bfbb7" providerId="ADAL" clId="{EDBB7544-B5D5-E143-BF67-BC11E3FDAD70}" dt="2020-05-12T17:30:13.707" v="4266" actId="1076"/>
          <ac:spMkLst>
            <pc:docMk/>
            <pc:sldMk cId="2396258572" sldId="256"/>
            <ac:spMk id="151" creationId="{A81E930B-E2C1-E648-8358-F82D005EE7DD}"/>
          </ac:spMkLst>
        </pc:spChg>
        <pc:spChg chg="add mod">
          <ac:chgData name="González Diego Iván" userId="aa6911a4-26d5-4d17-bb1b-389faa5bfbb7" providerId="ADAL" clId="{EDBB7544-B5D5-E143-BF67-BC11E3FDAD70}" dt="2020-05-12T17:30:26.474" v="4272" actId="20577"/>
          <ac:spMkLst>
            <pc:docMk/>
            <pc:sldMk cId="2396258572" sldId="256"/>
            <ac:spMk id="152" creationId="{C74989E8-D6B3-6446-BD17-7658ACD3198B}"/>
          </ac:spMkLst>
        </pc:spChg>
        <pc:spChg chg="add mod">
          <ac:chgData name="González Diego Iván" userId="aa6911a4-26d5-4d17-bb1b-389faa5bfbb7" providerId="ADAL" clId="{EDBB7544-B5D5-E143-BF67-BC11E3FDAD70}" dt="2020-05-12T17:31:15.548" v="4276" actId="1076"/>
          <ac:spMkLst>
            <pc:docMk/>
            <pc:sldMk cId="2396258572" sldId="256"/>
            <ac:spMk id="153" creationId="{7024427B-148D-DC4C-8B5D-DEDD96208B97}"/>
          </ac:spMkLst>
        </pc:spChg>
        <pc:spChg chg="add mod">
          <ac:chgData name="González Diego Iván" userId="aa6911a4-26d5-4d17-bb1b-389faa5bfbb7" providerId="ADAL" clId="{EDBB7544-B5D5-E143-BF67-BC11E3FDAD70}" dt="2020-05-12T17:31:22.089" v="4279" actId="14100"/>
          <ac:spMkLst>
            <pc:docMk/>
            <pc:sldMk cId="2396258572" sldId="256"/>
            <ac:spMk id="154" creationId="{D91AF854-ADC7-9E43-9001-28E8515FAFA3}"/>
          </ac:spMkLst>
        </pc:spChg>
        <pc:spChg chg="add mod">
          <ac:chgData name="González Diego Iván" userId="aa6911a4-26d5-4d17-bb1b-389faa5bfbb7" providerId="ADAL" clId="{EDBB7544-B5D5-E143-BF67-BC11E3FDAD70}" dt="2020-05-12T17:31:27.354" v="4281" actId="1076"/>
          <ac:spMkLst>
            <pc:docMk/>
            <pc:sldMk cId="2396258572" sldId="256"/>
            <ac:spMk id="155" creationId="{38AD16E1-59D8-3E46-93D5-27710366067D}"/>
          </ac:spMkLst>
        </pc:spChg>
        <pc:spChg chg="add mod">
          <ac:chgData name="González Diego Iván" userId="aa6911a4-26d5-4d17-bb1b-389faa5bfbb7" providerId="ADAL" clId="{EDBB7544-B5D5-E143-BF67-BC11E3FDAD70}" dt="2020-05-12T17:31:31.801" v="4283" actId="1076"/>
          <ac:spMkLst>
            <pc:docMk/>
            <pc:sldMk cId="2396258572" sldId="256"/>
            <ac:spMk id="156" creationId="{14BC8FF9-E4C8-0544-9771-0B71C4A62847}"/>
          </ac:spMkLst>
        </pc:spChg>
        <pc:spChg chg="add mod">
          <ac:chgData name="González Diego Iván" userId="aa6911a4-26d5-4d17-bb1b-389faa5bfbb7" providerId="ADAL" clId="{EDBB7544-B5D5-E143-BF67-BC11E3FDAD70}" dt="2020-05-12T17:31:43.603" v="4285" actId="1076"/>
          <ac:spMkLst>
            <pc:docMk/>
            <pc:sldMk cId="2396258572" sldId="256"/>
            <ac:spMk id="157" creationId="{3AF666EF-265B-5047-B47E-06B22E312C5F}"/>
          </ac:spMkLst>
        </pc:spChg>
        <pc:spChg chg="add mod">
          <ac:chgData name="González Diego Iván" userId="aa6911a4-26d5-4d17-bb1b-389faa5bfbb7" providerId="ADAL" clId="{EDBB7544-B5D5-E143-BF67-BC11E3FDAD70}" dt="2020-05-12T17:31:49.201" v="4287" actId="1076"/>
          <ac:spMkLst>
            <pc:docMk/>
            <pc:sldMk cId="2396258572" sldId="256"/>
            <ac:spMk id="158" creationId="{6AB1ABAA-ACA3-1B4C-9B1C-51540203E009}"/>
          </ac:spMkLst>
        </pc:spChg>
        <pc:spChg chg="add mod">
          <ac:chgData name="González Diego Iván" userId="aa6911a4-26d5-4d17-bb1b-389faa5bfbb7" providerId="ADAL" clId="{EDBB7544-B5D5-E143-BF67-BC11E3FDAD70}" dt="2020-05-12T17:31:54.914" v="4289" actId="1076"/>
          <ac:spMkLst>
            <pc:docMk/>
            <pc:sldMk cId="2396258572" sldId="256"/>
            <ac:spMk id="159" creationId="{F75EFC0B-723B-2049-B7EA-1B542301CA0B}"/>
          </ac:spMkLst>
        </pc:spChg>
        <pc:spChg chg="add mod">
          <ac:chgData name="González Diego Iván" userId="aa6911a4-26d5-4d17-bb1b-389faa5bfbb7" providerId="ADAL" clId="{EDBB7544-B5D5-E143-BF67-BC11E3FDAD70}" dt="2020-05-12T17:32:00.075" v="4291" actId="1076"/>
          <ac:spMkLst>
            <pc:docMk/>
            <pc:sldMk cId="2396258572" sldId="256"/>
            <ac:spMk id="160" creationId="{B75DE430-BF96-2B4F-A2E3-F94C168400E7}"/>
          </ac:spMkLst>
        </pc:spChg>
        <pc:spChg chg="add mod">
          <ac:chgData name="González Diego Iván" userId="aa6911a4-26d5-4d17-bb1b-389faa5bfbb7" providerId="ADAL" clId="{EDBB7544-B5D5-E143-BF67-BC11E3FDAD70}" dt="2020-05-12T17:32:06.226" v="4293" actId="1076"/>
          <ac:spMkLst>
            <pc:docMk/>
            <pc:sldMk cId="2396258572" sldId="256"/>
            <ac:spMk id="161" creationId="{394A8200-7A14-A342-B348-ACB1EB586058}"/>
          </ac:spMkLst>
        </pc:spChg>
        <pc:spChg chg="add mod">
          <ac:chgData name="González Diego Iván" userId="aa6911a4-26d5-4d17-bb1b-389faa5bfbb7" providerId="ADAL" clId="{EDBB7544-B5D5-E143-BF67-BC11E3FDAD70}" dt="2020-05-12T17:33:17.731" v="4357" actId="1076"/>
          <ac:spMkLst>
            <pc:docMk/>
            <pc:sldMk cId="2396258572" sldId="256"/>
            <ac:spMk id="162" creationId="{FC990B08-179E-5242-8B45-CF5046372FE6}"/>
          </ac:spMkLst>
        </pc:spChg>
        <pc:grpChg chg="mod">
          <ac:chgData name="González Diego Iván" userId="aa6911a4-26d5-4d17-bb1b-389faa5bfbb7" providerId="ADAL" clId="{EDBB7544-B5D5-E143-BF67-BC11E3FDAD70}" dt="2020-05-12T17:08:14.264" v="3237"/>
          <ac:grpSpMkLst>
            <pc:docMk/>
            <pc:sldMk cId="2396258572" sldId="256"/>
            <ac:grpSpMk id="149" creationId="{4E715259-244B-F54D-AF41-840E686F586F}"/>
          </ac:grpSpMkLst>
        </pc:grpChg>
        <pc:inkChg chg="add del">
          <ac:chgData name="González Diego Iván" userId="aa6911a4-26d5-4d17-bb1b-389faa5bfbb7" providerId="ADAL" clId="{EDBB7544-B5D5-E143-BF67-BC11E3FDAD70}" dt="2020-05-12T15:49:33.944" v="146" actId="478"/>
          <ac:inkMkLst>
            <pc:docMk/>
            <pc:sldMk cId="2396258572" sldId="256"/>
            <ac:inkMk id="65" creationId="{EEF0989F-68FB-844F-A011-E0F382352879}"/>
          </ac:inkMkLst>
        </pc:inkChg>
        <pc:inkChg chg="add del">
          <ac:chgData name="González Diego Iván" userId="aa6911a4-26d5-4d17-bb1b-389faa5bfbb7" providerId="ADAL" clId="{EDBB7544-B5D5-E143-BF67-BC11E3FDAD70}" dt="2020-05-12T15:49:32.806" v="145" actId="478"/>
          <ac:inkMkLst>
            <pc:docMk/>
            <pc:sldMk cId="2396258572" sldId="256"/>
            <ac:inkMk id="66" creationId="{F627D73E-E2DA-1E41-9CE6-9B8FEE7BAE4F}"/>
          </ac:inkMkLst>
        </pc:inkChg>
        <pc:inkChg chg="add">
          <ac:chgData name="González Diego Iván" userId="aa6911a4-26d5-4d17-bb1b-389faa5bfbb7" providerId="ADAL" clId="{EDBB7544-B5D5-E143-BF67-BC11E3FDAD70}" dt="2020-05-12T16:28:17.802" v="1504" actId="9405"/>
          <ac:inkMkLst>
            <pc:docMk/>
            <pc:sldMk cId="2396258572" sldId="256"/>
            <ac:inkMk id="141" creationId="{24A394C4-8BA8-F148-B3F2-B7FFB3C32ACA}"/>
          </ac:inkMkLst>
        </pc:inkChg>
        <pc:inkChg chg="add">
          <ac:chgData name="González Diego Iván" userId="aa6911a4-26d5-4d17-bb1b-389faa5bfbb7" providerId="ADAL" clId="{EDBB7544-B5D5-E143-BF67-BC11E3FDAD70}" dt="2020-05-12T16:28:23.983" v="1505" actId="9405"/>
          <ac:inkMkLst>
            <pc:docMk/>
            <pc:sldMk cId="2396258572" sldId="256"/>
            <ac:inkMk id="142" creationId="{3E4F3EE5-0D92-9949-B69E-AD112D59DB87}"/>
          </ac:inkMkLst>
        </pc:inkChg>
        <pc:inkChg chg="add del mod">
          <ac:chgData name="González Diego Iván" userId="aa6911a4-26d5-4d17-bb1b-389faa5bfbb7" providerId="ADAL" clId="{EDBB7544-B5D5-E143-BF67-BC11E3FDAD70}" dt="2020-05-12T17:08:14.759" v="3238" actId="9405"/>
          <ac:inkMkLst>
            <pc:docMk/>
            <pc:sldMk cId="2396258572" sldId="256"/>
            <ac:inkMk id="147" creationId="{0A9DEE4E-92EC-8C45-A3F4-6E4803B45D53}"/>
          </ac:inkMkLst>
        </pc:inkChg>
        <pc:inkChg chg="add del mod">
          <ac:chgData name="González Diego Iván" userId="aa6911a4-26d5-4d17-bb1b-389faa5bfbb7" providerId="ADAL" clId="{EDBB7544-B5D5-E143-BF67-BC11E3FDAD70}" dt="2020-05-12T17:08:14.264" v="3237"/>
          <ac:inkMkLst>
            <pc:docMk/>
            <pc:sldMk cId="2396258572" sldId="256"/>
            <ac:inkMk id="148" creationId="{8460B72F-5284-6D49-9B5A-BD246E14E6ED}"/>
          </ac:inkMkLst>
        </pc:ink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7" creationId="{7B3026EE-BB52-1844-9F7F-B5D868108D83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13" creationId="{8BCEDB9B-4ECA-064C-8FE2-2EF294CCB227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16" creationId="{73165853-9CD9-3D4D-BF2A-534CA77D9C84}"/>
          </ac:cxnSpMkLst>
        </pc:cxnChg>
        <pc:cxnChg chg="add mod">
          <ac:chgData name="González Diego Iván" userId="aa6911a4-26d5-4d17-bb1b-389faa5bfbb7" providerId="ADAL" clId="{EDBB7544-B5D5-E143-BF67-BC11E3FDAD70}" dt="2020-05-12T16:47:22.287" v="2323" actId="14100"/>
          <ac:cxnSpMkLst>
            <pc:docMk/>
            <pc:sldMk cId="2396258572" sldId="256"/>
            <ac:cxnSpMk id="17" creationId="{70622C6C-F831-9D46-8A0B-2633E05664BA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18" creationId="{41972D2D-5BD4-524A-83E0-00AE815BBBD5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20" creationId="{49E4F92F-1714-6646-8790-1D232E9E739F}"/>
          </ac:cxnSpMkLst>
        </pc:cxnChg>
        <pc:cxnChg chg="add mod">
          <ac:chgData name="González Diego Iván" userId="aa6911a4-26d5-4d17-bb1b-389faa5bfbb7" providerId="ADAL" clId="{EDBB7544-B5D5-E143-BF67-BC11E3FDAD70}" dt="2020-05-12T16:13:00.293" v="727" actId="14100"/>
          <ac:cxnSpMkLst>
            <pc:docMk/>
            <pc:sldMk cId="2396258572" sldId="256"/>
            <ac:cxnSpMk id="21" creationId="{AFAD3F08-C291-6C45-9CAE-9BA2088AE587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22" creationId="{37738C72-04A8-E245-8579-B1CFD5EA4C85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24" creationId="{E972C792-8698-5547-8A90-B3FC2A7ECA5B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26" creationId="{6B2F3A15-C765-D748-877D-A34CF6721EBD}"/>
          </ac:cxnSpMkLst>
        </pc:cxnChg>
        <pc:cxnChg chg="add del mod">
          <ac:chgData name="González Diego Iván" userId="aa6911a4-26d5-4d17-bb1b-389faa5bfbb7" providerId="ADAL" clId="{EDBB7544-B5D5-E143-BF67-BC11E3FDAD70}" dt="2020-05-12T15:49:49.242" v="150" actId="478"/>
          <ac:cxnSpMkLst>
            <pc:docMk/>
            <pc:sldMk cId="2396258572" sldId="256"/>
            <ac:cxnSpMk id="27" creationId="{0DF1FFEC-5171-CF4D-B600-AF322D24034D}"/>
          </ac:cxnSpMkLst>
        </pc:cxnChg>
        <pc:cxnChg chg="add mod">
          <ac:chgData name="González Diego Iván" userId="aa6911a4-26d5-4d17-bb1b-389faa5bfbb7" providerId="ADAL" clId="{EDBB7544-B5D5-E143-BF67-BC11E3FDAD70}" dt="2020-05-12T15:54:50.879" v="250" actId="14100"/>
          <ac:cxnSpMkLst>
            <pc:docMk/>
            <pc:sldMk cId="2396258572" sldId="256"/>
            <ac:cxnSpMk id="31" creationId="{E31427D6-F837-214A-AFE2-2A2DBEECA0FC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34" creationId="{BC76EBA3-AB7D-9044-AB55-658968034ECD}"/>
          </ac:cxnSpMkLst>
        </pc:cxnChg>
        <pc:cxnChg chg="add del mod">
          <ac:chgData name="González Diego Iván" userId="aa6911a4-26d5-4d17-bb1b-389faa5bfbb7" providerId="ADAL" clId="{EDBB7544-B5D5-E143-BF67-BC11E3FDAD70}" dt="2020-05-12T15:42:06.600" v="134" actId="478"/>
          <ac:cxnSpMkLst>
            <pc:docMk/>
            <pc:sldMk cId="2396258572" sldId="256"/>
            <ac:cxnSpMk id="35" creationId="{82801C37-A269-2D41-B78C-62F4CA81CA21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38" creationId="{1E18D192-1F1F-3348-833E-C17DC9836813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40" creationId="{3FD9F1AB-C07C-EB4B-A37F-88A3267BA7C0}"/>
          </ac:cxnSpMkLst>
        </pc:cxnChg>
        <pc:cxnChg chg="add mod">
          <ac:chgData name="González Diego Iván" userId="aa6911a4-26d5-4d17-bb1b-389faa5bfbb7" providerId="ADAL" clId="{EDBB7544-B5D5-E143-BF67-BC11E3FDAD70}" dt="2020-05-12T15:38:51.499" v="101" actId="11529"/>
          <ac:cxnSpMkLst>
            <pc:docMk/>
            <pc:sldMk cId="2396258572" sldId="256"/>
            <ac:cxnSpMk id="42" creationId="{AEC653F0-6457-1048-92DA-C4D6FC6DA899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43" creationId="{58E3798B-FF7C-3D4E-B2C5-30547C9B224C}"/>
          </ac:cxnSpMkLst>
        </pc:cxnChg>
        <pc:cxnChg chg="add mod">
          <ac:chgData name="González Diego Iván" userId="aa6911a4-26d5-4d17-bb1b-389faa5bfbb7" providerId="ADAL" clId="{EDBB7544-B5D5-E143-BF67-BC11E3FDAD70}" dt="2020-05-12T15:39:06.862" v="105" actId="14100"/>
          <ac:cxnSpMkLst>
            <pc:docMk/>
            <pc:sldMk cId="2396258572" sldId="256"/>
            <ac:cxnSpMk id="46" creationId="{01FD9501-24A7-C941-A6FD-C6AA1DA00556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47" creationId="{B98CBEBD-CF6B-D347-B02B-9E340314A637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50" creationId="{DB8F20A4-7DB9-FD49-9BDE-61E4B61E78FB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57" creationId="{E17A16FC-71DB-4144-BD0D-83CE27D9C868}"/>
          </ac:cxnSpMkLst>
        </pc:cxnChg>
        <pc:cxnChg chg="del">
          <ac:chgData name="González Diego Iván" userId="aa6911a4-26d5-4d17-bb1b-389faa5bfbb7" providerId="ADAL" clId="{EDBB7544-B5D5-E143-BF67-BC11E3FDAD70}" dt="2020-05-12T14:52:51.793" v="32" actId="478"/>
          <ac:cxnSpMkLst>
            <pc:docMk/>
            <pc:sldMk cId="2396258572" sldId="256"/>
            <ac:cxnSpMk id="61" creationId="{5106CEF9-9713-0A4A-B4AD-3099C68649C2}"/>
          </ac:cxnSpMkLst>
        </pc:cxnChg>
        <pc:cxnChg chg="add mod">
          <ac:chgData name="González Diego Iván" userId="aa6911a4-26d5-4d17-bb1b-389faa5bfbb7" providerId="ADAL" clId="{EDBB7544-B5D5-E143-BF67-BC11E3FDAD70}" dt="2020-05-12T15:55:20.303" v="260" actId="14100"/>
          <ac:cxnSpMkLst>
            <pc:docMk/>
            <pc:sldMk cId="2396258572" sldId="256"/>
            <ac:cxnSpMk id="64" creationId="{F5261406-E0A7-2347-B0CB-DBF9A09ADB20}"/>
          </ac:cxnSpMkLst>
        </pc:cxnChg>
        <pc:cxnChg chg="add mod">
          <ac:chgData name="González Diego Iván" userId="aa6911a4-26d5-4d17-bb1b-389faa5bfbb7" providerId="ADAL" clId="{EDBB7544-B5D5-E143-BF67-BC11E3FDAD70}" dt="2020-05-12T15:38:28.611" v="97" actId="14100"/>
          <ac:cxnSpMkLst>
            <pc:docMk/>
            <pc:sldMk cId="2396258572" sldId="256"/>
            <ac:cxnSpMk id="81" creationId="{4E2B9684-329D-5F41-8B33-C564524CF80F}"/>
          </ac:cxnSpMkLst>
        </pc:cxnChg>
        <pc:cxnChg chg="add mod">
          <ac:chgData name="González Diego Iván" userId="aa6911a4-26d5-4d17-bb1b-389faa5bfbb7" providerId="ADAL" clId="{EDBB7544-B5D5-E143-BF67-BC11E3FDAD70}" dt="2020-05-12T15:56:32.527" v="272" actId="11529"/>
          <ac:cxnSpMkLst>
            <pc:docMk/>
            <pc:sldMk cId="2396258572" sldId="256"/>
            <ac:cxnSpMk id="113" creationId="{BA8232B8-1066-D74F-A502-8C71C6138ED9}"/>
          </ac:cxnSpMkLst>
        </pc:cxnChg>
        <pc:cxnChg chg="add mod">
          <ac:chgData name="González Diego Iván" userId="aa6911a4-26d5-4d17-bb1b-389faa5bfbb7" providerId="ADAL" clId="{EDBB7544-B5D5-E143-BF67-BC11E3FDAD70}" dt="2020-05-12T16:14:16.209" v="732" actId="1076"/>
          <ac:cxnSpMkLst>
            <pc:docMk/>
            <pc:sldMk cId="2396258572" sldId="256"/>
            <ac:cxnSpMk id="114" creationId="{EACB408A-9594-5946-9679-E4A85623D079}"/>
          </ac:cxnSpMkLst>
        </pc:cxnChg>
        <pc:cxnChg chg="add mod">
          <ac:chgData name="González Diego Iván" userId="aa6911a4-26d5-4d17-bb1b-389faa5bfbb7" providerId="ADAL" clId="{EDBB7544-B5D5-E143-BF67-BC11E3FDAD70}" dt="2020-05-12T17:06:42.602" v="3167" actId="14100"/>
          <ac:cxnSpMkLst>
            <pc:docMk/>
            <pc:sldMk cId="2396258572" sldId="256"/>
            <ac:cxnSpMk id="115" creationId="{B3F6B213-9399-F746-B1E5-7E3B2ACCB23C}"/>
          </ac:cxnSpMkLst>
        </pc:cxnChg>
        <pc:cxnChg chg="add del mod">
          <ac:chgData name="González Diego Iván" userId="aa6911a4-26d5-4d17-bb1b-389faa5bfbb7" providerId="ADAL" clId="{EDBB7544-B5D5-E143-BF67-BC11E3FDAD70}" dt="2020-05-12T17:06:39.520" v="3166" actId="478"/>
          <ac:cxnSpMkLst>
            <pc:docMk/>
            <pc:sldMk cId="2396258572" sldId="256"/>
            <ac:cxnSpMk id="116" creationId="{E3F84A20-A77A-334F-8D94-4AAAF0AAA698}"/>
          </ac:cxnSpMkLst>
        </pc:cxnChg>
        <pc:cxnChg chg="add mod">
          <ac:chgData name="González Diego Iván" userId="aa6911a4-26d5-4d17-bb1b-389faa5bfbb7" providerId="ADAL" clId="{EDBB7544-B5D5-E143-BF67-BC11E3FDAD70}" dt="2020-05-12T15:56:51.753" v="280" actId="1076"/>
          <ac:cxnSpMkLst>
            <pc:docMk/>
            <pc:sldMk cId="2396258572" sldId="256"/>
            <ac:cxnSpMk id="117" creationId="{62A749A6-2FFC-D546-8F12-BB86E76900FB}"/>
          </ac:cxnSpMkLst>
        </pc:cxnChg>
        <pc:cxnChg chg="add mod">
          <ac:chgData name="González Diego Iván" userId="aa6911a4-26d5-4d17-bb1b-389faa5bfbb7" providerId="ADAL" clId="{EDBB7544-B5D5-E143-BF67-BC11E3FDAD70}" dt="2020-05-12T15:56:55.903" v="282" actId="1076"/>
          <ac:cxnSpMkLst>
            <pc:docMk/>
            <pc:sldMk cId="2396258572" sldId="256"/>
            <ac:cxnSpMk id="118" creationId="{38EAD791-3F2B-1046-8B0E-3F04AEC85A1C}"/>
          </ac:cxnSpMkLst>
        </pc:cxnChg>
        <pc:cxnChg chg="add mod">
          <ac:chgData name="González Diego Iván" userId="aa6911a4-26d5-4d17-bb1b-389faa5bfbb7" providerId="ADAL" clId="{EDBB7544-B5D5-E143-BF67-BC11E3FDAD70}" dt="2020-05-12T16:13:53.301" v="730" actId="1076"/>
          <ac:cxnSpMkLst>
            <pc:docMk/>
            <pc:sldMk cId="2396258572" sldId="256"/>
            <ac:cxnSpMk id="119" creationId="{6E36CED1-9593-F043-AD69-90EB69004631}"/>
          </ac:cxnSpMkLst>
        </pc:cxnChg>
        <pc:cxnChg chg="add mod">
          <ac:chgData name="González Diego Iván" userId="aa6911a4-26d5-4d17-bb1b-389faa5bfbb7" providerId="ADAL" clId="{EDBB7544-B5D5-E143-BF67-BC11E3FDAD70}" dt="2020-05-12T16:13:53.301" v="730" actId="1076"/>
          <ac:cxnSpMkLst>
            <pc:docMk/>
            <pc:sldMk cId="2396258572" sldId="256"/>
            <ac:cxnSpMk id="120" creationId="{9ABFC123-8DB4-9A49-A810-594621EB0A6D}"/>
          </ac:cxnSpMkLst>
        </pc:cxnChg>
        <pc:cxnChg chg="add mod">
          <ac:chgData name="González Diego Iván" userId="aa6911a4-26d5-4d17-bb1b-389faa5bfbb7" providerId="ADAL" clId="{EDBB7544-B5D5-E143-BF67-BC11E3FDAD70}" dt="2020-05-12T16:13:53.301" v="730" actId="1076"/>
          <ac:cxnSpMkLst>
            <pc:docMk/>
            <pc:sldMk cId="2396258572" sldId="256"/>
            <ac:cxnSpMk id="121" creationId="{4D179AE9-03BE-0F42-996E-0C9254736962}"/>
          </ac:cxnSpMkLst>
        </pc:cxnChg>
        <pc:cxnChg chg="add mod">
          <ac:chgData name="González Diego Iván" userId="aa6911a4-26d5-4d17-bb1b-389faa5bfbb7" providerId="ADAL" clId="{EDBB7544-B5D5-E143-BF67-BC11E3FDAD70}" dt="2020-05-12T17:33:28.772" v="4359" actId="1076"/>
          <ac:cxnSpMkLst>
            <pc:docMk/>
            <pc:sldMk cId="2396258572" sldId="256"/>
            <ac:cxnSpMk id="164" creationId="{C63EC6FF-BA28-3F40-9ABE-C75C3C8A2678}"/>
          </ac:cxnSpMkLst>
        </pc:cxnChg>
        <pc:cxnChg chg="add mod">
          <ac:chgData name="González Diego Iván" userId="aa6911a4-26d5-4d17-bb1b-389faa5bfbb7" providerId="ADAL" clId="{EDBB7544-B5D5-E143-BF67-BC11E3FDAD70}" dt="2020-05-12T17:33:38.079" v="4361" actId="1076"/>
          <ac:cxnSpMkLst>
            <pc:docMk/>
            <pc:sldMk cId="2396258572" sldId="256"/>
            <ac:cxnSpMk id="165" creationId="{335D63D5-6A16-F24F-A72F-B3E4BCCE6922}"/>
          </ac:cxnSpMkLst>
        </pc:cxnChg>
      </pc:sldChg>
      <pc:sldChg chg="addSp delSp modSp ord">
        <pc:chgData name="González Diego Iván" userId="aa6911a4-26d5-4d17-bb1b-389faa5bfbb7" providerId="ADAL" clId="{EDBB7544-B5D5-E143-BF67-BC11E3FDAD70}" dt="2020-05-12T17:03:30.442" v="3050" actId="20577"/>
        <pc:sldMkLst>
          <pc:docMk/>
          <pc:sldMk cId="2584865448" sldId="257"/>
        </pc:sldMkLst>
        <pc:spChg chg="del mod">
          <ac:chgData name="González Diego Iván" userId="aa6911a4-26d5-4d17-bb1b-389faa5bfbb7" providerId="ADAL" clId="{EDBB7544-B5D5-E143-BF67-BC11E3FDAD70}" dt="2020-05-12T14:52:44.082" v="30"/>
          <ac:spMkLst>
            <pc:docMk/>
            <pc:sldMk cId="2584865448" sldId="257"/>
            <ac:spMk id="2" creationId="{8E5D01BF-04EA-7141-BD1A-CBF6CBB61006}"/>
          </ac:spMkLst>
        </pc:spChg>
        <pc:spChg chg="del">
          <ac:chgData name="González Diego Iván" userId="aa6911a4-26d5-4d17-bb1b-389faa5bfbb7" providerId="ADAL" clId="{EDBB7544-B5D5-E143-BF67-BC11E3FDAD70}" dt="2020-05-12T14:52:16.176" v="10" actId="478"/>
          <ac:spMkLst>
            <pc:docMk/>
            <pc:sldMk cId="2584865448" sldId="257"/>
            <ac:spMk id="6" creationId="{049E53C3-217E-404D-BF63-668AC2B12645}"/>
          </ac:spMkLst>
        </pc:spChg>
        <pc:spChg chg="del mod">
          <ac:chgData name="González Diego Iván" userId="aa6911a4-26d5-4d17-bb1b-389faa5bfbb7" providerId="ADAL" clId="{EDBB7544-B5D5-E143-BF67-BC11E3FDAD70}" dt="2020-05-12T14:52:19.742" v="19" actId="478"/>
          <ac:spMkLst>
            <pc:docMk/>
            <pc:sldMk cId="2584865448" sldId="257"/>
            <ac:spMk id="7" creationId="{59674B3C-7D6B-104A-8E5B-17A0A8D86792}"/>
          </ac:spMkLst>
        </pc:spChg>
        <pc:spChg chg="del">
          <ac:chgData name="González Diego Iván" userId="aa6911a4-26d5-4d17-bb1b-389faa5bfbb7" providerId="ADAL" clId="{EDBB7544-B5D5-E143-BF67-BC11E3FDAD70}" dt="2020-05-12T14:52:23.047" v="22" actId="478"/>
          <ac:spMkLst>
            <pc:docMk/>
            <pc:sldMk cId="2584865448" sldId="257"/>
            <ac:spMk id="8" creationId="{D73113FC-3053-DB47-B3A7-A88ECB1FE2B8}"/>
          </ac:spMkLst>
        </pc:spChg>
        <pc:spChg chg="del">
          <ac:chgData name="González Diego Iván" userId="aa6911a4-26d5-4d17-bb1b-389faa5bfbb7" providerId="ADAL" clId="{EDBB7544-B5D5-E143-BF67-BC11E3FDAD70}" dt="2020-05-12T14:52:21.878" v="21" actId="478"/>
          <ac:spMkLst>
            <pc:docMk/>
            <pc:sldMk cId="2584865448" sldId="257"/>
            <ac:spMk id="9" creationId="{FC52050A-AD26-C345-9F0D-E6E0CC72460B}"/>
          </ac:spMkLst>
        </pc:spChg>
        <pc:spChg chg="del">
          <ac:chgData name="González Diego Iván" userId="aa6911a4-26d5-4d17-bb1b-389faa5bfbb7" providerId="ADAL" clId="{EDBB7544-B5D5-E143-BF67-BC11E3FDAD70}" dt="2020-05-12T14:52:14.888" v="9" actId="478"/>
          <ac:spMkLst>
            <pc:docMk/>
            <pc:sldMk cId="2584865448" sldId="257"/>
            <ac:spMk id="10" creationId="{9753AA32-7E82-7B4B-8F8F-82E075D581A1}"/>
          </ac:spMkLst>
        </pc:spChg>
        <pc:spChg chg="del mod">
          <ac:chgData name="González Diego Iván" userId="aa6911a4-26d5-4d17-bb1b-389faa5bfbb7" providerId="ADAL" clId="{EDBB7544-B5D5-E143-BF67-BC11E3FDAD70}" dt="2020-05-12T14:52:28.092" v="25"/>
          <ac:spMkLst>
            <pc:docMk/>
            <pc:sldMk cId="2584865448" sldId="257"/>
            <ac:spMk id="11" creationId="{B309563B-49BE-874B-9C89-13D694CD604D}"/>
          </ac:spMkLst>
        </pc:spChg>
        <pc:spChg chg="add mod">
          <ac:chgData name="González Diego Iván" userId="aa6911a4-26d5-4d17-bb1b-389faa5bfbb7" providerId="ADAL" clId="{EDBB7544-B5D5-E143-BF67-BC11E3FDAD70}" dt="2020-05-12T16:34:01.253" v="1618"/>
          <ac:spMkLst>
            <pc:docMk/>
            <pc:sldMk cId="2584865448" sldId="257"/>
            <ac:spMk id="12" creationId="{EE5166CD-1D1D-614D-BADA-057E0A2BB3CE}"/>
          </ac:spMkLst>
        </pc:spChg>
        <pc:spChg chg="add mod">
          <ac:chgData name="González Diego Iván" userId="aa6911a4-26d5-4d17-bb1b-389faa5bfbb7" providerId="ADAL" clId="{EDBB7544-B5D5-E143-BF67-BC11E3FDAD70}" dt="2020-05-12T16:33:18.746" v="1614" actId="1076"/>
          <ac:spMkLst>
            <pc:docMk/>
            <pc:sldMk cId="2584865448" sldId="257"/>
            <ac:spMk id="13" creationId="{830D4208-2876-EA42-BAF0-A4C00AB30FE2}"/>
          </ac:spMkLst>
        </pc:spChg>
        <pc:spChg chg="add mod">
          <ac:chgData name="González Diego Iván" userId="aa6911a4-26d5-4d17-bb1b-389faa5bfbb7" providerId="ADAL" clId="{EDBB7544-B5D5-E143-BF67-BC11E3FDAD70}" dt="2020-05-12T16:33:18.746" v="1614" actId="1076"/>
          <ac:spMkLst>
            <pc:docMk/>
            <pc:sldMk cId="2584865448" sldId="257"/>
            <ac:spMk id="14" creationId="{A6917262-B37A-144E-893F-393AC54AC51D}"/>
          </ac:spMkLst>
        </pc:spChg>
        <pc:spChg chg="add mod">
          <ac:chgData name="González Diego Iván" userId="aa6911a4-26d5-4d17-bb1b-389faa5bfbb7" providerId="ADAL" clId="{EDBB7544-B5D5-E143-BF67-BC11E3FDAD70}" dt="2020-05-12T16:33:18.746" v="1614" actId="1076"/>
          <ac:spMkLst>
            <pc:docMk/>
            <pc:sldMk cId="2584865448" sldId="257"/>
            <ac:spMk id="15" creationId="{2B5DBA48-8D62-A144-9455-93347CF3EF2A}"/>
          </ac:spMkLst>
        </pc:spChg>
        <pc:spChg chg="add del mod">
          <ac:chgData name="González Diego Iván" userId="aa6911a4-26d5-4d17-bb1b-389faa5bfbb7" providerId="ADAL" clId="{EDBB7544-B5D5-E143-BF67-BC11E3FDAD70}" dt="2020-05-12T16:34:15.878" v="1623"/>
          <ac:spMkLst>
            <pc:docMk/>
            <pc:sldMk cId="2584865448" sldId="257"/>
            <ac:spMk id="17" creationId="{901A8795-94E7-7E41-BCB5-DBD6B655D190}"/>
          </ac:spMkLst>
        </pc:spChg>
        <pc:spChg chg="add mod">
          <ac:chgData name="González Diego Iván" userId="aa6911a4-26d5-4d17-bb1b-389faa5bfbb7" providerId="ADAL" clId="{EDBB7544-B5D5-E143-BF67-BC11E3FDAD70}" dt="2020-05-12T17:03:30.442" v="3050" actId="20577"/>
          <ac:spMkLst>
            <pc:docMk/>
            <pc:sldMk cId="2584865448" sldId="257"/>
            <ac:spMk id="20" creationId="{7F3595A0-6A02-E940-8A16-4530FD5C0EB1}"/>
          </ac:spMkLst>
        </pc:spChg>
        <pc:spChg chg="add mod">
          <ac:chgData name="González Diego Iván" userId="aa6911a4-26d5-4d17-bb1b-389faa5bfbb7" providerId="ADAL" clId="{EDBB7544-B5D5-E143-BF67-BC11E3FDAD70}" dt="2020-05-12T16:35:56.006" v="1697" actId="20577"/>
          <ac:spMkLst>
            <pc:docMk/>
            <pc:sldMk cId="2584865448" sldId="257"/>
            <ac:spMk id="21" creationId="{7C95FD9A-A341-2D4B-A149-377C18D36281}"/>
          </ac:spMkLst>
        </pc:spChg>
        <pc:spChg chg="add mod">
          <ac:chgData name="González Diego Iván" userId="aa6911a4-26d5-4d17-bb1b-389faa5bfbb7" providerId="ADAL" clId="{EDBB7544-B5D5-E143-BF67-BC11E3FDAD70}" dt="2020-05-12T16:59:53.318" v="2879"/>
          <ac:spMkLst>
            <pc:docMk/>
            <pc:sldMk cId="2584865448" sldId="257"/>
            <ac:spMk id="22" creationId="{D35C6B0C-8FC7-E944-9268-A7FAD2E3A63C}"/>
          </ac:spMkLst>
        </pc:spChg>
        <pc:cxnChg chg="del">
          <ac:chgData name="González Diego Iván" userId="aa6911a4-26d5-4d17-bb1b-389faa5bfbb7" providerId="ADAL" clId="{EDBB7544-B5D5-E143-BF67-BC11E3FDAD70}" dt="2020-05-12T14:52:16.823" v="11" actId="478"/>
          <ac:cxnSpMkLst>
            <pc:docMk/>
            <pc:sldMk cId="2584865448" sldId="257"/>
            <ac:cxnSpMk id="3" creationId="{6EA0E0FD-09B5-3942-94AA-4867BE0846F5}"/>
          </ac:cxnSpMkLst>
        </pc:cxnChg>
        <pc:cxnChg chg="del">
          <ac:chgData name="González Diego Iván" userId="aa6911a4-26d5-4d17-bb1b-389faa5bfbb7" providerId="ADAL" clId="{EDBB7544-B5D5-E143-BF67-BC11E3FDAD70}" dt="2020-05-12T14:52:20.505" v="20" actId="478"/>
          <ac:cxnSpMkLst>
            <pc:docMk/>
            <pc:sldMk cId="2584865448" sldId="257"/>
            <ac:cxnSpMk id="4" creationId="{3386C787-BB1F-114E-ACF7-034D63C722C6}"/>
          </ac:cxnSpMkLst>
        </pc:cxnChg>
        <pc:cxnChg chg="del">
          <ac:chgData name="González Diego Iván" userId="aa6911a4-26d5-4d17-bb1b-389faa5bfbb7" providerId="ADAL" clId="{EDBB7544-B5D5-E143-BF67-BC11E3FDAD70}" dt="2020-05-12T14:52:18.265" v="13" actId="478"/>
          <ac:cxnSpMkLst>
            <pc:docMk/>
            <pc:sldMk cId="2584865448" sldId="257"/>
            <ac:cxnSpMk id="5" creationId="{C4EF39F9-1E4A-C847-88E2-E21B8D5B2F0A}"/>
          </ac:cxnSpMkLst>
        </pc:cxnChg>
        <pc:cxnChg chg="add mod">
          <ac:chgData name="González Diego Iván" userId="aa6911a4-26d5-4d17-bb1b-389faa5bfbb7" providerId="ADAL" clId="{EDBB7544-B5D5-E143-BF67-BC11E3FDAD70}" dt="2020-05-12T16:33:18.746" v="1614" actId="1076"/>
          <ac:cxnSpMkLst>
            <pc:docMk/>
            <pc:sldMk cId="2584865448" sldId="257"/>
            <ac:cxnSpMk id="16" creationId="{C374BB33-4060-5C46-B5E3-C045422DCC5C}"/>
          </ac:cxnSpMkLst>
        </pc:cxnChg>
        <pc:cxnChg chg="add mod">
          <ac:chgData name="González Diego Iván" userId="aa6911a4-26d5-4d17-bb1b-389faa5bfbb7" providerId="ADAL" clId="{EDBB7544-B5D5-E143-BF67-BC11E3FDAD70}" dt="2020-05-12T16:33:30.655" v="1616" actId="1076"/>
          <ac:cxnSpMkLst>
            <pc:docMk/>
            <pc:sldMk cId="2584865448" sldId="257"/>
            <ac:cxnSpMk id="18" creationId="{15E8A2FE-9A6F-6746-8AB9-056B3204CC39}"/>
          </ac:cxnSpMkLst>
        </pc:cxnChg>
        <pc:cxnChg chg="add mod">
          <ac:chgData name="González Diego Iván" userId="aa6911a4-26d5-4d17-bb1b-389faa5bfbb7" providerId="ADAL" clId="{EDBB7544-B5D5-E143-BF67-BC11E3FDAD70}" dt="2020-05-12T16:33:30.655" v="1616" actId="1076"/>
          <ac:cxnSpMkLst>
            <pc:docMk/>
            <pc:sldMk cId="2584865448" sldId="257"/>
            <ac:cxnSpMk id="19" creationId="{9BACE7B3-0E44-D144-A2FC-A1C7C4F2982A}"/>
          </ac:cxnSpMkLst>
        </pc:cxnChg>
      </pc:sldChg>
      <pc:sldChg chg="addSp delSp modSp">
        <pc:chgData name="González Diego Iván" userId="aa6911a4-26d5-4d17-bb1b-389faa5bfbb7" providerId="ADAL" clId="{EDBB7544-B5D5-E143-BF67-BC11E3FDAD70}" dt="2020-05-12T17:23:16.654" v="3901" actId="20577"/>
        <pc:sldMkLst>
          <pc:docMk/>
          <pc:sldMk cId="2605752048" sldId="258"/>
        </pc:sldMkLst>
        <pc:spChg chg="del mod">
          <ac:chgData name="González Diego Iván" userId="aa6911a4-26d5-4d17-bb1b-389faa5bfbb7" providerId="ADAL" clId="{EDBB7544-B5D5-E143-BF67-BC11E3FDAD70}" dt="2020-05-12T14:52:18.513" v="17"/>
          <ac:spMkLst>
            <pc:docMk/>
            <pc:sldMk cId="2605752048" sldId="258"/>
            <ac:spMk id="2" creationId="{28EABE0A-6056-904E-AE79-824F47E0ABB1}"/>
          </ac:spMkLst>
        </pc:spChg>
        <pc:spChg chg="del">
          <ac:chgData name="González Diego Iván" userId="aa6911a4-26d5-4d17-bb1b-389faa5bfbb7" providerId="ADAL" clId="{EDBB7544-B5D5-E143-BF67-BC11E3FDAD70}" dt="2020-05-12T14:51:59.997" v="4" actId="478"/>
          <ac:spMkLst>
            <pc:docMk/>
            <pc:sldMk cId="2605752048" sldId="258"/>
            <ac:spMk id="6" creationId="{B5638AC6-5EFA-A04B-8E33-EA77573EDD8A}"/>
          </ac:spMkLst>
        </pc:spChg>
        <pc:spChg chg="del">
          <ac:chgData name="González Diego Iván" userId="aa6911a4-26d5-4d17-bb1b-389faa5bfbb7" providerId="ADAL" clId="{EDBB7544-B5D5-E143-BF67-BC11E3FDAD70}" dt="2020-05-12T14:51:59.997" v="4" actId="478"/>
          <ac:spMkLst>
            <pc:docMk/>
            <pc:sldMk cId="2605752048" sldId="258"/>
            <ac:spMk id="7" creationId="{658F4178-BAB7-3C46-93DE-2C7604ABB550}"/>
          </ac:spMkLst>
        </pc:spChg>
        <pc:spChg chg="del">
          <ac:chgData name="González Diego Iván" userId="aa6911a4-26d5-4d17-bb1b-389faa5bfbb7" providerId="ADAL" clId="{EDBB7544-B5D5-E143-BF67-BC11E3FDAD70}" dt="2020-05-12T14:51:59.997" v="4" actId="478"/>
          <ac:spMkLst>
            <pc:docMk/>
            <pc:sldMk cId="2605752048" sldId="258"/>
            <ac:spMk id="8" creationId="{CCFCFE3E-BEF0-D644-AB53-F7C0DFD5ACE5}"/>
          </ac:spMkLst>
        </pc:spChg>
        <pc:spChg chg="add mod">
          <ac:chgData name="González Diego Iván" userId="aa6911a4-26d5-4d17-bb1b-389faa5bfbb7" providerId="ADAL" clId="{EDBB7544-B5D5-E143-BF67-BC11E3FDAD70}" dt="2020-05-12T17:07:22.935" v="3232" actId="20577"/>
          <ac:spMkLst>
            <pc:docMk/>
            <pc:sldMk cId="2605752048" sldId="258"/>
            <ac:spMk id="9" creationId="{8640A887-2A6E-D44D-9430-B43FF7E3DCD7}"/>
          </ac:spMkLst>
        </pc:spChg>
        <pc:spChg chg="del">
          <ac:chgData name="González Diego Iván" userId="aa6911a4-26d5-4d17-bb1b-389faa5bfbb7" providerId="ADAL" clId="{EDBB7544-B5D5-E143-BF67-BC11E3FDAD70}" dt="2020-05-12T14:51:59.997" v="4" actId="478"/>
          <ac:spMkLst>
            <pc:docMk/>
            <pc:sldMk cId="2605752048" sldId="258"/>
            <ac:spMk id="10" creationId="{F6267058-2CE1-9A4E-839B-985AAD809765}"/>
          </ac:spMkLst>
        </pc:spChg>
        <pc:spChg chg="del">
          <ac:chgData name="González Diego Iván" userId="aa6911a4-26d5-4d17-bb1b-389faa5bfbb7" providerId="ADAL" clId="{EDBB7544-B5D5-E143-BF67-BC11E3FDAD70}" dt="2020-05-12T14:51:59.997" v="4" actId="478"/>
          <ac:spMkLst>
            <pc:docMk/>
            <pc:sldMk cId="2605752048" sldId="258"/>
            <ac:spMk id="11" creationId="{19CD7748-0F63-3F4A-A77B-8A4765592055}"/>
          </ac:spMkLst>
        </pc:spChg>
        <pc:spChg chg="del mod">
          <ac:chgData name="González Diego Iván" userId="aa6911a4-26d5-4d17-bb1b-389faa5bfbb7" providerId="ADAL" clId="{EDBB7544-B5D5-E143-BF67-BC11E3FDAD70}" dt="2020-05-12T14:52:18.510" v="15"/>
          <ac:spMkLst>
            <pc:docMk/>
            <pc:sldMk cId="2605752048" sldId="258"/>
            <ac:spMk id="12" creationId="{E5469082-FB08-3745-8362-48F97D3D9F8E}"/>
          </ac:spMkLst>
        </pc:spChg>
        <pc:spChg chg="add mod">
          <ac:chgData name="González Diego Iván" userId="aa6911a4-26d5-4d17-bb1b-389faa5bfbb7" providerId="ADAL" clId="{EDBB7544-B5D5-E143-BF67-BC11E3FDAD70}" dt="2020-05-12T17:10:27.081" v="3240" actId="1076"/>
          <ac:spMkLst>
            <pc:docMk/>
            <pc:sldMk cId="2605752048" sldId="258"/>
            <ac:spMk id="13" creationId="{15D95771-C1A9-1B4A-8671-70C3B1FEC206}"/>
          </ac:spMkLst>
        </pc:spChg>
        <pc:spChg chg="add mod">
          <ac:chgData name="González Diego Iván" userId="aa6911a4-26d5-4d17-bb1b-389faa5bfbb7" providerId="ADAL" clId="{EDBB7544-B5D5-E143-BF67-BC11E3FDAD70}" dt="2020-05-12T17:10:32.537" v="3242" actId="1076"/>
          <ac:spMkLst>
            <pc:docMk/>
            <pc:sldMk cId="2605752048" sldId="258"/>
            <ac:spMk id="17" creationId="{086E7DA4-2F84-4D47-9A8E-BF496E07F459}"/>
          </ac:spMkLst>
        </pc:spChg>
        <pc:spChg chg="add mod">
          <ac:chgData name="González Diego Iván" userId="aa6911a4-26d5-4d17-bb1b-389faa5bfbb7" providerId="ADAL" clId="{EDBB7544-B5D5-E143-BF67-BC11E3FDAD70}" dt="2020-05-12T17:10:27.081" v="3240" actId="1076"/>
          <ac:spMkLst>
            <pc:docMk/>
            <pc:sldMk cId="2605752048" sldId="258"/>
            <ac:spMk id="18" creationId="{A4206524-8057-C842-A5F0-BDD6D9D63110}"/>
          </ac:spMkLst>
        </pc:spChg>
        <pc:spChg chg="add mod">
          <ac:chgData name="González Diego Iván" userId="aa6911a4-26d5-4d17-bb1b-389faa5bfbb7" providerId="ADAL" clId="{EDBB7544-B5D5-E143-BF67-BC11E3FDAD70}" dt="2020-05-12T17:11:32.697" v="3264" actId="20577"/>
          <ac:spMkLst>
            <pc:docMk/>
            <pc:sldMk cId="2605752048" sldId="258"/>
            <ac:spMk id="20" creationId="{D7A26256-290E-D241-859F-FA926E6D5761}"/>
          </ac:spMkLst>
        </pc:spChg>
        <pc:spChg chg="add mod">
          <ac:chgData name="González Diego Iván" userId="aa6911a4-26d5-4d17-bb1b-389faa5bfbb7" providerId="ADAL" clId="{EDBB7544-B5D5-E143-BF67-BC11E3FDAD70}" dt="2020-05-12T17:11:13.414" v="3252" actId="20577"/>
          <ac:spMkLst>
            <pc:docMk/>
            <pc:sldMk cId="2605752048" sldId="258"/>
            <ac:spMk id="21" creationId="{93A17FEB-7011-1843-95CB-A116A09BFEF1}"/>
          </ac:spMkLst>
        </pc:spChg>
        <pc:spChg chg="add mod">
          <ac:chgData name="González Diego Iván" userId="aa6911a4-26d5-4d17-bb1b-389faa5bfbb7" providerId="ADAL" clId="{EDBB7544-B5D5-E143-BF67-BC11E3FDAD70}" dt="2020-05-12T17:13:57.051" v="3427" actId="6549"/>
          <ac:spMkLst>
            <pc:docMk/>
            <pc:sldMk cId="2605752048" sldId="258"/>
            <ac:spMk id="22" creationId="{C2CC2AD0-00D4-CF43-9E4F-E91A072E8B18}"/>
          </ac:spMkLst>
        </pc:spChg>
        <pc:spChg chg="add mod">
          <ac:chgData name="González Diego Iván" userId="aa6911a4-26d5-4d17-bb1b-389faa5bfbb7" providerId="ADAL" clId="{EDBB7544-B5D5-E143-BF67-BC11E3FDAD70}" dt="2020-05-12T17:15:08.067" v="3462" actId="1076"/>
          <ac:spMkLst>
            <pc:docMk/>
            <pc:sldMk cId="2605752048" sldId="258"/>
            <ac:spMk id="23" creationId="{EF44B34E-7D43-0F4C-9602-A3E1E10D6A57}"/>
          </ac:spMkLst>
        </pc:spChg>
        <pc:spChg chg="add mod">
          <ac:chgData name="González Diego Iván" userId="aa6911a4-26d5-4d17-bb1b-389faa5bfbb7" providerId="ADAL" clId="{EDBB7544-B5D5-E143-BF67-BC11E3FDAD70}" dt="2020-05-12T17:16:06.689" v="3516" actId="14100"/>
          <ac:spMkLst>
            <pc:docMk/>
            <pc:sldMk cId="2605752048" sldId="258"/>
            <ac:spMk id="26" creationId="{8E007B41-81FD-1A42-B0BB-0FC377CCCDF7}"/>
          </ac:spMkLst>
        </pc:spChg>
        <pc:spChg chg="add mod">
          <ac:chgData name="González Diego Iván" userId="aa6911a4-26d5-4d17-bb1b-389faa5bfbb7" providerId="ADAL" clId="{EDBB7544-B5D5-E143-BF67-BC11E3FDAD70}" dt="2020-05-12T17:21:16.046" v="3762" actId="20577"/>
          <ac:spMkLst>
            <pc:docMk/>
            <pc:sldMk cId="2605752048" sldId="258"/>
            <ac:spMk id="27" creationId="{4508C250-938E-E345-A9A0-C51295B7792D}"/>
          </ac:spMkLst>
        </pc:spChg>
        <pc:spChg chg="add mod">
          <ac:chgData name="González Diego Iván" userId="aa6911a4-26d5-4d17-bb1b-389faa5bfbb7" providerId="ADAL" clId="{EDBB7544-B5D5-E143-BF67-BC11E3FDAD70}" dt="2020-05-12T17:23:16.654" v="3901" actId="20577"/>
          <ac:spMkLst>
            <pc:docMk/>
            <pc:sldMk cId="2605752048" sldId="258"/>
            <ac:spMk id="28" creationId="{ACB035D9-370C-874D-ADBC-F205AF015BFB}"/>
          </ac:spMkLst>
        </pc:spChg>
        <pc:spChg chg="add mod">
          <ac:chgData name="González Diego Iván" userId="aa6911a4-26d5-4d17-bb1b-389faa5bfbb7" providerId="ADAL" clId="{EDBB7544-B5D5-E143-BF67-BC11E3FDAD70}" dt="2020-05-12T17:15:25.992" v="3468" actId="1076"/>
          <ac:spMkLst>
            <pc:docMk/>
            <pc:sldMk cId="2605752048" sldId="258"/>
            <ac:spMk id="29" creationId="{178357F2-C25F-2742-99A9-108939E49EF7}"/>
          </ac:spMkLst>
        </pc:spChg>
        <pc:cxnChg chg="del">
          <ac:chgData name="González Diego Iván" userId="aa6911a4-26d5-4d17-bb1b-389faa5bfbb7" providerId="ADAL" clId="{EDBB7544-B5D5-E143-BF67-BC11E3FDAD70}" dt="2020-05-12T14:51:59.997" v="4" actId="478"/>
          <ac:cxnSpMkLst>
            <pc:docMk/>
            <pc:sldMk cId="2605752048" sldId="258"/>
            <ac:cxnSpMk id="3" creationId="{CD5D0A34-6D6F-8D4B-AE77-13AC63E9598E}"/>
          </ac:cxnSpMkLst>
        </pc:cxnChg>
        <pc:cxnChg chg="del">
          <ac:chgData name="González Diego Iván" userId="aa6911a4-26d5-4d17-bb1b-389faa5bfbb7" providerId="ADAL" clId="{EDBB7544-B5D5-E143-BF67-BC11E3FDAD70}" dt="2020-05-12T14:51:59.997" v="4" actId="478"/>
          <ac:cxnSpMkLst>
            <pc:docMk/>
            <pc:sldMk cId="2605752048" sldId="258"/>
            <ac:cxnSpMk id="4" creationId="{D64E9B78-5442-2240-9E4D-81092387129E}"/>
          </ac:cxnSpMkLst>
        </pc:cxnChg>
        <pc:cxnChg chg="del">
          <ac:chgData name="González Diego Iván" userId="aa6911a4-26d5-4d17-bb1b-389faa5bfbb7" providerId="ADAL" clId="{EDBB7544-B5D5-E143-BF67-BC11E3FDAD70}" dt="2020-05-12T14:51:59.997" v="4" actId="478"/>
          <ac:cxnSpMkLst>
            <pc:docMk/>
            <pc:sldMk cId="2605752048" sldId="258"/>
            <ac:cxnSpMk id="5" creationId="{2274930C-9007-9E4C-BE27-A0A3A411C125}"/>
          </ac:cxnSpMkLst>
        </pc:cxnChg>
        <pc:cxnChg chg="add mod">
          <ac:chgData name="González Diego Iván" userId="aa6911a4-26d5-4d17-bb1b-389faa5bfbb7" providerId="ADAL" clId="{EDBB7544-B5D5-E143-BF67-BC11E3FDAD70}" dt="2020-05-12T17:10:30.318" v="3241" actId="14100"/>
          <ac:cxnSpMkLst>
            <pc:docMk/>
            <pc:sldMk cId="2605752048" sldId="258"/>
            <ac:cxnSpMk id="14" creationId="{08C81D3F-216C-A742-B9CD-4294B4B6E99C}"/>
          </ac:cxnSpMkLst>
        </pc:cxnChg>
        <pc:cxnChg chg="add mod">
          <ac:chgData name="González Diego Iván" userId="aa6911a4-26d5-4d17-bb1b-389faa5bfbb7" providerId="ADAL" clId="{EDBB7544-B5D5-E143-BF67-BC11E3FDAD70}" dt="2020-05-12T17:10:27.081" v="3240" actId="1076"/>
          <ac:cxnSpMkLst>
            <pc:docMk/>
            <pc:sldMk cId="2605752048" sldId="258"/>
            <ac:cxnSpMk id="15" creationId="{5525A535-F73A-584D-9B9C-66C6E45B4AAF}"/>
          </ac:cxnSpMkLst>
        </pc:cxnChg>
        <pc:cxnChg chg="add mod">
          <ac:chgData name="González Diego Iván" userId="aa6911a4-26d5-4d17-bb1b-389faa5bfbb7" providerId="ADAL" clId="{EDBB7544-B5D5-E143-BF67-BC11E3FDAD70}" dt="2020-05-12T17:10:27.081" v="3240" actId="1076"/>
          <ac:cxnSpMkLst>
            <pc:docMk/>
            <pc:sldMk cId="2605752048" sldId="258"/>
            <ac:cxnSpMk id="16" creationId="{40ADFBD3-5B75-AA4E-B884-BEB32E2A2139}"/>
          </ac:cxnSpMkLst>
        </pc:cxnChg>
        <pc:cxnChg chg="add mod">
          <ac:chgData name="González Diego Iván" userId="aa6911a4-26d5-4d17-bb1b-389faa5bfbb7" providerId="ADAL" clId="{EDBB7544-B5D5-E143-BF67-BC11E3FDAD70}" dt="2020-05-12T17:15:08.067" v="3462" actId="1076"/>
          <ac:cxnSpMkLst>
            <pc:docMk/>
            <pc:sldMk cId="2605752048" sldId="258"/>
            <ac:cxnSpMk id="24" creationId="{EFC69A1B-27C4-1646-9276-D3AB227D06E6}"/>
          </ac:cxnSpMkLst>
        </pc:cxnChg>
        <pc:cxnChg chg="add mod">
          <ac:chgData name="González Diego Iván" userId="aa6911a4-26d5-4d17-bb1b-389faa5bfbb7" providerId="ADAL" clId="{EDBB7544-B5D5-E143-BF67-BC11E3FDAD70}" dt="2020-05-12T17:21:07.279" v="3747" actId="14100"/>
          <ac:cxnSpMkLst>
            <pc:docMk/>
            <pc:sldMk cId="2605752048" sldId="258"/>
            <ac:cxnSpMk id="25" creationId="{F256DFB3-4988-BC46-B9A7-7A01A1D659D2}"/>
          </ac:cxnSpMkLst>
        </pc:cxnChg>
      </pc:sldChg>
      <pc:sldChg chg="addSp delSp modSp">
        <pc:chgData name="González Diego Iván" userId="aa6911a4-26d5-4d17-bb1b-389faa5bfbb7" providerId="ADAL" clId="{EDBB7544-B5D5-E143-BF67-BC11E3FDAD70}" dt="2020-05-12T17:27:06.493" v="4257" actId="207"/>
        <pc:sldMkLst>
          <pc:docMk/>
          <pc:sldMk cId="3902365712" sldId="259"/>
        </pc:sldMkLst>
        <pc:spChg chg="del">
          <ac:chgData name="González Diego Iván" userId="aa6911a4-26d5-4d17-bb1b-389faa5bfbb7" providerId="ADAL" clId="{EDBB7544-B5D5-E143-BF67-BC11E3FDAD70}" dt="2020-05-12T14:51:55.833" v="3" actId="478"/>
          <ac:spMkLst>
            <pc:docMk/>
            <pc:sldMk cId="3902365712" sldId="259"/>
            <ac:spMk id="2" creationId="{28EABE0A-6056-904E-AE79-824F47E0ABB1}"/>
          </ac:spMkLst>
        </pc:spChg>
        <pc:spChg chg="add mod">
          <ac:chgData name="González Diego Iván" userId="aa6911a4-26d5-4d17-bb1b-389faa5bfbb7" providerId="ADAL" clId="{EDBB7544-B5D5-E143-BF67-BC11E3FDAD70}" dt="2020-05-12T17:27:06.493" v="4257" actId="207"/>
          <ac:spMkLst>
            <pc:docMk/>
            <pc:sldMk cId="3902365712" sldId="259"/>
            <ac:spMk id="3" creationId="{B306711B-5078-3148-A1B5-16DE6D882438}"/>
          </ac:spMkLst>
        </pc:spChg>
        <pc:spChg chg="del">
          <ac:chgData name="González Diego Iván" userId="aa6911a4-26d5-4d17-bb1b-389faa5bfbb7" providerId="ADAL" clId="{EDBB7544-B5D5-E143-BF67-BC11E3FDAD70}" dt="2020-05-12T14:51:55.833" v="3" actId="478"/>
          <ac:spMkLst>
            <pc:docMk/>
            <pc:sldMk cId="3902365712" sldId="259"/>
            <ac:spMk id="10" creationId="{F6267058-2CE1-9A4E-839B-985AAD809765}"/>
          </ac:spMkLst>
        </pc:spChg>
        <pc:spChg chg="del">
          <ac:chgData name="González Diego Iván" userId="aa6911a4-26d5-4d17-bb1b-389faa5bfbb7" providerId="ADAL" clId="{EDBB7544-B5D5-E143-BF67-BC11E3FDAD70}" dt="2020-05-12T14:51:55.833" v="3" actId="478"/>
          <ac:spMkLst>
            <pc:docMk/>
            <pc:sldMk cId="3902365712" sldId="259"/>
            <ac:spMk id="13" creationId="{156C443D-FAD0-8D46-ADBF-5F9598785A81}"/>
          </ac:spMkLst>
        </pc:spChg>
        <pc:spChg chg="del">
          <ac:chgData name="González Diego Iván" userId="aa6911a4-26d5-4d17-bb1b-389faa5bfbb7" providerId="ADAL" clId="{EDBB7544-B5D5-E143-BF67-BC11E3FDAD70}" dt="2020-05-12T14:51:55.833" v="3" actId="478"/>
          <ac:spMkLst>
            <pc:docMk/>
            <pc:sldMk cId="3902365712" sldId="259"/>
            <ac:spMk id="14" creationId="{530D9BBD-5E18-4F49-B0BA-24466E482AEF}"/>
          </ac:spMkLst>
        </pc:spChg>
        <pc:spChg chg="del">
          <ac:chgData name="González Diego Iván" userId="aa6911a4-26d5-4d17-bb1b-389faa5bfbb7" providerId="ADAL" clId="{EDBB7544-B5D5-E143-BF67-BC11E3FDAD70}" dt="2020-05-12T14:51:55.833" v="3" actId="478"/>
          <ac:spMkLst>
            <pc:docMk/>
            <pc:sldMk cId="3902365712" sldId="259"/>
            <ac:spMk id="17" creationId="{9BFC8235-DDD4-2346-87FE-8392FBB75B98}"/>
          </ac:spMkLst>
        </pc:spChg>
        <pc:spChg chg="mod">
          <ac:chgData name="González Diego Iván" userId="aa6911a4-26d5-4d17-bb1b-389faa5bfbb7" providerId="ADAL" clId="{EDBB7544-B5D5-E143-BF67-BC11E3FDAD70}" dt="2020-05-12T14:51:50.483" v="2" actId="6549"/>
          <ac:spMkLst>
            <pc:docMk/>
            <pc:sldMk cId="3902365712" sldId="259"/>
            <ac:spMk id="18" creationId="{094CDFB4-929E-DC43-B608-ABDACB6858C7}"/>
          </ac:spMkLst>
        </pc:spChg>
        <pc:spChg chg="del mod">
          <ac:chgData name="González Diego Iván" userId="aa6911a4-26d5-4d17-bb1b-389faa5bfbb7" providerId="ADAL" clId="{EDBB7544-B5D5-E143-BF67-BC11E3FDAD70}" dt="2020-05-12T14:51:47.976" v="1" actId="478"/>
          <ac:spMkLst>
            <pc:docMk/>
            <pc:sldMk cId="3902365712" sldId="259"/>
            <ac:spMk id="19" creationId="{472A5A58-527F-BE4B-B2F5-0AF4A456215E}"/>
          </ac:spMkLst>
        </pc:spChg>
        <pc:cxnChg chg="del">
          <ac:chgData name="González Diego Iván" userId="aa6911a4-26d5-4d17-bb1b-389faa5bfbb7" providerId="ADAL" clId="{EDBB7544-B5D5-E143-BF67-BC11E3FDAD70}" dt="2020-05-12T14:51:55.833" v="3" actId="478"/>
          <ac:cxnSpMkLst>
            <pc:docMk/>
            <pc:sldMk cId="3902365712" sldId="259"/>
            <ac:cxnSpMk id="15" creationId="{2755F0C9-7C85-3C49-993B-5507CB2254A8}"/>
          </ac:cxnSpMkLst>
        </pc:cxnChg>
        <pc:cxnChg chg="del">
          <ac:chgData name="González Diego Iván" userId="aa6911a4-26d5-4d17-bb1b-389faa5bfbb7" providerId="ADAL" clId="{EDBB7544-B5D5-E143-BF67-BC11E3FDAD70}" dt="2020-05-12T14:51:55.833" v="3" actId="478"/>
          <ac:cxnSpMkLst>
            <pc:docMk/>
            <pc:sldMk cId="3902365712" sldId="259"/>
            <ac:cxnSpMk id="16" creationId="{CB8265CC-5DDD-F441-BAFC-9AD668EDFB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57E4-0E55-A247-9EC7-E4DA37B9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C07F6-27FD-764E-9484-BB5A0FEE8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8AB32-36BC-C140-A54D-59CB110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A57EC4-B95D-574B-86E4-91B5007A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FC665-E029-104D-9684-CACD2426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8F97-4334-334A-9094-0558392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FB7A5-E707-814C-A4E4-C5AEE3DF6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774C4-ACFF-C241-9BA7-82FB12D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0217C-372E-8D41-90A7-71F16520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D32F0-0D29-B440-B599-9BE14EDB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9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F4388A-E705-EA45-97DD-03CCE14B4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5072B-D546-6F43-87B8-273EA91A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4A5CD-12B1-2448-AA1C-5211704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AE029-EA97-9943-AEF9-30CFB790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33D6-4615-FC4E-8001-480CA42D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7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3190-007C-A448-8118-E769CED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100A8-CACD-B648-BE6B-9164A7EE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EB20B-255E-C647-BE5D-F63A1E28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73A34-AAE6-F746-97DA-B77003A7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941FB-FF6C-DE43-AF07-10FFABA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1507-3EC8-9A44-9F28-816AD50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E6651-7982-724F-BBA5-AB1EEFB3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AE0CC-128F-4341-8E0C-4B7D689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6686E-96F3-A54F-BFB8-F10DAC56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4FEE3-7535-6A40-BE55-8D16C90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41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9262B-A19C-CE4D-AE0D-355C070F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553CF-1AD5-AA45-A17A-259B2008D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C4BAF-22FF-6F4A-AB9A-7D2281E1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24781-770C-614D-9092-EBD47C96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B7BA6-0339-2949-A3D7-9DBF8765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DE4C0-1798-F043-8FB7-2E73775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1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782E7-303D-BB4C-9F11-8EC4BD72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55845-90AF-4E42-8997-9F52793A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C90D03-6967-BB42-A672-51B4D7D1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26FAF-76EF-404B-88CB-177B1CD9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E3EB0-0EB8-274B-9478-16B864054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FE8388-9BD4-6B40-8591-7104660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43745D-B07B-A94B-9782-9FF8B96C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BE756A-E594-0C48-B020-37298AE1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0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26B3-8D0E-7B4F-B849-ADDF1CB4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EE16E-C9E0-EE47-9EAD-77EEF71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08934F-6276-8340-8A53-24DF3168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E803A2-ED23-6143-9F85-4BD7026B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CE81F1-E4F1-FE4F-9159-131469D5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40E2B7-95FB-1F4C-864C-D262B6F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86B47F-204F-A942-BA1F-DCE6070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132B-5A66-8C41-9B76-60A1317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97E62-31D4-1746-AE25-CE88277B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13AB6C-34D2-6D4F-A20C-1923CD44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2B2A8-CD68-2244-A8B9-9B80D8D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15B18-8C5C-C44A-9072-A0F016B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A32F3-DDC4-9544-95BF-79486A5C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4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5E58-257E-7645-8102-D470ED9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F273E0-9220-D24F-9C7C-39BA10509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29887-B98F-1F4A-A541-F990C79E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71914-9FC4-AB46-8E8D-174F143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6AC04-B09A-E748-9353-6C29D82A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A8D5-09A1-0C4B-AA3F-50E78CE4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5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525B9A-2B78-DC46-9BB2-60A4E440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E9675-BF77-404A-846D-B90871F7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953A2-892D-4744-94D6-B679D70F9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645B-04E0-EA4A-B94E-87FF98C361E7}" type="datetimeFigureOut">
              <a:rPr lang="es-ES" smtClean="0"/>
              <a:t>16/04/2021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81BC4-85BD-064D-91EE-9341B6A4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E754A-5AE9-9147-AC32-064F5BE1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64341C-C32F-474C-8956-581FF92319EA}"/>
              </a:ext>
            </a:extLst>
          </p:cNvPr>
          <p:cNvSpPr/>
          <p:nvPr/>
        </p:nvSpPr>
        <p:spPr>
          <a:xfrm>
            <a:off x="602751" y="558247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SELECT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nro_cli,días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FROM casas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,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estancias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INNER JOIN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clientes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ON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nro_cli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=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nro_cliente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WHERE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casas.nro_casa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=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estancias.nro_casa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 AND 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categoría=’A’ AND días &gt; 5 AND 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origen=‘Madrid’ </a:t>
            </a:r>
            <a:r>
              <a:rPr lang="es-ES" dirty="0" err="1">
                <a:solidFill>
                  <a:srgbClr val="FF0000"/>
                </a:solidFill>
                <a:effectLst/>
                <a:latin typeface="Times" pitchFamily="2" charset="0"/>
              </a:rPr>
              <a:t>order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effectLst/>
                <a:latin typeface="Times" pitchFamily="2" charset="0"/>
              </a:rPr>
              <a:t>by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nro_cli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;</a:t>
            </a:r>
          </a:p>
          <a:p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Optimización Heurística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  <a:sym typeface="Wingdings" panose="05000000000000000000" pitchFamily="2" charset="2"/>
              </a:rPr>
              <a:t> 5 reglas primeras</a:t>
            </a:r>
          </a:p>
          <a:p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  <a:sym typeface="Wingdings" panose="05000000000000000000" pitchFamily="2" charset="2"/>
              </a:rPr>
              <a:t>Estimación de tuplas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" pitchFamily="2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" pitchFamily="2" charset="0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958EB51-C640-2147-9D2C-84A98A7D6365}"/>
              </a:ext>
            </a:extLst>
          </p:cNvPr>
          <p:cNvSpPr/>
          <p:nvPr/>
        </p:nvSpPr>
        <p:spPr>
          <a:xfrm>
            <a:off x="516820" y="2454601"/>
            <a:ext cx="41874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Tamaño del </a:t>
            </a:r>
            <a:r>
              <a:rPr lang="es-ES" sz="1200" dirty="0" err="1">
                <a:latin typeface="Times" pitchFamily="2" charset="0"/>
              </a:rPr>
              <a:t>join</a:t>
            </a:r>
            <a:r>
              <a:rPr lang="es-ES" sz="1200" dirty="0">
                <a:latin typeface="Times" pitchFamily="2" charset="0"/>
              </a:rPr>
              <a:t> entre rama casas y estancias:</a:t>
            </a:r>
          </a:p>
          <a:p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ns</a:t>
            </a:r>
            <a:r>
              <a:rPr lang="es-ES" sz="1200" dirty="0">
                <a:latin typeface="Times" pitchFamily="2" charset="0"/>
              </a:rPr>
              <a:t>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{V(</a:t>
            </a:r>
            <a:r>
              <a:rPr lang="es-ES" sz="1200" dirty="0" err="1">
                <a:latin typeface="Times" pitchFamily="2" charset="0"/>
              </a:rPr>
              <a:t>nro_casa,rama</a:t>
            </a:r>
            <a:r>
              <a:rPr lang="es-ES" sz="1200" dirty="0">
                <a:latin typeface="Times" pitchFamily="2" charset="0"/>
              </a:rPr>
              <a:t> casas),V(</a:t>
            </a:r>
            <a:r>
              <a:rPr lang="es-ES" sz="1200" dirty="0" err="1">
                <a:latin typeface="Times" pitchFamily="2" charset="0"/>
              </a:rPr>
              <a:t>nro_Casa,estancias</a:t>
            </a:r>
            <a:r>
              <a:rPr lang="es-ES" sz="1200" dirty="0">
                <a:latin typeface="Times" pitchFamily="2" charset="0"/>
              </a:rPr>
              <a:t>)}=</a:t>
            </a:r>
          </a:p>
          <a:p>
            <a:r>
              <a:rPr lang="es-ES" sz="1200" dirty="0">
                <a:latin typeface="Times" pitchFamily="2" charset="0"/>
              </a:rPr>
              <a:t>5000*97500/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{5000,15.000}=32500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Tamaño del 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join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 entre rama cliente y estancias:</a:t>
            </a:r>
          </a:p>
          <a:p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nr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*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ns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/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max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{V(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nro_cli,rama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 clientes),V(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nro_cliente,estancias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)}=</a:t>
            </a:r>
          </a:p>
          <a:p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2000*975000/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max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</a:rPr>
              <a:t>{2000,97500}= 2000 </a:t>
            </a:r>
            <a:r>
              <a:rPr lang="es-ES" sz="1200" dirty="0" err="1">
                <a:solidFill>
                  <a:srgbClr val="00B050"/>
                </a:solidFill>
                <a:latin typeface="Times" pitchFamily="2" charset="0"/>
              </a:rPr>
              <a:t>reg</a:t>
            </a:r>
            <a:endParaRPr lang="es-ES" sz="1200" dirty="0">
              <a:solidFill>
                <a:srgbClr val="00B050"/>
              </a:solidFill>
              <a:latin typeface="Times" pitchFamily="2" charset="0"/>
            </a:endParaRPr>
          </a:p>
          <a:p>
            <a:endParaRPr lang="es-ES" sz="1200" dirty="0">
              <a:solidFill>
                <a:srgbClr val="00B050"/>
              </a:solidFill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Tamaño del segundo </a:t>
            </a:r>
            <a:r>
              <a:rPr lang="es-ES" sz="1200" dirty="0" err="1">
                <a:latin typeface="Times" pitchFamily="2" charset="0"/>
              </a:rPr>
              <a:t>join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ns</a:t>
            </a:r>
            <a:r>
              <a:rPr lang="es-ES" sz="1200" dirty="0">
                <a:latin typeface="Times" pitchFamily="2" charset="0"/>
              </a:rPr>
              <a:t>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{V(</a:t>
            </a:r>
            <a:r>
              <a:rPr lang="es-ES" sz="1200" dirty="0" err="1">
                <a:latin typeface="Times" pitchFamily="2" charset="0"/>
              </a:rPr>
              <a:t>nro_casa,salida</a:t>
            </a:r>
            <a:r>
              <a:rPr lang="es-ES" sz="1200" dirty="0">
                <a:latin typeface="Times" pitchFamily="2" charset="0"/>
              </a:rPr>
              <a:t> 1er </a:t>
            </a:r>
            <a:r>
              <a:rPr lang="es-ES" sz="1200" dirty="0" err="1">
                <a:latin typeface="Times" pitchFamily="2" charset="0"/>
              </a:rPr>
              <a:t>join</a:t>
            </a:r>
            <a:r>
              <a:rPr lang="es-ES" sz="1200" dirty="0">
                <a:latin typeface="Times" pitchFamily="2" charset="0"/>
              </a:rPr>
              <a:t>),V(</a:t>
            </a:r>
            <a:r>
              <a:rPr lang="es-ES" sz="1200" dirty="0" err="1">
                <a:latin typeface="Times" pitchFamily="2" charset="0"/>
              </a:rPr>
              <a:t>nro_Casa,rama</a:t>
            </a:r>
            <a:r>
              <a:rPr lang="es-ES" sz="1200" dirty="0">
                <a:latin typeface="Times" pitchFamily="2" charset="0"/>
              </a:rPr>
              <a:t> casas)}=2000*5000/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{2000,5000}=2000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endParaRPr lang="es-ES" sz="1200" dirty="0">
              <a:latin typeface="Times" pitchFamily="2" charset="0"/>
            </a:endParaRPr>
          </a:p>
          <a:p>
            <a:endParaRPr lang="es-ES" sz="1200" dirty="0">
              <a:solidFill>
                <a:srgbClr val="00B050"/>
              </a:solidFill>
              <a:latin typeface="Times" pitchFamily="2" charset="0"/>
            </a:endParaRPr>
          </a:p>
          <a:p>
            <a:endParaRPr lang="es-ES" sz="1200" dirty="0">
              <a:solidFill>
                <a:srgbClr val="00B050"/>
              </a:solidFill>
              <a:latin typeface="Times" pitchFamily="2" charset="0"/>
            </a:endParaRPr>
          </a:p>
          <a:p>
            <a:endParaRPr lang="es-ES" sz="1200" dirty="0">
              <a:solidFill>
                <a:srgbClr val="00B050"/>
              </a:solidFill>
              <a:latin typeface="Times" pitchFamily="2" charset="0"/>
            </a:endParaRPr>
          </a:p>
          <a:p>
            <a:endParaRPr lang="es-ES" sz="1200" dirty="0">
              <a:latin typeface="Times" pitchFamily="2" charset="0"/>
            </a:endParaRPr>
          </a:p>
          <a:p>
            <a:endParaRPr lang="es-ES" sz="1200" dirty="0">
              <a:latin typeface="Time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416D51-ABD8-4DEF-B54F-085C2C2FC6EE}"/>
              </a:ext>
            </a:extLst>
          </p:cNvPr>
          <p:cNvSpPr txBox="1"/>
          <p:nvPr/>
        </p:nvSpPr>
        <p:spPr>
          <a:xfrm>
            <a:off x="8505574" y="764113"/>
            <a:ext cx="13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nro_cli,dias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9AE3BC-09C5-42B8-9C15-43DEB352D46C}"/>
              </a:ext>
            </a:extLst>
          </p:cNvPr>
          <p:cNvSpPr/>
          <p:nvPr/>
        </p:nvSpPr>
        <p:spPr>
          <a:xfrm>
            <a:off x="6407173" y="2537036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" pitchFamily="2" charset="0"/>
              </a:rPr>
              <a:t>⋈ 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=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 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1D70E0-0413-4765-8F54-DC5A657CC0F0}"/>
              </a:ext>
            </a:extLst>
          </p:cNvPr>
          <p:cNvSpPr txBox="1"/>
          <p:nvPr/>
        </p:nvSpPr>
        <p:spPr>
          <a:xfrm>
            <a:off x="4736649" y="3902804"/>
            <a:ext cx="180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𝞂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origen=‘Madrid’ 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A6C0DF-CB9D-44C7-ADF1-7E22AFF73246}"/>
              </a:ext>
            </a:extLst>
          </p:cNvPr>
          <p:cNvSpPr txBox="1"/>
          <p:nvPr/>
        </p:nvSpPr>
        <p:spPr>
          <a:xfrm>
            <a:off x="8431814" y="312685"/>
            <a:ext cx="17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  <a:effectLst/>
                <a:latin typeface="Times" pitchFamily="2" charset="0"/>
              </a:rPr>
              <a:t>order</a:t>
            </a:r>
            <a:r>
              <a:rPr lang="es-ES" sz="1400" dirty="0">
                <a:solidFill>
                  <a:srgbClr val="FF0000"/>
                </a:solidFill>
                <a:effectLst/>
                <a:latin typeface="Times" pitchFamily="2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Times" pitchFamily="2" charset="0"/>
              </a:rPr>
              <a:t>by</a:t>
            </a:r>
            <a:r>
              <a:rPr lang="es-ES" sz="1400" dirty="0">
                <a:solidFill>
                  <a:srgbClr val="FF0000"/>
                </a:solidFill>
                <a:effectLst/>
                <a:latin typeface="Times" pitchFamily="2" charset="0"/>
              </a:rPr>
              <a:t>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itchFamily="2" charset="0"/>
              </a:rPr>
              <a:t>nro_cli</a:t>
            </a:r>
            <a:endParaRPr lang="es-ES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08D1B1-D42D-4BE6-9A3E-60CDDF6E3C16}"/>
              </a:ext>
            </a:extLst>
          </p:cNvPr>
          <p:cNvSpPr/>
          <p:nvPr/>
        </p:nvSpPr>
        <p:spPr>
          <a:xfrm>
            <a:off x="10447642" y="591938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casas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E4316D9-BACE-40E2-8677-F4BD16ACB467}"/>
              </a:ext>
            </a:extLst>
          </p:cNvPr>
          <p:cNvSpPr/>
          <p:nvPr/>
        </p:nvSpPr>
        <p:spPr>
          <a:xfrm>
            <a:off x="7463812" y="611508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estancias</a:t>
            </a:r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282F1F4-208E-4708-9132-D4BE1D001C8F}"/>
              </a:ext>
            </a:extLst>
          </p:cNvPr>
          <p:cNvCxnSpPr>
            <a:cxnSpLocks/>
          </p:cNvCxnSpPr>
          <p:nvPr/>
        </p:nvCxnSpPr>
        <p:spPr>
          <a:xfrm flipH="1" flipV="1">
            <a:off x="6893180" y="2976164"/>
            <a:ext cx="949760" cy="92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5E9A1FA-E18C-42B3-86A0-E1BF36F3D34D}"/>
              </a:ext>
            </a:extLst>
          </p:cNvPr>
          <p:cNvCxnSpPr>
            <a:cxnSpLocks/>
          </p:cNvCxnSpPr>
          <p:nvPr/>
        </p:nvCxnSpPr>
        <p:spPr>
          <a:xfrm flipH="1" flipV="1">
            <a:off x="9166584" y="1829658"/>
            <a:ext cx="1696703" cy="152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771032-DB3C-4648-83DA-B8ABE5B70DE7}"/>
              </a:ext>
            </a:extLst>
          </p:cNvPr>
          <p:cNvSpPr/>
          <p:nvPr/>
        </p:nvSpPr>
        <p:spPr>
          <a:xfrm>
            <a:off x="4996304" y="554583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clientes</a:t>
            </a:r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8B1D2F4-6CFE-4ED0-B734-DD498A8A7B5C}"/>
              </a:ext>
            </a:extLst>
          </p:cNvPr>
          <p:cNvCxnSpPr>
            <a:cxnSpLocks/>
          </p:cNvCxnSpPr>
          <p:nvPr/>
        </p:nvCxnSpPr>
        <p:spPr>
          <a:xfrm flipV="1">
            <a:off x="6751097" y="1718834"/>
            <a:ext cx="1730941" cy="26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29C0AD-1838-48C1-A5E9-94107316E901}"/>
              </a:ext>
            </a:extLst>
          </p:cNvPr>
          <p:cNvCxnSpPr>
            <a:cxnSpLocks/>
          </p:cNvCxnSpPr>
          <p:nvPr/>
        </p:nvCxnSpPr>
        <p:spPr>
          <a:xfrm flipV="1">
            <a:off x="5192139" y="2780601"/>
            <a:ext cx="1185377" cy="28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A74ACDD-5617-4DA4-A6A5-367F8E225B1B}"/>
              </a:ext>
            </a:extLst>
          </p:cNvPr>
          <p:cNvCxnSpPr/>
          <p:nvPr/>
        </p:nvCxnSpPr>
        <p:spPr>
          <a:xfrm flipV="1">
            <a:off x="10814066" y="4606501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7D99A07-8291-4A4D-8C3C-9D904AB79638}"/>
              </a:ext>
            </a:extLst>
          </p:cNvPr>
          <p:cNvCxnSpPr>
            <a:cxnSpLocks/>
          </p:cNvCxnSpPr>
          <p:nvPr/>
        </p:nvCxnSpPr>
        <p:spPr>
          <a:xfrm flipV="1">
            <a:off x="8813487" y="1121847"/>
            <a:ext cx="0" cy="28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2389BB7-3880-491E-A5FC-C6F0851DEEE0}"/>
              </a:ext>
            </a:extLst>
          </p:cNvPr>
          <p:cNvCxnSpPr>
            <a:cxnSpLocks/>
          </p:cNvCxnSpPr>
          <p:nvPr/>
        </p:nvCxnSpPr>
        <p:spPr>
          <a:xfrm flipV="1">
            <a:off x="8813487" y="563863"/>
            <a:ext cx="0" cy="28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FAE3967-9963-4912-8C58-D436124B8746}"/>
              </a:ext>
            </a:extLst>
          </p:cNvPr>
          <p:cNvCxnSpPr>
            <a:cxnSpLocks/>
          </p:cNvCxnSpPr>
          <p:nvPr/>
        </p:nvCxnSpPr>
        <p:spPr>
          <a:xfrm flipV="1">
            <a:off x="8803816" y="90621"/>
            <a:ext cx="0" cy="28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9AFDA43-A11A-4F07-B7F0-B44C40EE87A9}"/>
              </a:ext>
            </a:extLst>
          </p:cNvPr>
          <p:cNvCxnSpPr>
            <a:cxnSpLocks/>
          </p:cNvCxnSpPr>
          <p:nvPr/>
        </p:nvCxnSpPr>
        <p:spPr>
          <a:xfrm>
            <a:off x="8543319" y="194646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361DDA7-AE44-446A-859F-235952460D32}"/>
              </a:ext>
            </a:extLst>
          </p:cNvPr>
          <p:cNvCxnSpPr>
            <a:cxnSpLocks/>
          </p:cNvCxnSpPr>
          <p:nvPr/>
        </p:nvCxnSpPr>
        <p:spPr>
          <a:xfrm>
            <a:off x="8555694" y="286398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A06C1A-A7FE-429D-BB72-12E6784DFEE2}"/>
              </a:ext>
            </a:extLst>
          </p:cNvPr>
          <p:cNvSpPr txBox="1"/>
          <p:nvPr/>
        </p:nvSpPr>
        <p:spPr>
          <a:xfrm>
            <a:off x="10303351" y="4189726"/>
            <a:ext cx="180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𝞂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categoría=’A’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4F4BDF-4D3F-49D5-84D4-7DFA9422D9D9}"/>
              </a:ext>
            </a:extLst>
          </p:cNvPr>
          <p:cNvSpPr txBox="1"/>
          <p:nvPr/>
        </p:nvSpPr>
        <p:spPr>
          <a:xfrm>
            <a:off x="7530826" y="4071516"/>
            <a:ext cx="180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𝞂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días &gt; 5</a:t>
            </a:r>
            <a:endParaRPr lang="es-ES" sz="1400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992D4CA-5A25-4B36-BA7A-A7143251A22B}"/>
              </a:ext>
            </a:extLst>
          </p:cNvPr>
          <p:cNvCxnSpPr/>
          <p:nvPr/>
        </p:nvCxnSpPr>
        <p:spPr>
          <a:xfrm flipV="1">
            <a:off x="7842939" y="5607441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25DB11B-42AF-4BC7-9EAA-F898958A781C}"/>
              </a:ext>
            </a:extLst>
          </p:cNvPr>
          <p:cNvCxnSpPr/>
          <p:nvPr/>
        </p:nvCxnSpPr>
        <p:spPr>
          <a:xfrm flipV="1">
            <a:off x="5304196" y="4999019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89F1C48-9514-4F7D-B49C-7844F68BFB04}"/>
              </a:ext>
            </a:extLst>
          </p:cNvPr>
          <p:cNvSpPr/>
          <p:nvPr/>
        </p:nvSpPr>
        <p:spPr>
          <a:xfrm>
            <a:off x="8566837" y="1460326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" pitchFamily="2" charset="0"/>
              </a:rPr>
              <a:t>⋈</a:t>
            </a:r>
            <a:endParaRPr lang="es-ES" sz="12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56798EE-1232-4921-9E37-96379DF6DF29}"/>
              </a:ext>
            </a:extLst>
          </p:cNvPr>
          <p:cNvSpPr txBox="1"/>
          <p:nvPr/>
        </p:nvSpPr>
        <p:spPr>
          <a:xfrm>
            <a:off x="10316975" y="5050746"/>
            <a:ext cx="157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nro_casa,categoria</a:t>
            </a:r>
            <a:endParaRPr lang="es-ES" sz="1200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EA555CF-212B-483A-86D6-68C17FEE940B}"/>
              </a:ext>
            </a:extLst>
          </p:cNvPr>
          <p:cNvCxnSpPr/>
          <p:nvPr/>
        </p:nvCxnSpPr>
        <p:spPr>
          <a:xfrm flipV="1">
            <a:off x="10790106" y="5467521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7699B0E-8228-43D3-AFD5-2ECE6C81F07B}"/>
              </a:ext>
            </a:extLst>
          </p:cNvPr>
          <p:cNvSpPr txBox="1"/>
          <p:nvPr/>
        </p:nvSpPr>
        <p:spPr>
          <a:xfrm>
            <a:off x="10380773" y="3330723"/>
            <a:ext cx="157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</a:t>
            </a:r>
            <a:endParaRPr lang="es-ES" sz="12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18B4957-1759-461E-B2B9-8DCDC5278D44}"/>
              </a:ext>
            </a:extLst>
          </p:cNvPr>
          <p:cNvCxnSpPr>
            <a:cxnSpLocks/>
          </p:cNvCxnSpPr>
          <p:nvPr/>
        </p:nvCxnSpPr>
        <p:spPr>
          <a:xfrm flipH="1" flipV="1">
            <a:off x="10832852" y="3804418"/>
            <a:ext cx="1" cy="45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2FABFF2-DF25-47CC-BFC2-2E3B8A95E162}"/>
              </a:ext>
            </a:extLst>
          </p:cNvPr>
          <p:cNvSpPr txBox="1"/>
          <p:nvPr/>
        </p:nvSpPr>
        <p:spPr>
          <a:xfrm>
            <a:off x="7317677" y="5080467"/>
            <a:ext cx="20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nro_cliente,nro_casa,dias</a:t>
            </a:r>
            <a:endParaRPr lang="es-ES" sz="1200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D6A3F4D-7922-4DF3-91FB-EF352AB671DB}"/>
              </a:ext>
            </a:extLst>
          </p:cNvPr>
          <p:cNvCxnSpPr/>
          <p:nvPr/>
        </p:nvCxnSpPr>
        <p:spPr>
          <a:xfrm flipV="1">
            <a:off x="7842939" y="4539898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B26BE23-6138-43BF-9B65-B9AFCAB40116}"/>
              </a:ext>
            </a:extLst>
          </p:cNvPr>
          <p:cNvSpPr txBox="1"/>
          <p:nvPr/>
        </p:nvSpPr>
        <p:spPr>
          <a:xfrm>
            <a:off x="6328265" y="1962108"/>
            <a:ext cx="20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nro_casa,ro_cliente,dias</a:t>
            </a:r>
            <a:endParaRPr lang="es-ES" sz="1200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81AB5DE-EE03-42AF-92C7-2B350E17C01E}"/>
              </a:ext>
            </a:extLst>
          </p:cNvPr>
          <p:cNvCxnSpPr>
            <a:cxnSpLocks/>
          </p:cNvCxnSpPr>
          <p:nvPr/>
        </p:nvCxnSpPr>
        <p:spPr>
          <a:xfrm flipV="1">
            <a:off x="6567154" y="2297039"/>
            <a:ext cx="0" cy="32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5EF5900-CCB0-48DF-9979-8F3F42793252}"/>
              </a:ext>
            </a:extLst>
          </p:cNvPr>
          <p:cNvSpPr txBox="1"/>
          <p:nvPr/>
        </p:nvSpPr>
        <p:spPr>
          <a:xfrm>
            <a:off x="4825789" y="4630463"/>
            <a:ext cx="13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nro_cli,origen</a:t>
            </a:r>
            <a:endParaRPr lang="es-ES" sz="12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032C2DE-6AFF-4ACE-9E03-542D86EADB77}"/>
              </a:ext>
            </a:extLst>
          </p:cNvPr>
          <p:cNvSpPr txBox="1"/>
          <p:nvPr/>
        </p:nvSpPr>
        <p:spPr>
          <a:xfrm>
            <a:off x="4910574" y="3050967"/>
            <a:ext cx="13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</a:t>
            </a:r>
            <a:endParaRPr lang="es-ES" sz="1200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8E47D24-8F63-46FC-AEBE-2647A7EAAA60}"/>
              </a:ext>
            </a:extLst>
          </p:cNvPr>
          <p:cNvCxnSpPr/>
          <p:nvPr/>
        </p:nvCxnSpPr>
        <p:spPr>
          <a:xfrm flipV="1">
            <a:off x="5289804" y="4269693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7474056-D7CD-4C6C-B5CE-8BA67FD439C7}"/>
              </a:ext>
            </a:extLst>
          </p:cNvPr>
          <p:cNvCxnSpPr/>
          <p:nvPr/>
        </p:nvCxnSpPr>
        <p:spPr>
          <a:xfrm flipV="1">
            <a:off x="5304196" y="3483775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10CA18D-3AE1-4A24-BC93-C10F3472CB95}"/>
              </a:ext>
            </a:extLst>
          </p:cNvPr>
          <p:cNvSpPr/>
          <p:nvPr/>
        </p:nvSpPr>
        <p:spPr>
          <a:xfrm>
            <a:off x="11225443" y="5591732"/>
            <a:ext cx="19804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15.000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)=15.000</a:t>
            </a:r>
          </a:p>
          <a:p>
            <a:r>
              <a:rPr lang="es-ES" sz="1200" dirty="0">
                <a:latin typeface="Times" pitchFamily="2" charset="0"/>
              </a:rPr>
              <a:t>V(categoría)=3</a:t>
            </a:r>
          </a:p>
          <a:p>
            <a:r>
              <a:rPr lang="es-ES" sz="1200" dirty="0">
                <a:latin typeface="Times" pitchFamily="2" charset="0"/>
              </a:rPr>
              <a:t>V(zona)=4</a:t>
            </a:r>
          </a:p>
          <a:p>
            <a:r>
              <a:rPr lang="es-ES" sz="1200" dirty="0">
                <a:latin typeface="Times" pitchFamily="2" charset="0"/>
              </a:rPr>
              <a:t>Tabla ordenada por categoría</a:t>
            </a:r>
            <a:endParaRPr lang="es-E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BBACD7B-DA0F-45E3-9095-2A83580B4529}"/>
              </a:ext>
            </a:extLst>
          </p:cNvPr>
          <p:cNvSpPr/>
          <p:nvPr/>
        </p:nvSpPr>
        <p:spPr>
          <a:xfrm>
            <a:off x="10990432" y="4693931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15.000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FA3BB6B-2DFD-438A-932B-0679C7E2AD5D}"/>
              </a:ext>
            </a:extLst>
          </p:cNvPr>
          <p:cNvSpPr/>
          <p:nvPr/>
        </p:nvSpPr>
        <p:spPr>
          <a:xfrm>
            <a:off x="10814066" y="3711643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15.000/V(categoría)=</a:t>
            </a:r>
          </a:p>
          <a:p>
            <a:r>
              <a:rPr lang="es-ES" sz="1200" dirty="0">
                <a:latin typeface="Times" pitchFamily="2" charset="0"/>
              </a:rPr>
              <a:t>15000/3=5.000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67FBA10-E70E-4AB8-8C2F-DE5986CFAA70}"/>
              </a:ext>
            </a:extLst>
          </p:cNvPr>
          <p:cNvSpPr/>
          <p:nvPr/>
        </p:nvSpPr>
        <p:spPr>
          <a:xfrm>
            <a:off x="9983586" y="1731275"/>
            <a:ext cx="1428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</a:t>
            </a:r>
          </a:p>
          <a:p>
            <a:r>
              <a:rPr lang="es-ES" sz="1200" dirty="0">
                <a:latin typeface="Times" pitchFamily="2" charset="0"/>
              </a:rPr>
              <a:t>min{15.000,5000}=</a:t>
            </a:r>
          </a:p>
          <a:p>
            <a:r>
              <a:rPr lang="es-ES" sz="1200" dirty="0">
                <a:latin typeface="Times" pitchFamily="2" charset="0"/>
              </a:rPr>
              <a:t>5000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2A66EE4-FBDD-489A-AA26-5544F3AFB2FA}"/>
              </a:ext>
            </a:extLst>
          </p:cNvPr>
          <p:cNvSpPr/>
          <p:nvPr/>
        </p:nvSpPr>
        <p:spPr>
          <a:xfrm>
            <a:off x="8505574" y="5770013"/>
            <a:ext cx="16802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130.000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)=15.000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)=100.000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dias</a:t>
            </a:r>
            <a:r>
              <a:rPr lang="es-ES" sz="1200" dirty="0">
                <a:latin typeface="Times" pitchFamily="2" charset="0"/>
              </a:rPr>
              <a:t>)=20</a:t>
            </a:r>
          </a:p>
          <a:p>
            <a:r>
              <a:rPr lang="es-ES" sz="1200" dirty="0">
                <a:latin typeface="Times" pitchFamily="2" charset="0"/>
              </a:rPr>
              <a:t>Tabla desordenada</a:t>
            </a:r>
            <a:endParaRPr lang="es-ES" sz="12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24958CF6-5B27-4DC0-9D61-AC2E4E4A6C89}"/>
              </a:ext>
            </a:extLst>
          </p:cNvPr>
          <p:cNvSpPr/>
          <p:nvPr/>
        </p:nvSpPr>
        <p:spPr>
          <a:xfrm>
            <a:off x="8021816" y="4609324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130.000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D6D5095-FA21-497F-8257-25B20917C9FB}"/>
              </a:ext>
            </a:extLst>
          </p:cNvPr>
          <p:cNvSpPr/>
          <p:nvPr/>
        </p:nvSpPr>
        <p:spPr>
          <a:xfrm>
            <a:off x="8001812" y="2882097"/>
            <a:ext cx="2496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latin typeface="Times" pitchFamily="2" charset="0"/>
              </a:rPr>
              <a:t>Nv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/V(días)=</a:t>
            </a:r>
          </a:p>
          <a:p>
            <a:r>
              <a:rPr lang="es-ES" sz="1200" dirty="0">
                <a:latin typeface="Times" pitchFamily="2" charset="0"/>
              </a:rPr>
              <a:t>15*130.000/20= 97.500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</a:t>
            </a:r>
          </a:p>
          <a:p>
            <a:r>
              <a:rPr lang="es-ES" sz="1200" dirty="0">
                <a:latin typeface="Times" pitchFamily="2" charset="0"/>
              </a:rPr>
              <a:t>min{15.000,97500}= 15.000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)=min{100.000,97500}=97.500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670774D-88C2-41A8-9CF3-13379D142D09}"/>
              </a:ext>
            </a:extLst>
          </p:cNvPr>
          <p:cNvSpPr/>
          <p:nvPr/>
        </p:nvSpPr>
        <p:spPr>
          <a:xfrm>
            <a:off x="3764783" y="5656764"/>
            <a:ext cx="14221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)=100.000</a:t>
            </a:r>
          </a:p>
          <a:p>
            <a:r>
              <a:rPr lang="es-ES" sz="1200" dirty="0">
                <a:latin typeface="Times" pitchFamily="2" charset="0"/>
              </a:rPr>
              <a:t>V(origen)=50</a:t>
            </a:r>
          </a:p>
          <a:p>
            <a:r>
              <a:rPr lang="es-ES" sz="1200" dirty="0">
                <a:latin typeface="Times" pitchFamily="2" charset="0"/>
              </a:rPr>
              <a:t>Tabla desordenada</a:t>
            </a:r>
          </a:p>
          <a:p>
            <a:r>
              <a:rPr lang="es-ES" sz="1200" dirty="0" err="1">
                <a:latin typeface="Times" pitchFamily="2" charset="0"/>
              </a:rPr>
              <a:t>Indice</a:t>
            </a:r>
            <a:r>
              <a:rPr lang="es-ES" sz="1200" dirty="0">
                <a:latin typeface="Times" pitchFamily="2" charset="0"/>
              </a:rPr>
              <a:t> B+ 3 niveles</a:t>
            </a:r>
          </a:p>
          <a:p>
            <a:r>
              <a:rPr lang="es-ES" sz="1200" dirty="0">
                <a:latin typeface="Times" pitchFamily="2" charset="0"/>
              </a:rPr>
              <a:t>En </a:t>
            </a:r>
            <a:r>
              <a:rPr lang="es-ES" sz="1200" dirty="0" err="1">
                <a:latin typeface="Times" pitchFamily="2" charset="0"/>
              </a:rPr>
              <a:t>nro_cli</a:t>
            </a:r>
            <a:endParaRPr lang="es-ES" sz="12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61AD96C-73A1-4142-BB96-C17FA6242BC2}"/>
              </a:ext>
            </a:extLst>
          </p:cNvPr>
          <p:cNvSpPr/>
          <p:nvPr/>
        </p:nvSpPr>
        <p:spPr>
          <a:xfrm>
            <a:off x="5462338" y="5147781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3197643E-E516-41AF-A6E3-43FE5D42B72A}"/>
              </a:ext>
            </a:extLst>
          </p:cNvPr>
          <p:cNvSpPr/>
          <p:nvPr/>
        </p:nvSpPr>
        <p:spPr>
          <a:xfrm>
            <a:off x="5401446" y="343829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100.000/V(origen)=</a:t>
            </a:r>
          </a:p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9691D15-81A0-4842-88DC-8518312E7478}"/>
              </a:ext>
            </a:extLst>
          </p:cNvPr>
          <p:cNvSpPr/>
          <p:nvPr/>
        </p:nvSpPr>
        <p:spPr>
          <a:xfrm>
            <a:off x="4730332" y="2104166"/>
            <a:ext cx="1505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)=</a:t>
            </a:r>
          </a:p>
          <a:p>
            <a:r>
              <a:rPr lang="es-ES" sz="1200" dirty="0">
                <a:latin typeface="Times" pitchFamily="2" charset="0"/>
              </a:rPr>
              <a:t>min{100.000,2000}=</a:t>
            </a:r>
          </a:p>
          <a:p>
            <a:r>
              <a:rPr lang="es-ES" sz="1200" dirty="0">
                <a:latin typeface="Times" pitchFamily="2" charset="0"/>
              </a:rPr>
              <a:t>2000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667DFB6-9A79-4BE5-A2D7-D9B7539D27D3}"/>
              </a:ext>
            </a:extLst>
          </p:cNvPr>
          <p:cNvSpPr/>
          <p:nvPr/>
        </p:nvSpPr>
        <p:spPr>
          <a:xfrm>
            <a:off x="5407820" y="4324924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F2AD93C-6DD9-433D-B511-C87C78EFBF74}"/>
              </a:ext>
            </a:extLst>
          </p:cNvPr>
          <p:cNvSpPr/>
          <p:nvPr/>
        </p:nvSpPr>
        <p:spPr>
          <a:xfrm>
            <a:off x="6607199" y="2326564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92616C5-D8F9-4B47-AA23-D9B30C7CC8EE}"/>
              </a:ext>
            </a:extLst>
          </p:cNvPr>
          <p:cNvSpPr/>
          <p:nvPr/>
        </p:nvSpPr>
        <p:spPr>
          <a:xfrm>
            <a:off x="6681417" y="929757"/>
            <a:ext cx="1428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</a:t>
            </a:r>
          </a:p>
          <a:p>
            <a:r>
              <a:rPr lang="es-ES" sz="1200" dirty="0">
                <a:latin typeface="Times" pitchFamily="2" charset="0"/>
              </a:rPr>
              <a:t>min{15.000,2000}=</a:t>
            </a:r>
          </a:p>
          <a:p>
            <a:r>
              <a:rPr lang="es-ES" sz="1200" dirty="0">
                <a:latin typeface="Times" pitchFamily="2" charset="0"/>
              </a:rPr>
              <a:t>2000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44F9843-D59A-4CD0-963B-5459590E428A}"/>
              </a:ext>
            </a:extLst>
          </p:cNvPr>
          <p:cNvSpPr/>
          <p:nvPr/>
        </p:nvSpPr>
        <p:spPr>
          <a:xfrm>
            <a:off x="8917651" y="1200564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32A6496-9E50-418D-9DCB-54E9BD5EBF86}"/>
              </a:ext>
            </a:extLst>
          </p:cNvPr>
          <p:cNvSpPr/>
          <p:nvPr/>
        </p:nvSpPr>
        <p:spPr>
          <a:xfrm>
            <a:off x="8885953" y="603225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33D8D0B6-BDE7-4E37-93F4-FE06B9B7DC8C}"/>
              </a:ext>
            </a:extLst>
          </p:cNvPr>
          <p:cNvSpPr/>
          <p:nvPr/>
        </p:nvSpPr>
        <p:spPr>
          <a:xfrm>
            <a:off x="9072273" y="56146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2000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B5D5652-6DA0-4D11-AA5C-E3859A56F864}"/>
              </a:ext>
            </a:extLst>
          </p:cNvPr>
          <p:cNvCxnSpPr>
            <a:cxnSpLocks/>
          </p:cNvCxnSpPr>
          <p:nvPr/>
        </p:nvCxnSpPr>
        <p:spPr>
          <a:xfrm flipV="1">
            <a:off x="10411941" y="5090834"/>
            <a:ext cx="1329136" cy="413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1C911AEE-DA5B-44C4-BA7A-1B9ABFFB0554}"/>
              </a:ext>
            </a:extLst>
          </p:cNvPr>
          <p:cNvCxnSpPr>
            <a:cxnSpLocks/>
          </p:cNvCxnSpPr>
          <p:nvPr/>
        </p:nvCxnSpPr>
        <p:spPr>
          <a:xfrm>
            <a:off x="10744002" y="5020774"/>
            <a:ext cx="607963" cy="474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9CEB704-8496-49EB-AA97-6CAA70FE3097}"/>
              </a:ext>
            </a:extLst>
          </p:cNvPr>
          <p:cNvCxnSpPr>
            <a:cxnSpLocks/>
          </p:cNvCxnSpPr>
          <p:nvPr/>
        </p:nvCxnSpPr>
        <p:spPr>
          <a:xfrm>
            <a:off x="8493199" y="633787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626B663-46C5-4B73-970A-3B494898FE7F}"/>
              </a:ext>
            </a:extLst>
          </p:cNvPr>
          <p:cNvCxnSpPr>
            <a:cxnSpLocks/>
          </p:cNvCxnSpPr>
          <p:nvPr/>
        </p:nvCxnSpPr>
        <p:spPr>
          <a:xfrm>
            <a:off x="8505574" y="725539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5166CD-1D1D-614D-BADA-057E0A2BB3CE}"/>
              </a:ext>
            </a:extLst>
          </p:cNvPr>
          <p:cNvSpPr txBox="1"/>
          <p:nvPr/>
        </p:nvSpPr>
        <p:spPr>
          <a:xfrm>
            <a:off x="770561" y="369870"/>
            <a:ext cx="9986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Coste la consulta optimizada </a:t>
            </a:r>
            <a:r>
              <a:rPr lang="es-ES" sz="1200" dirty="0">
                <a:sym typeface="Wingdings" pitchFamily="2" charset="2"/>
              </a:rPr>
              <a:t> tener en cuenta que hay que encauzar todo lo que se pueda, y materializar solo lo necesario  6ª regla heurística</a:t>
            </a:r>
          </a:p>
          <a:p>
            <a:r>
              <a:rPr lang="es-ES" sz="1200" dirty="0">
                <a:sym typeface="Wingdings" pitchFamily="2" charset="2"/>
              </a:rPr>
              <a:t>Analizamos el coste por ramas y luego con cuidado las operaciones binarias y las ordenaciones.</a:t>
            </a:r>
          </a:p>
          <a:p>
            <a:r>
              <a:rPr lang="es-ES" sz="1200" dirty="0">
                <a:sym typeface="Wingdings" pitchFamily="2" charset="2"/>
              </a:rPr>
              <a:t>Coste de la rama clientes  selección de 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origen</a:t>
            </a:r>
            <a:r>
              <a:rPr lang="es-ES" sz="1200" dirty="0">
                <a:sym typeface="Wingdings" pitchFamily="2" charset="2"/>
              </a:rPr>
              <a:t>=‘Madrid’</a:t>
            </a:r>
          </a:p>
          <a:p>
            <a:r>
              <a:rPr lang="es-ES" sz="1200" dirty="0">
                <a:sym typeface="Wingdings" pitchFamily="2" charset="2"/>
              </a:rPr>
              <a:t>	- 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Lectura secuencial  Lr=4*20=80 bytes;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fr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=(1024/80)=12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=(100.000/12)=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  <a:sym typeface="Wingdings" pitchFamily="2" charset="2"/>
              </a:rPr>
              <a:t>8334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sym typeface="Wingdings" pitchFamily="2" charset="2"/>
            </a:endParaRPr>
          </a:p>
          <a:p>
            <a:pPr lvl="2"/>
            <a:r>
              <a:rPr lang="es-ES" sz="1200" dirty="0">
                <a:sym typeface="Wingdings" pitchFamily="2" charset="2"/>
              </a:rPr>
              <a:t>- 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 No hay índice por el campo origen, no puedo aplicar búsqueda por índice</a:t>
            </a:r>
          </a:p>
          <a:p>
            <a:pPr lvl="2"/>
            <a:r>
              <a:rPr lang="es-ES" sz="1200" dirty="0">
                <a:latin typeface="Times" pitchFamily="2" charset="0"/>
                <a:sym typeface="Wingdings" pitchFamily="2" charset="2"/>
              </a:rPr>
              <a:t>- No hay ordenación por el campo origen, no puedo aplicar búsqueda binaria.</a:t>
            </a:r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Coste de la rama estancias  selección de 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días </a:t>
            </a:r>
            <a:r>
              <a:rPr lang="es-ES" sz="1200" dirty="0">
                <a:sym typeface="Wingdings" pitchFamily="2" charset="2"/>
              </a:rPr>
              <a:t>&gt; 5</a:t>
            </a:r>
          </a:p>
          <a:p>
            <a:pPr lvl="2"/>
            <a:r>
              <a:rPr lang="es-ES" sz="1200" dirty="0">
                <a:latin typeface="Times" pitchFamily="2" charset="0"/>
                <a:sym typeface="Wingdings" pitchFamily="2" charset="2"/>
              </a:rPr>
              <a:t> - Lectura secuencial  Lr=4*20=80 bytes;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fr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=(1024/80)=12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=(130.000/12)=</a:t>
            </a:r>
            <a:r>
              <a:rPr lang="es-ES" sz="1200" dirty="0">
                <a:solidFill>
                  <a:srgbClr val="00B050"/>
                </a:solidFill>
                <a:latin typeface="Times" pitchFamily="2" charset="0"/>
                <a:sym typeface="Wingdings" pitchFamily="2" charset="2"/>
              </a:rPr>
              <a:t>10834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pPr lvl="2"/>
            <a:r>
              <a:rPr lang="es-ES" sz="1200" dirty="0">
                <a:latin typeface="Times" pitchFamily="2" charset="0"/>
                <a:sym typeface="Wingdings" pitchFamily="2" charset="2"/>
              </a:rPr>
              <a:t>   No hay índice por el campo días, no se puede búsqueda por índice</a:t>
            </a:r>
          </a:p>
          <a:p>
            <a:pPr lvl="2"/>
            <a:r>
              <a:rPr lang="es-ES" sz="1200" dirty="0">
                <a:latin typeface="Times" pitchFamily="2" charset="0"/>
                <a:sym typeface="Wingdings" pitchFamily="2" charset="2"/>
              </a:rPr>
              <a:t>- No hay ordenación, no se puede búsqueda binaria</a:t>
            </a:r>
          </a:p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	</a:t>
            </a:r>
          </a:p>
          <a:p>
            <a:r>
              <a:rPr lang="es-ES" sz="1200" dirty="0">
                <a:sym typeface="Wingdings" pitchFamily="2" charset="2"/>
              </a:rPr>
              <a:t>Coste del primer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de la rama de clientes con estancias</a:t>
            </a: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F3595A0-6A02-E940-8A16-4530FD5C0EB1}"/>
              </a:ext>
            </a:extLst>
          </p:cNvPr>
          <p:cNvSpPr/>
          <p:nvPr/>
        </p:nvSpPr>
        <p:spPr>
          <a:xfrm>
            <a:off x="5542398" y="2118193"/>
            <a:ext cx="58068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itchFamily="2" charset="2"/>
              </a:rPr>
              <a:t>Coste del primer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latin typeface="Times" pitchFamily="2" charset="0"/>
                <a:sym typeface="Wingdings" pitchFamily="2" charset="2"/>
              </a:rPr>
              <a:t>Bucle anidado por bloques   Mínima memoria suficiente  M=3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, </a:t>
            </a:r>
            <a:r>
              <a:rPr lang="es-ES" sz="1200" dirty="0"/>
              <a:t>cuando las dos ramas de entrada se leen del disco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 puede encauzar una rama. (no leerla del disco):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 , se encauza la más grande </a:t>
            </a:r>
            <a:r>
              <a:rPr lang="es-ES" sz="1200" dirty="0" err="1"/>
              <a:t>br</a:t>
            </a:r>
            <a:r>
              <a:rPr lang="es-ES" sz="1200" dirty="0"/>
              <a:t> , y materializamos la otra rama bs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Encauzo la más grande </a:t>
            </a:r>
            <a:r>
              <a:rPr lang="es-ES" sz="1200" dirty="0">
                <a:sym typeface="Wingdings" pitchFamily="2" charset="2"/>
              </a:rPr>
              <a:t>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=5736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Materializo la más pequeña  bs=40 </a:t>
            </a:r>
            <a:r>
              <a:rPr lang="es-ES" sz="1200" dirty="0" err="1">
                <a:sym typeface="Wingdings" pitchFamily="2" charset="2"/>
              </a:rPr>
              <a:t>bloq</a:t>
            </a:r>
            <a:endParaRPr lang="es-ES" sz="1200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5736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40 = 229.440 </a:t>
            </a:r>
            <a:r>
              <a:rPr lang="es-ES" sz="1200" dirty="0" err="1"/>
              <a:t>blq</a:t>
            </a:r>
            <a:r>
              <a:rPr lang="es-ES" sz="1200" dirty="0"/>
              <a:t> + materializa 40 </a:t>
            </a:r>
            <a:r>
              <a:rPr lang="es-ES" sz="1200" dirty="0" err="1"/>
              <a:t>blq</a:t>
            </a:r>
            <a:r>
              <a:rPr lang="es-ES" sz="1200" dirty="0"/>
              <a:t> en disco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Coste =0 </a:t>
            </a:r>
            <a:r>
              <a:rPr lang="es-ES" sz="1200" dirty="0">
                <a:sym typeface="Wingdings" panose="05000000000000000000" pitchFamily="2" charset="2"/>
              </a:rPr>
              <a:t> M&gt;= min{</a:t>
            </a:r>
            <a:r>
              <a:rPr lang="es-ES" sz="1200" dirty="0" err="1">
                <a:sym typeface="Wingdings" panose="05000000000000000000" pitchFamily="2" charset="2"/>
              </a:rPr>
              <a:t>bs,br</a:t>
            </a:r>
            <a:r>
              <a:rPr lang="es-ES" sz="1200" dirty="0">
                <a:sym typeface="Wingdings" panose="05000000000000000000" pitchFamily="2" charset="2"/>
              </a:rPr>
              <a:t>}+2</a:t>
            </a:r>
            <a:endParaRPr lang="es-E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Bucle anidado indexado? Tengo índice en campo </a:t>
            </a:r>
            <a:r>
              <a:rPr lang="es-ES" sz="1200" dirty="0" err="1">
                <a:sym typeface="Wingdings" pitchFamily="2" charset="2"/>
              </a:rPr>
              <a:t>nro_cli</a:t>
            </a:r>
            <a:r>
              <a:rPr lang="es-ES" sz="1200" dirty="0">
                <a:sym typeface="Wingdings" pitchFamily="2" charset="2"/>
              </a:rPr>
              <a:t> de cliente., 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No se puede usar</a:t>
            </a:r>
            <a:r>
              <a:rPr lang="es-ES" sz="1200" dirty="0">
                <a:sym typeface="Wingdings" pitchFamily="2" charset="2"/>
              </a:rPr>
              <a:t>, porque ya se ha leído previamente la tabla al haber una selección antes, y se ha perdido todo lo que tenía.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 si las dos ramas se leen inicialmente del disco Coste=3(</a:t>
            </a:r>
            <a:r>
              <a:rPr lang="es-ES" sz="1200" dirty="0" err="1">
                <a:sym typeface="Wingdings" pitchFamily="2" charset="2"/>
              </a:rPr>
              <a:t>br+bs</a:t>
            </a:r>
            <a:r>
              <a:rPr lang="es-ES" sz="1200" dirty="0">
                <a:sym typeface="Wingdings" pitchFamily="2" charset="2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El 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puede encauzar las dos ramas –&gt; Coste =2(</a:t>
            </a:r>
            <a:r>
              <a:rPr lang="es-ES" sz="1200" dirty="0" err="1">
                <a:sym typeface="Wingdings" pitchFamily="2" charset="2"/>
              </a:rPr>
              <a:t>br+bs</a:t>
            </a:r>
            <a:r>
              <a:rPr lang="es-ES" sz="1200" dirty="0">
                <a:sym typeface="Wingdings" pitchFamily="2" charset="2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 = 2(40+5736)=</a:t>
            </a:r>
            <a:r>
              <a:rPr lang="es-ES" sz="1200" dirty="0">
                <a:solidFill>
                  <a:srgbClr val="00B050"/>
                </a:solidFill>
                <a:sym typeface="Wingdings" pitchFamily="2" charset="2"/>
              </a:rPr>
              <a:t>11552</a:t>
            </a:r>
            <a:r>
              <a:rPr lang="es-ES" sz="1200" dirty="0">
                <a:sym typeface="Wingdings" pitchFamily="2" charset="2"/>
              </a:rPr>
              <a:t> </a:t>
            </a:r>
            <a:r>
              <a:rPr lang="es-ES" sz="1200" dirty="0" err="1">
                <a:sym typeface="Wingdings" pitchFamily="2" charset="2"/>
              </a:rPr>
              <a:t>blq</a:t>
            </a:r>
            <a:endParaRPr lang="es-ES" sz="1200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ym typeface="Wingdings" pitchFamily="2" charset="2"/>
            </a:endParaRPr>
          </a:p>
          <a:p>
            <a:pPr lvl="1"/>
            <a:r>
              <a:rPr lang="es-ES" sz="1200" dirty="0">
                <a:sym typeface="Wingdings" pitchFamily="2" charset="2"/>
              </a:rPr>
              <a:t>Se puede usar 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cuando la memoria para el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sea M&gt;=N+1, en este caso estamos en condiciones de mínima memoria suficiente  M=100 (particiones del hash)+1 , luego este caso permite hash </a:t>
            </a:r>
            <a:r>
              <a:rPr lang="es-ES" sz="1200" dirty="0" err="1">
                <a:sym typeface="Wingdings" pitchFamily="2" charset="2"/>
              </a:rPr>
              <a:t>join</a:t>
            </a:r>
            <a:endParaRPr lang="es-ES" sz="1200" dirty="0">
              <a:sym typeface="Wingdings" pitchFamily="2" charset="2"/>
            </a:endParaRPr>
          </a:p>
          <a:p>
            <a:pPr lvl="1"/>
            <a:r>
              <a:rPr lang="es-ES" sz="1200" dirty="0">
                <a:sym typeface="Wingdings" pitchFamily="2" charset="2"/>
              </a:rPr>
              <a:t>Si por ejemplo tenemos M=50, función de asociación es </a:t>
            </a:r>
            <a:r>
              <a:rPr lang="es-ES" sz="1200" dirty="0" err="1">
                <a:sym typeface="Wingdings" pitchFamily="2" charset="2"/>
              </a:rPr>
              <a:t>Xmod</a:t>
            </a:r>
            <a:r>
              <a:rPr lang="es-ES" sz="1200" dirty="0">
                <a:sym typeface="Wingdings" pitchFamily="2" charset="2"/>
              </a:rPr>
              <a:t> 100, significa que necesito 100+1 bloques para el 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, M&lt;100+1 , no puedo usar </a:t>
            </a:r>
            <a:r>
              <a:rPr lang="es-ES" sz="1200" dirty="0" err="1">
                <a:sym typeface="Wingdings" pitchFamily="2" charset="2"/>
              </a:rPr>
              <a:t>hashjoin</a:t>
            </a:r>
            <a:endParaRPr lang="es-ES" sz="1200" dirty="0">
              <a:sym typeface="Wingdings" pitchFamily="2" charset="2"/>
            </a:endParaRPr>
          </a:p>
          <a:p>
            <a:pPr lvl="1"/>
            <a:r>
              <a:rPr lang="es-ES" sz="1200" dirty="0">
                <a:sym typeface="Wingdings" pitchFamily="2" charset="2"/>
              </a:rPr>
              <a:t>No habría coste del 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: M&gt;= N+1+ min{</a:t>
            </a:r>
            <a:r>
              <a:rPr lang="es-ES" sz="1200" dirty="0" err="1">
                <a:sym typeface="Wingdings" pitchFamily="2" charset="2"/>
              </a:rPr>
              <a:t>br,bs</a:t>
            </a:r>
            <a:r>
              <a:rPr lang="es-ES" sz="1200" dirty="0">
                <a:sym typeface="Wingdings" pitchFamily="2" charset="2"/>
              </a:rPr>
              <a:t>}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834287A-988D-4AB2-A274-4C86315C4901}"/>
              </a:ext>
            </a:extLst>
          </p:cNvPr>
          <p:cNvCxnSpPr>
            <a:cxnSpLocks/>
          </p:cNvCxnSpPr>
          <p:nvPr/>
        </p:nvCxnSpPr>
        <p:spPr>
          <a:xfrm flipH="1" flipV="1">
            <a:off x="2789096" y="3622591"/>
            <a:ext cx="1020425" cy="9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10575CB-A501-4646-B744-5DB1F247F09B}"/>
              </a:ext>
            </a:extLst>
          </p:cNvPr>
          <p:cNvCxnSpPr>
            <a:cxnSpLocks/>
          </p:cNvCxnSpPr>
          <p:nvPr/>
        </p:nvCxnSpPr>
        <p:spPr>
          <a:xfrm flipV="1">
            <a:off x="1389563" y="3564752"/>
            <a:ext cx="964453" cy="3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1253562-6AFC-4865-AED5-31940E6045AA}"/>
              </a:ext>
            </a:extLst>
          </p:cNvPr>
          <p:cNvCxnSpPr/>
          <p:nvPr/>
        </p:nvCxnSpPr>
        <p:spPr>
          <a:xfrm flipV="1">
            <a:off x="2661220" y="2891382"/>
            <a:ext cx="0" cy="45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2B828FA-14A7-45D0-B2DF-2A8608D256DE}"/>
              </a:ext>
            </a:extLst>
          </p:cNvPr>
          <p:cNvSpPr txBox="1"/>
          <p:nvPr/>
        </p:nvSpPr>
        <p:spPr>
          <a:xfrm>
            <a:off x="542442" y="3860370"/>
            <a:ext cx="20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CE168A-52C3-41FA-9649-94F1621B476E}"/>
              </a:ext>
            </a:extLst>
          </p:cNvPr>
          <p:cNvSpPr txBox="1"/>
          <p:nvPr/>
        </p:nvSpPr>
        <p:spPr>
          <a:xfrm>
            <a:off x="3519437" y="4506262"/>
            <a:ext cx="2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latin typeface="Times" pitchFamily="2" charset="0"/>
              </a:rPr>
              <a:t>días &gt; 5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CE5F9A-A57C-457F-BF59-E10ED0EE1713}"/>
              </a:ext>
            </a:extLst>
          </p:cNvPr>
          <p:cNvSpPr/>
          <p:nvPr/>
        </p:nvSpPr>
        <p:spPr>
          <a:xfrm>
            <a:off x="2371276" y="329714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" pitchFamily="2" charset="0"/>
              </a:rPr>
              <a:t>⋈ 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=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 </a:t>
            </a:r>
            <a:endParaRPr lang="es-ES" sz="1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932CB6-923C-458E-9345-D597511F1C79}"/>
              </a:ext>
            </a:extLst>
          </p:cNvPr>
          <p:cNvSpPr/>
          <p:nvPr/>
        </p:nvSpPr>
        <p:spPr>
          <a:xfrm>
            <a:off x="502617" y="4249387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=2000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Lr=20 bytes</a:t>
            </a: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Fr=51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Br=40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6F5DCE-3DD1-47A1-BA24-94BC38092C67}"/>
              </a:ext>
            </a:extLst>
          </p:cNvPr>
          <p:cNvSpPr/>
          <p:nvPr/>
        </p:nvSpPr>
        <p:spPr>
          <a:xfrm>
            <a:off x="3454696" y="4974434"/>
            <a:ext cx="10534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=97500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Lr=60 bytes</a:t>
            </a: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Fr=17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Br=5736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486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640A887-2A6E-D44D-9430-B43FF7E3DCD7}"/>
              </a:ext>
            </a:extLst>
          </p:cNvPr>
          <p:cNvSpPr/>
          <p:nvPr/>
        </p:nvSpPr>
        <p:spPr>
          <a:xfrm>
            <a:off x="315073" y="374119"/>
            <a:ext cx="11876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itchFamily="2" charset="2"/>
              </a:rPr>
              <a:t>Coste de la rama Casas  selección de 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categoría=‘A’</a:t>
            </a: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	Lectura secuencial  Lr=4*20=80 bytes;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fr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=(1024/80)=12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;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=(15.000/12)=1250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	Hay ordenación por el campo categoría, puedo aplicar búsqueda binaria </a:t>
            </a:r>
            <a:r>
              <a:rPr lang="es-ES" sz="1200" dirty="0">
                <a:sym typeface="Wingdings" pitchFamily="2" charset="2"/>
              </a:rPr>
              <a:t>C=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log</a:t>
            </a:r>
            <a:r>
              <a:rPr lang="es-ES" sz="1200" baseline="-25000" dirty="0"/>
              <a:t>2</a:t>
            </a:r>
            <a:r>
              <a:rPr lang="es-ES" sz="1200" dirty="0"/>
              <a:t>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+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n</a:t>
            </a:r>
            <a:r>
              <a:rPr lang="es-ES" sz="1200" baseline="-25000" dirty="0" err="1"/>
              <a:t>rc</a:t>
            </a:r>
            <a:r>
              <a:rPr lang="es-ES" sz="1200" dirty="0"/>
              <a:t>/</a:t>
            </a:r>
            <a:r>
              <a:rPr lang="es-ES" sz="1200" dirty="0" err="1"/>
              <a:t>f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– 1 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log</a:t>
            </a:r>
            <a:r>
              <a:rPr lang="es-ES" sz="1200" baseline="-25000" dirty="0"/>
              <a:t>2</a:t>
            </a:r>
            <a:r>
              <a:rPr lang="es-ES" sz="1200" dirty="0"/>
              <a:t>(1250)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+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5000/12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– 1 =11+417-1=</a:t>
            </a:r>
            <a:r>
              <a:rPr lang="es-ES" sz="1200" dirty="0">
                <a:solidFill>
                  <a:srgbClr val="00B050"/>
                </a:solidFill>
              </a:rPr>
              <a:t>427</a:t>
            </a:r>
            <a:r>
              <a:rPr lang="es-ES" sz="1200" dirty="0"/>
              <a:t> </a:t>
            </a:r>
            <a:r>
              <a:rPr lang="es-ES" sz="1200" dirty="0" err="1"/>
              <a:t>bloq</a:t>
            </a:r>
            <a:endParaRPr lang="es-ES" sz="1200" dirty="0"/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	No hay índice por el campo categoría, no se puede buscar por el índice</a:t>
            </a:r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	</a:t>
            </a:r>
          </a:p>
          <a:p>
            <a:r>
              <a:rPr lang="es-ES" sz="1200" dirty="0">
                <a:sym typeface="Wingdings" pitchFamily="2" charset="2"/>
              </a:rPr>
              <a:t>Coste del segundo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de la rama de casas con salida del primer </a:t>
            </a:r>
            <a:r>
              <a:rPr lang="es-ES" sz="1200" dirty="0" err="1">
                <a:sym typeface="Wingdings" pitchFamily="2" charset="2"/>
              </a:rPr>
              <a:t>join</a:t>
            </a:r>
            <a:endParaRPr lang="es-ES" sz="1200" dirty="0">
              <a:sym typeface="Wingdings" pitchFamily="2" charset="2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90DCB5-E263-4EF2-8E3F-B816E1AB1F12}"/>
              </a:ext>
            </a:extLst>
          </p:cNvPr>
          <p:cNvCxnSpPr>
            <a:cxnSpLocks/>
          </p:cNvCxnSpPr>
          <p:nvPr/>
        </p:nvCxnSpPr>
        <p:spPr>
          <a:xfrm flipH="1" flipV="1">
            <a:off x="1971969" y="2709900"/>
            <a:ext cx="1038359" cy="24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898F219-2A91-49C8-8D9F-F0EB29EB38BB}"/>
              </a:ext>
            </a:extLst>
          </p:cNvPr>
          <p:cNvCxnSpPr>
            <a:cxnSpLocks/>
          </p:cNvCxnSpPr>
          <p:nvPr/>
        </p:nvCxnSpPr>
        <p:spPr>
          <a:xfrm flipH="1">
            <a:off x="830688" y="2650455"/>
            <a:ext cx="725335" cy="31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32B746D-0D69-4F65-8FDE-79DEB41FFA9F}"/>
              </a:ext>
            </a:extLst>
          </p:cNvPr>
          <p:cNvSpPr/>
          <p:nvPr/>
        </p:nvSpPr>
        <p:spPr>
          <a:xfrm>
            <a:off x="1596545" y="2386715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" pitchFamily="2" charset="0"/>
              </a:rPr>
              <a:t>⋈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A665C4-48B4-49E9-BA54-E41053CA20DB}"/>
              </a:ext>
            </a:extLst>
          </p:cNvPr>
          <p:cNvSpPr txBox="1"/>
          <p:nvPr/>
        </p:nvSpPr>
        <p:spPr>
          <a:xfrm>
            <a:off x="550475" y="2958883"/>
            <a:ext cx="20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nro_casa,nro_cli,dias</a:t>
            </a:r>
            <a:endParaRPr lang="es-ES" sz="12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F5AD6A-6286-4EDC-BE2E-023A0D6AC545}"/>
              </a:ext>
            </a:extLst>
          </p:cNvPr>
          <p:cNvCxnSpPr>
            <a:cxnSpLocks/>
          </p:cNvCxnSpPr>
          <p:nvPr/>
        </p:nvCxnSpPr>
        <p:spPr>
          <a:xfrm flipV="1">
            <a:off x="1784257" y="1901048"/>
            <a:ext cx="0" cy="4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A295B4-430F-449C-B8DC-4FB7FCD6CDE3}"/>
              </a:ext>
            </a:extLst>
          </p:cNvPr>
          <p:cNvSpPr txBox="1"/>
          <p:nvPr/>
        </p:nvSpPr>
        <p:spPr>
          <a:xfrm>
            <a:off x="2744354" y="3059668"/>
            <a:ext cx="16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704AAD-87A4-4754-A8E0-7485B2706FCF}"/>
              </a:ext>
            </a:extLst>
          </p:cNvPr>
          <p:cNvSpPr/>
          <p:nvPr/>
        </p:nvSpPr>
        <p:spPr>
          <a:xfrm>
            <a:off x="518560" y="3529786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=2000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Lr=60 bytes</a:t>
            </a: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Fr=17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Br=118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7F247D-847E-4E5E-916D-571BD7868E79}"/>
              </a:ext>
            </a:extLst>
          </p:cNvPr>
          <p:cNvSpPr/>
          <p:nvPr/>
        </p:nvSpPr>
        <p:spPr>
          <a:xfrm>
            <a:off x="2614343" y="3626009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=5000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Lr=20 bytes</a:t>
            </a: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Fr=51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r>
              <a:rPr lang="es-ES" sz="1200" dirty="0">
                <a:latin typeface="Times" pitchFamily="2" charset="0"/>
                <a:sym typeface="Wingdings" pitchFamily="2" charset="2"/>
              </a:rPr>
              <a:t>Br=99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9E813D-0310-42DF-86CD-F65EB08E7599}"/>
              </a:ext>
            </a:extLst>
          </p:cNvPr>
          <p:cNvSpPr/>
          <p:nvPr/>
        </p:nvSpPr>
        <p:spPr>
          <a:xfrm>
            <a:off x="4931478" y="1921687"/>
            <a:ext cx="58068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itchFamily="2" charset="2"/>
              </a:rPr>
              <a:t>Coste del segundo </a:t>
            </a:r>
            <a:r>
              <a:rPr lang="es-ES" sz="1200" dirty="0" err="1">
                <a:sym typeface="Wingdings" pitchFamily="2" charset="2"/>
              </a:rPr>
              <a:t>join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" pitchFamily="2" charset="0"/>
                <a:sym typeface="Wingdings" pitchFamily="2" charset="2"/>
              </a:rPr>
              <a:t>Bucle anidado por bloques   Mínima memoria suficiente  M=3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, </a:t>
            </a:r>
            <a:r>
              <a:rPr lang="es-ES" sz="1200" dirty="0"/>
              <a:t>cuando las dos ramas de entrada se leen del disco.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 puede encauzar una rama. (no leerla del disco):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 , se encauza la más grande </a:t>
            </a:r>
            <a:r>
              <a:rPr lang="es-ES" sz="1200" dirty="0" err="1"/>
              <a:t>br</a:t>
            </a:r>
            <a:r>
              <a:rPr lang="es-ES" sz="1200" dirty="0"/>
              <a:t> , y </a:t>
            </a:r>
            <a:r>
              <a:rPr lang="es-ES" sz="1200" dirty="0" err="1"/>
              <a:t>materailizamos</a:t>
            </a:r>
            <a:r>
              <a:rPr lang="es-ES" sz="1200" dirty="0"/>
              <a:t> la otra rama bs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Encauzo la más grande </a:t>
            </a:r>
            <a:r>
              <a:rPr lang="es-ES" sz="1200" dirty="0">
                <a:sym typeface="Wingdings" pitchFamily="2" charset="2"/>
              </a:rPr>
              <a:t>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=118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Materializo la más pequeña  bs=99bloq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1118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99 = 11682 </a:t>
            </a:r>
            <a:r>
              <a:rPr lang="es-ES" sz="1200" dirty="0" err="1"/>
              <a:t>blq</a:t>
            </a:r>
            <a:r>
              <a:rPr lang="es-ES" sz="1200" dirty="0"/>
              <a:t> + materializa 99 </a:t>
            </a:r>
            <a:r>
              <a:rPr lang="es-ES" sz="1200" dirty="0" err="1"/>
              <a:t>blq</a:t>
            </a:r>
            <a:r>
              <a:rPr lang="es-ES" sz="1200" dirty="0"/>
              <a:t> en disco </a:t>
            </a:r>
            <a:endParaRPr lang="es-ES" sz="1200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Bucle anidado indexado? No hay ningún índice y ya se había leído la tabla anteriormente No se puede usar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 si las dos ramas se leen inicialmente del disco Coste=3(</a:t>
            </a:r>
            <a:r>
              <a:rPr lang="es-ES" sz="1200" dirty="0" err="1">
                <a:sym typeface="Wingdings" pitchFamily="2" charset="2"/>
              </a:rPr>
              <a:t>br+bs</a:t>
            </a:r>
            <a:r>
              <a:rPr lang="es-ES" sz="1200" dirty="0">
                <a:sym typeface="Wingdings" pitchFamily="2" charset="2"/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El </a:t>
            </a:r>
            <a:r>
              <a:rPr lang="es-ES" sz="1200" dirty="0" err="1">
                <a:sym typeface="Wingdings" pitchFamily="2" charset="2"/>
              </a:rPr>
              <a:t>hashh</a:t>
            </a:r>
            <a:r>
              <a:rPr lang="es-ES" sz="1200" dirty="0">
                <a:sym typeface="Wingdings" pitchFamily="2" charset="2"/>
              </a:rPr>
              <a:t>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puede encauzar las dos ramas –&gt; Coste =2(</a:t>
            </a:r>
            <a:r>
              <a:rPr lang="es-ES" sz="1200" dirty="0" err="1">
                <a:sym typeface="Wingdings" pitchFamily="2" charset="2"/>
              </a:rPr>
              <a:t>br+bs</a:t>
            </a:r>
            <a:r>
              <a:rPr lang="es-ES" sz="1200" dirty="0">
                <a:sym typeface="Wingdings" pitchFamily="2" charset="2"/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Coste = 2(118+99)=</a:t>
            </a:r>
            <a:r>
              <a:rPr lang="es-ES" sz="1200" dirty="0">
                <a:solidFill>
                  <a:srgbClr val="00B050"/>
                </a:solidFill>
                <a:sym typeface="Wingdings" pitchFamily="2" charset="2"/>
              </a:rPr>
              <a:t>434</a:t>
            </a:r>
            <a:r>
              <a:rPr lang="es-ES" sz="1200" dirty="0">
                <a:sym typeface="Wingdings" pitchFamily="2" charset="2"/>
              </a:rPr>
              <a:t> </a:t>
            </a:r>
            <a:r>
              <a:rPr lang="es-ES" sz="1200" dirty="0" err="1">
                <a:sym typeface="Wingdings" pitchFamily="2" charset="2"/>
              </a:rPr>
              <a:t>blq</a:t>
            </a:r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057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94CDFB4-929E-DC43-B608-ABDACB6858C7}"/>
              </a:ext>
            </a:extLst>
          </p:cNvPr>
          <p:cNvSpPr/>
          <p:nvPr/>
        </p:nvSpPr>
        <p:spPr>
          <a:xfrm>
            <a:off x="5745541" y="415062"/>
            <a:ext cx="547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mes" pitchFamily="2" charset="0"/>
              <a:sym typeface="Wingdings" pitchFamily="2" charset="2"/>
            </a:endParaRPr>
          </a:p>
          <a:p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CF221B-AF9C-475D-B08D-F138E6AE979B}"/>
              </a:ext>
            </a:extLst>
          </p:cNvPr>
          <p:cNvSpPr/>
          <p:nvPr/>
        </p:nvSpPr>
        <p:spPr>
          <a:xfrm>
            <a:off x="465220" y="216042"/>
            <a:ext cx="10082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Times" pitchFamily="2" charset="0"/>
                <a:sym typeface="Wingdings" pitchFamily="2" charset="2"/>
              </a:rPr>
              <a:t>Order</a:t>
            </a:r>
            <a:r>
              <a:rPr lang="es-ES" dirty="0">
                <a:latin typeface="Times" pitchFamily="2" charset="0"/>
                <a:sym typeface="Wingdings" pitchFamily="2" charset="2"/>
              </a:rPr>
              <a:t> </a:t>
            </a:r>
            <a:r>
              <a:rPr lang="es-ES" dirty="0" err="1">
                <a:latin typeface="Times" pitchFamily="2" charset="0"/>
                <a:sym typeface="Wingdings" pitchFamily="2" charset="2"/>
              </a:rPr>
              <a:t>by</a:t>
            </a:r>
            <a:r>
              <a:rPr lang="es-ES" dirty="0">
                <a:latin typeface="Times" pitchFamily="2" charset="0"/>
                <a:sym typeface="Wingdings" pitchFamily="2" charset="2"/>
              </a:rPr>
              <a:t>  Ordenar lo que sale de la última proyección sabiendo que hay M=3</a:t>
            </a:r>
            <a:endParaRPr lang="es-ES" dirty="0">
              <a:sym typeface="Wingdings" pitchFamily="2" charset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D7D4DF-7CFF-41FA-8B4B-945F0C029FFA}"/>
              </a:ext>
            </a:extLst>
          </p:cNvPr>
          <p:cNvSpPr txBox="1"/>
          <p:nvPr/>
        </p:nvSpPr>
        <p:spPr>
          <a:xfrm>
            <a:off x="788594" y="2467371"/>
            <a:ext cx="13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nro_cli,dias</a:t>
            </a:r>
            <a:endParaRPr lang="es-ES" sz="1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10C9F88-1D5E-487B-B1D8-84BBAF7B38A4}"/>
              </a:ext>
            </a:extLst>
          </p:cNvPr>
          <p:cNvSpPr/>
          <p:nvPr/>
        </p:nvSpPr>
        <p:spPr>
          <a:xfrm>
            <a:off x="541104" y="1769469"/>
            <a:ext cx="1672253" cy="36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Times" pitchFamily="2" charset="0"/>
              </a:rPr>
              <a:t>order</a:t>
            </a:r>
            <a:r>
              <a:rPr lang="es-ES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Times" pitchFamily="2" charset="0"/>
              </a:rPr>
              <a:t>by</a:t>
            </a:r>
            <a:r>
              <a:rPr lang="es-ES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s-ES" dirty="0" err="1">
                <a:latin typeface="Times" pitchFamily="2" charset="0"/>
              </a:rPr>
              <a:t>nro_cli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E0DAE5-E799-49DA-BC91-86177ABC1E5B}"/>
              </a:ext>
            </a:extLst>
          </p:cNvPr>
          <p:cNvCxnSpPr/>
          <p:nvPr/>
        </p:nvCxnSpPr>
        <p:spPr>
          <a:xfrm flipV="1">
            <a:off x="989451" y="2125323"/>
            <a:ext cx="0" cy="34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2E918F6-039C-4A40-A478-47B70A6E62BE}"/>
              </a:ext>
            </a:extLst>
          </p:cNvPr>
          <p:cNvCxnSpPr/>
          <p:nvPr/>
        </p:nvCxnSpPr>
        <p:spPr>
          <a:xfrm flipV="1">
            <a:off x="989451" y="1337654"/>
            <a:ext cx="0" cy="43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993C3A-D68B-4919-9136-30DA6ABEFA0D}"/>
              </a:ext>
            </a:extLst>
          </p:cNvPr>
          <p:cNvCxnSpPr>
            <a:cxnSpLocks/>
          </p:cNvCxnSpPr>
          <p:nvPr/>
        </p:nvCxnSpPr>
        <p:spPr>
          <a:xfrm>
            <a:off x="716579" y="1519548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4959C33-05BF-46E5-9078-BE5870389570}"/>
              </a:ext>
            </a:extLst>
          </p:cNvPr>
          <p:cNvCxnSpPr>
            <a:cxnSpLocks/>
          </p:cNvCxnSpPr>
          <p:nvPr/>
        </p:nvCxnSpPr>
        <p:spPr>
          <a:xfrm>
            <a:off x="728954" y="1611300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8FAA4C2-B9F3-4F09-BC84-2B953711F35A}"/>
              </a:ext>
            </a:extLst>
          </p:cNvPr>
          <p:cNvSpPr/>
          <p:nvPr/>
        </p:nvSpPr>
        <p:spPr>
          <a:xfrm>
            <a:off x="1069993" y="2248089"/>
            <a:ext cx="3895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=2000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, Lr=40 bytes,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fr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=25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,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=80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AFBB19F-FEDC-47EF-935E-AE89502AD83F}"/>
              </a:ext>
            </a:extLst>
          </p:cNvPr>
          <p:cNvCxnSpPr>
            <a:cxnSpLocks/>
          </p:cNvCxnSpPr>
          <p:nvPr/>
        </p:nvCxnSpPr>
        <p:spPr>
          <a:xfrm>
            <a:off x="684196" y="2193872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7380E42-2E16-4B00-A325-E5BD83938696}"/>
              </a:ext>
            </a:extLst>
          </p:cNvPr>
          <p:cNvCxnSpPr>
            <a:cxnSpLocks/>
          </p:cNvCxnSpPr>
          <p:nvPr/>
        </p:nvCxnSpPr>
        <p:spPr>
          <a:xfrm>
            <a:off x="696571" y="2285624"/>
            <a:ext cx="520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760D7BF3-DC2E-4B2A-B6A9-28009A1E7DEA}"/>
              </a:ext>
            </a:extLst>
          </p:cNvPr>
          <p:cNvSpPr/>
          <p:nvPr/>
        </p:nvSpPr>
        <p:spPr>
          <a:xfrm>
            <a:off x="4348505" y="896598"/>
            <a:ext cx="76590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Times" pitchFamily="2" charset="0"/>
                <a:sym typeface="Wingdings" pitchFamily="2" charset="2"/>
              </a:rPr>
              <a:t>Coste de ordenar? Primero M=3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>
                <a:latin typeface="Times" pitchFamily="2" charset="0"/>
                <a:sym typeface="Wingdings" pitchFamily="2" charset="2"/>
              </a:rPr>
              <a:t>Comprobar si me cabe en memoria todos los bloques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>
                <a:latin typeface="Times" pitchFamily="2" charset="0"/>
                <a:sym typeface="Wingdings" pitchFamily="2" charset="2"/>
              </a:rPr>
              <a:t>Si M&gt;=</a:t>
            </a:r>
            <a:r>
              <a:rPr lang="es-ES" sz="16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latin typeface="Times" pitchFamily="2" charset="0"/>
                <a:sym typeface="Wingdings" pitchFamily="2" charset="2"/>
              </a:rPr>
              <a:t>  </a:t>
            </a:r>
            <a:r>
              <a:rPr lang="es-ES" sz="16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latin typeface="Times" pitchFamily="2" charset="0"/>
                <a:sym typeface="Wingdings" pitchFamily="2" charset="2"/>
              </a:rPr>
              <a:t> cabe en RAM, coste de ordenar =0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latin typeface="Times" pitchFamily="2" charset="0"/>
                <a:sym typeface="Wingdings" pitchFamily="2" charset="2"/>
              </a:rPr>
              <a:t>Si M&lt;</a:t>
            </a:r>
            <a:r>
              <a:rPr lang="es-ES" sz="1600" dirty="0" err="1">
                <a:solidFill>
                  <a:srgbClr val="FF0000"/>
                </a:solidFill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solidFill>
                  <a:srgbClr val="FF0000"/>
                </a:solidFill>
                <a:latin typeface="Times" pitchFamily="2" charset="0"/>
                <a:sym typeface="Wingdings" pitchFamily="2" charset="2"/>
              </a:rPr>
              <a:t>  </a:t>
            </a:r>
            <a:r>
              <a:rPr lang="es-ES" sz="1600" dirty="0" err="1">
                <a:solidFill>
                  <a:srgbClr val="FF0000"/>
                </a:solidFill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solidFill>
                  <a:srgbClr val="FF0000"/>
                </a:solidFill>
                <a:latin typeface="Times" pitchFamily="2" charset="0"/>
                <a:sym typeface="Wingdings" pitchFamily="2" charset="2"/>
              </a:rPr>
              <a:t> no cabe en RAM, hay que materializar antes de ordenar y luego se ordena la tabla temporal materializada en disco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>
                <a:latin typeface="Times" pitchFamily="2" charset="0"/>
                <a:sym typeface="Wingdings" pitchFamily="2" charset="2"/>
              </a:rPr>
              <a:t>En este caso M=3 &lt; </a:t>
            </a:r>
            <a:r>
              <a:rPr lang="es-ES" sz="16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latin typeface="Times" pitchFamily="2" charset="0"/>
                <a:sym typeface="Wingdings" pitchFamily="2" charset="2"/>
              </a:rPr>
              <a:t>= 80  Hay que materializar 80 bloques antes de ordenar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>
                <a:latin typeface="Times" pitchFamily="2" charset="0"/>
                <a:sym typeface="Wingdings" pitchFamily="2" charset="2"/>
              </a:rPr>
              <a:t>Ordenamos  expresión del </a:t>
            </a:r>
            <a:r>
              <a:rPr lang="es-ES" sz="1600" dirty="0" err="1">
                <a:latin typeface="Times" pitchFamily="2" charset="0"/>
                <a:sym typeface="Wingdings" pitchFamily="2" charset="2"/>
              </a:rPr>
              <a:t>chuletario</a:t>
            </a:r>
            <a:r>
              <a:rPr lang="es-ES" sz="1600" dirty="0">
                <a:latin typeface="Times" pitchFamily="2" charset="0"/>
                <a:sym typeface="Wingdings" pitchFamily="2" charset="2"/>
              </a:rPr>
              <a:t>= </a:t>
            </a:r>
            <a:r>
              <a:rPr lang="es-ES" sz="16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600" dirty="0">
                <a:latin typeface="Times" pitchFamily="2" charset="0"/>
                <a:sym typeface="Wingdings" pitchFamily="2" charset="2"/>
              </a:rPr>
              <a:t>* ( </a:t>
            </a:r>
            <a:r>
              <a:rPr lang="es-ES" sz="1600" dirty="0">
                <a:sym typeface="Symbol" pitchFamily="2" charset="2"/>
              </a:rPr>
              <a:t></a:t>
            </a:r>
            <a:r>
              <a:rPr lang="es-ES" sz="1600" dirty="0"/>
              <a:t> log</a:t>
            </a:r>
            <a:r>
              <a:rPr lang="es-ES" sz="1600" baseline="-25000" dirty="0"/>
              <a:t>M-1</a:t>
            </a:r>
            <a:r>
              <a:rPr lang="es-ES" sz="1600" dirty="0"/>
              <a:t>(</a:t>
            </a:r>
            <a:r>
              <a:rPr lang="es-ES" sz="1600" dirty="0" err="1"/>
              <a:t>b</a:t>
            </a:r>
            <a:r>
              <a:rPr lang="es-ES" sz="1600" baseline="-25000" dirty="0" err="1"/>
              <a:t>r</a:t>
            </a:r>
            <a:r>
              <a:rPr lang="es-ES" sz="1600" dirty="0"/>
              <a:t>/M) </a:t>
            </a:r>
            <a:r>
              <a:rPr lang="es-ES" sz="1600" dirty="0">
                <a:sym typeface="Symbol" pitchFamily="2" charset="2"/>
              </a:rPr>
              <a:t></a:t>
            </a:r>
            <a:r>
              <a:rPr lang="es-ES" sz="1600" dirty="0"/>
              <a:t> *2+1)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>
                <a:latin typeface="Times" pitchFamily="2" charset="0"/>
                <a:sym typeface="Wingdings" pitchFamily="2" charset="2"/>
              </a:rPr>
              <a:t>Coste de ordenar = 80* ( </a:t>
            </a:r>
            <a:r>
              <a:rPr lang="es-ES" sz="1600" dirty="0">
                <a:sym typeface="Symbol" pitchFamily="2" charset="2"/>
              </a:rPr>
              <a:t></a:t>
            </a:r>
            <a:r>
              <a:rPr lang="es-ES" sz="1600" dirty="0"/>
              <a:t> log</a:t>
            </a:r>
            <a:r>
              <a:rPr lang="es-ES" sz="1600" baseline="-25000" dirty="0"/>
              <a:t>3-1</a:t>
            </a:r>
            <a:r>
              <a:rPr lang="es-ES" sz="1600" dirty="0"/>
              <a:t>(80/3) </a:t>
            </a:r>
            <a:r>
              <a:rPr lang="es-ES" sz="1600" dirty="0">
                <a:sym typeface="Symbol" pitchFamily="2" charset="2"/>
              </a:rPr>
              <a:t></a:t>
            </a:r>
            <a:r>
              <a:rPr lang="es-ES" sz="1600" dirty="0"/>
              <a:t> *2+1)=</a:t>
            </a:r>
            <a:r>
              <a:rPr lang="es-ES" sz="1600" dirty="0">
                <a:solidFill>
                  <a:srgbClr val="00B050"/>
                </a:solidFill>
              </a:rPr>
              <a:t>880</a:t>
            </a:r>
            <a:r>
              <a:rPr lang="es-ES" sz="1600" dirty="0"/>
              <a:t> </a:t>
            </a:r>
            <a:r>
              <a:rPr lang="es-ES" sz="1600" dirty="0" err="1"/>
              <a:t>blq</a:t>
            </a:r>
            <a:endParaRPr lang="es-E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dirty="0"/>
              <a:t>La salida ordenada se debe escribir en disco </a:t>
            </a:r>
            <a:r>
              <a:rPr lang="es-ES" sz="1600" dirty="0">
                <a:sym typeface="Wingdings" pitchFamily="2" charset="2"/>
              </a:rPr>
              <a:t> coste de grabar </a:t>
            </a:r>
            <a:r>
              <a:rPr lang="es-ES" sz="1600" dirty="0">
                <a:solidFill>
                  <a:srgbClr val="00B050"/>
                </a:solidFill>
                <a:sym typeface="Wingdings" pitchFamily="2" charset="2"/>
              </a:rPr>
              <a:t>80</a:t>
            </a:r>
            <a:r>
              <a:rPr lang="es-ES" sz="1600" dirty="0">
                <a:sym typeface="Wingdings" pitchFamily="2" charset="2"/>
              </a:rPr>
              <a:t> </a:t>
            </a:r>
            <a:r>
              <a:rPr lang="es-ES" sz="1600" dirty="0" err="1">
                <a:sym typeface="Wingdings" pitchFamily="2" charset="2"/>
              </a:rPr>
              <a:t>blq</a:t>
            </a:r>
            <a:r>
              <a:rPr lang="es-ES" sz="1600" dirty="0">
                <a:sym typeface="Wingdings" pitchFamily="2" charset="2"/>
              </a:rPr>
              <a:t> en disco</a:t>
            </a:r>
            <a:endParaRPr lang="es-E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dirty="0">
              <a:solidFill>
                <a:srgbClr val="FF0000"/>
              </a:solidFill>
              <a:latin typeface="Times" pitchFamily="2" charset="0"/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dirty="0">
              <a:latin typeface="Times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Times" pitchFamily="2" charset="0"/>
              <a:sym typeface="Wingdings" pitchFamily="2" charset="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E294584-25AC-4567-80E0-E6EA8A4A96E6}"/>
              </a:ext>
            </a:extLst>
          </p:cNvPr>
          <p:cNvSpPr/>
          <p:nvPr/>
        </p:nvSpPr>
        <p:spPr>
          <a:xfrm>
            <a:off x="1237573" y="1345674"/>
            <a:ext cx="3895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latin typeface="Times" pitchFamily="2" charset="0"/>
                <a:sym typeface="Wingdings" pitchFamily="2" charset="2"/>
              </a:rPr>
              <a:t>Nr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=2000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, Lr=40 bytes,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fr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=25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reg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/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,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br</a:t>
            </a:r>
            <a:r>
              <a:rPr lang="es-ES" sz="1200" dirty="0">
                <a:latin typeface="Times" pitchFamily="2" charset="0"/>
                <a:sym typeface="Wingdings" pitchFamily="2" charset="2"/>
              </a:rPr>
              <a:t>=80 </a:t>
            </a:r>
            <a:r>
              <a:rPr lang="es-ES" sz="1200" dirty="0" err="1">
                <a:latin typeface="Times" pitchFamily="2" charset="0"/>
                <a:sym typeface="Wingdings" pitchFamily="2" charset="2"/>
              </a:rPr>
              <a:t>blq</a:t>
            </a:r>
            <a:endParaRPr lang="es-ES" sz="1200" dirty="0">
              <a:latin typeface="Times" pitchFamily="2" charset="0"/>
              <a:sym typeface="Wingdings" pitchFamily="2" charset="2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BDC9DF-77B2-4B17-8927-30334141FE93}"/>
              </a:ext>
            </a:extLst>
          </p:cNvPr>
          <p:cNvSpPr txBox="1"/>
          <p:nvPr/>
        </p:nvSpPr>
        <p:spPr>
          <a:xfrm>
            <a:off x="681690" y="3396159"/>
            <a:ext cx="10204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Times" pitchFamily="2" charset="0"/>
                <a:sym typeface="Wingdings" pitchFamily="2" charset="2"/>
              </a:rPr>
              <a:t>Coste total= lectura secuencial de la rama clientes + lectura secuencial de estancias + coste del primer hash </a:t>
            </a:r>
            <a:r>
              <a:rPr lang="es-ES" sz="1800" dirty="0" err="1">
                <a:latin typeface="Times" pitchFamily="2" charset="0"/>
                <a:sym typeface="Wingdings" pitchFamily="2" charset="2"/>
              </a:rPr>
              <a:t>join</a:t>
            </a:r>
            <a:r>
              <a:rPr lang="es-ES" sz="1800" dirty="0">
                <a:latin typeface="Times" pitchFamily="2" charset="0"/>
                <a:sym typeface="Wingdings" pitchFamily="2" charset="2"/>
              </a:rPr>
              <a:t>  + lectura binaria de la rama casas + coste del segundo </a:t>
            </a:r>
            <a:r>
              <a:rPr lang="es-ES" sz="1800" dirty="0" err="1">
                <a:latin typeface="Times" pitchFamily="2" charset="0"/>
                <a:sym typeface="Wingdings" pitchFamily="2" charset="2"/>
              </a:rPr>
              <a:t>join</a:t>
            </a:r>
            <a:r>
              <a:rPr lang="es-ES" sz="1800" dirty="0">
                <a:latin typeface="Times" pitchFamily="2" charset="0"/>
                <a:sym typeface="Wingdings" pitchFamily="2" charset="2"/>
              </a:rPr>
              <a:t> por hash +   escribir a disco antes de ordenar + coste de ordenar + coste de escribir la salida ordenada = 8334 + 10834 + 11552 +  427 + 434 + 80 + 880 + 80 = </a:t>
            </a:r>
            <a:r>
              <a:rPr lang="es-ES" sz="1800" dirty="0">
                <a:solidFill>
                  <a:srgbClr val="00B050"/>
                </a:solidFill>
                <a:latin typeface="Times" pitchFamily="2" charset="0"/>
                <a:sym typeface="Wingdings" pitchFamily="2" charset="2"/>
              </a:rPr>
              <a:t>32621</a:t>
            </a:r>
            <a:r>
              <a:rPr lang="es-ES" sz="1800" dirty="0">
                <a:latin typeface="Times" pitchFamily="2" charset="0"/>
                <a:sym typeface="Wingdings" pitchFamily="2" charset="2"/>
              </a:rPr>
              <a:t> </a:t>
            </a:r>
            <a:r>
              <a:rPr lang="es-ES" sz="1800" dirty="0" err="1">
                <a:latin typeface="Times" pitchFamily="2" charset="0"/>
                <a:sym typeface="Wingdings" pitchFamily="2" charset="2"/>
              </a:rPr>
              <a:t>bloq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36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1599</Words>
  <Application>Microsoft Office PowerPoint</Application>
  <PresentationFormat>Panorámica</PresentationFormat>
  <Paragraphs>176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Iván</cp:lastModifiedBy>
  <cp:revision>12</cp:revision>
  <dcterms:created xsi:type="dcterms:W3CDTF">2020-03-31T07:52:53Z</dcterms:created>
  <dcterms:modified xsi:type="dcterms:W3CDTF">2021-04-16T18:46:18Z</dcterms:modified>
</cp:coreProperties>
</file>