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4"/>
  </p:notesMasterIdLst>
  <p:sldIdLst>
    <p:sldId id="256" r:id="rId2"/>
    <p:sldId id="257" r:id="rId3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6229" autoAdjust="0"/>
  </p:normalViewPr>
  <p:slideViewPr>
    <p:cSldViewPr snapToGrid="0" snapToObjects="1">
      <p:cViewPr varScale="1">
        <p:scale>
          <a:sx n="58" d="100"/>
          <a:sy n="58" d="100"/>
        </p:scale>
        <p:origin x="12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ález Diego Iván" userId="aa6911a4-26d5-4d17-bb1b-389faa5bfbb7" providerId="ADAL" clId="{6C21C569-B825-4F5D-940E-CDD43713A471}"/>
    <pc:docChg chg="undo custSel modSld">
      <pc:chgData name="González Diego Iván" userId="aa6911a4-26d5-4d17-bb1b-389faa5bfbb7" providerId="ADAL" clId="{6C21C569-B825-4F5D-940E-CDD43713A471}" dt="2020-04-28T10:20:56.178" v="2704" actId="20577"/>
      <pc:docMkLst>
        <pc:docMk/>
      </pc:docMkLst>
      <pc:sldChg chg="modSp mod">
        <pc:chgData name="González Diego Iván" userId="aa6911a4-26d5-4d17-bb1b-389faa5bfbb7" providerId="ADAL" clId="{6C21C569-B825-4F5D-940E-CDD43713A471}" dt="2020-04-28T09:54:02.172" v="1435" actId="20577"/>
        <pc:sldMkLst>
          <pc:docMk/>
          <pc:sldMk cId="1775978717" sldId="256"/>
        </pc:sldMkLst>
        <pc:spChg chg="mod">
          <ac:chgData name="González Diego Iván" userId="aa6911a4-26d5-4d17-bb1b-389faa5bfbb7" providerId="ADAL" clId="{6C21C569-B825-4F5D-940E-CDD43713A471}" dt="2020-04-28T09:54:02.172" v="1435" actId="20577"/>
          <ac:spMkLst>
            <pc:docMk/>
            <pc:sldMk cId="1775978717" sldId="256"/>
            <ac:spMk id="2" creationId="{16D4A825-7DA7-224C-9A2E-9A5B729AF5D6}"/>
          </ac:spMkLst>
        </pc:spChg>
        <pc:spChg chg="mod">
          <ac:chgData name="González Diego Iván" userId="aa6911a4-26d5-4d17-bb1b-389faa5bfbb7" providerId="ADAL" clId="{6C21C569-B825-4F5D-940E-CDD43713A471}" dt="2020-04-28T09:33:19.955" v="795" actId="1076"/>
          <ac:spMkLst>
            <pc:docMk/>
            <pc:sldMk cId="1775978717" sldId="256"/>
            <ac:spMk id="10" creationId="{01F7BB5C-AE68-6041-B651-8C8DD56572D3}"/>
          </ac:spMkLst>
        </pc:spChg>
        <pc:spChg chg="mod">
          <ac:chgData name="González Diego Iván" userId="aa6911a4-26d5-4d17-bb1b-389faa5bfbb7" providerId="ADAL" clId="{6C21C569-B825-4F5D-940E-CDD43713A471}" dt="2020-04-28T07:41:21.800" v="20" actId="1035"/>
          <ac:spMkLst>
            <pc:docMk/>
            <pc:sldMk cId="1775978717" sldId="256"/>
            <ac:spMk id="14" creationId="{D48407B5-209A-5F4F-839D-009D9F1526BB}"/>
          </ac:spMkLst>
        </pc:spChg>
        <pc:spChg chg="mod">
          <ac:chgData name="González Diego Iván" userId="aa6911a4-26d5-4d17-bb1b-389faa5bfbb7" providerId="ADAL" clId="{6C21C569-B825-4F5D-940E-CDD43713A471}" dt="2020-04-28T09:48:23.255" v="1249" actId="1076"/>
          <ac:spMkLst>
            <pc:docMk/>
            <pc:sldMk cId="1775978717" sldId="256"/>
            <ac:spMk id="16" creationId="{EB2457CC-77B7-9343-A958-339D68BDB3D9}"/>
          </ac:spMkLst>
        </pc:spChg>
        <pc:spChg chg="mod">
          <ac:chgData name="González Diego Iván" userId="aa6911a4-26d5-4d17-bb1b-389faa5bfbb7" providerId="ADAL" clId="{6C21C569-B825-4F5D-940E-CDD43713A471}" dt="2020-04-28T09:39:29.993" v="942" actId="1076"/>
          <ac:spMkLst>
            <pc:docMk/>
            <pc:sldMk cId="1775978717" sldId="256"/>
            <ac:spMk id="18" creationId="{8076AE3D-5C85-1D43-9E26-7AB3B0213673}"/>
          </ac:spMkLst>
        </pc:spChg>
        <pc:graphicFrameChg chg="modGraphic">
          <ac:chgData name="González Diego Iván" userId="aa6911a4-26d5-4d17-bb1b-389faa5bfbb7" providerId="ADAL" clId="{6C21C569-B825-4F5D-940E-CDD43713A471}" dt="2020-04-28T09:49:52.745" v="1271" actId="20577"/>
          <ac:graphicFrameMkLst>
            <pc:docMk/>
            <pc:sldMk cId="1775978717" sldId="256"/>
            <ac:graphicFrameMk id="12" creationId="{96C859BC-D518-0849-82EC-905F64565155}"/>
          </ac:graphicFrameMkLst>
        </pc:graphicFrameChg>
        <pc:cxnChg chg="mod">
          <ac:chgData name="González Diego Iván" userId="aa6911a4-26d5-4d17-bb1b-389faa5bfbb7" providerId="ADAL" clId="{6C21C569-B825-4F5D-940E-CDD43713A471}" dt="2020-04-28T09:39:24.214" v="939" actId="1076"/>
          <ac:cxnSpMkLst>
            <pc:docMk/>
            <pc:sldMk cId="1775978717" sldId="256"/>
            <ac:cxnSpMk id="8" creationId="{D72BBF11-F6C8-394A-AB0A-ED2ABF526799}"/>
          </ac:cxnSpMkLst>
        </pc:cxnChg>
        <pc:cxnChg chg="mod">
          <ac:chgData name="González Diego Iván" userId="aa6911a4-26d5-4d17-bb1b-389faa5bfbb7" providerId="ADAL" clId="{6C21C569-B825-4F5D-940E-CDD43713A471}" dt="2020-04-28T09:33:50.396" v="825" actId="1076"/>
          <ac:cxnSpMkLst>
            <pc:docMk/>
            <pc:sldMk cId="1775978717" sldId="256"/>
            <ac:cxnSpMk id="13" creationId="{C41B68C8-F6C0-1742-A1B2-57B10EE19FCD}"/>
          </ac:cxnSpMkLst>
        </pc:cxnChg>
        <pc:cxnChg chg="mod">
          <ac:chgData name="González Diego Iván" userId="aa6911a4-26d5-4d17-bb1b-389faa5bfbb7" providerId="ADAL" clId="{6C21C569-B825-4F5D-940E-CDD43713A471}" dt="2020-04-28T09:48:24.716" v="1250" actId="1076"/>
          <ac:cxnSpMkLst>
            <pc:docMk/>
            <pc:sldMk cId="1775978717" sldId="256"/>
            <ac:cxnSpMk id="15" creationId="{119D7DBE-5DBA-954A-B1CB-CD1FE55CF95E}"/>
          </ac:cxnSpMkLst>
        </pc:cxnChg>
        <pc:cxnChg chg="mod">
          <ac:chgData name="González Diego Iván" userId="aa6911a4-26d5-4d17-bb1b-389faa5bfbb7" providerId="ADAL" clId="{6C21C569-B825-4F5D-940E-CDD43713A471}" dt="2020-04-28T09:33:17.233" v="794" actId="1076"/>
          <ac:cxnSpMkLst>
            <pc:docMk/>
            <pc:sldMk cId="1775978717" sldId="256"/>
            <ac:cxnSpMk id="17" creationId="{3B0B673B-A783-B44B-8A91-B3E15A03B082}"/>
          </ac:cxnSpMkLst>
        </pc:cxnChg>
      </pc:sldChg>
      <pc:sldChg chg="modSp mod">
        <pc:chgData name="González Diego Iván" userId="aa6911a4-26d5-4d17-bb1b-389faa5bfbb7" providerId="ADAL" clId="{6C21C569-B825-4F5D-940E-CDD43713A471}" dt="2020-04-28T10:20:56.178" v="2704" actId="20577"/>
        <pc:sldMkLst>
          <pc:docMk/>
          <pc:sldMk cId="2799251392" sldId="257"/>
        </pc:sldMkLst>
        <pc:spChg chg="mod">
          <ac:chgData name="González Diego Iván" userId="aa6911a4-26d5-4d17-bb1b-389faa5bfbb7" providerId="ADAL" clId="{6C21C569-B825-4F5D-940E-CDD43713A471}" dt="2020-04-28T10:20:56.178" v="2704" actId="20577"/>
          <ac:spMkLst>
            <pc:docMk/>
            <pc:sldMk cId="2799251392" sldId="257"/>
            <ac:spMk id="2" creationId="{16D4A825-7DA7-224C-9A2E-9A5B729AF5D6}"/>
          </ac:spMkLst>
        </pc:spChg>
        <pc:spChg chg="mod">
          <ac:chgData name="González Diego Iván" userId="aa6911a4-26d5-4d17-bb1b-389faa5bfbb7" providerId="ADAL" clId="{6C21C569-B825-4F5D-940E-CDD43713A471}" dt="2020-04-28T07:42:20.352" v="131" actId="1035"/>
          <ac:spMkLst>
            <pc:docMk/>
            <pc:sldMk cId="2799251392" sldId="257"/>
            <ac:spMk id="10" creationId="{01F7BB5C-AE68-6041-B651-8C8DD56572D3}"/>
          </ac:spMkLst>
        </pc:spChg>
        <pc:spChg chg="mod">
          <ac:chgData name="González Diego Iván" userId="aa6911a4-26d5-4d17-bb1b-389faa5bfbb7" providerId="ADAL" clId="{6C21C569-B825-4F5D-940E-CDD43713A471}" dt="2020-04-28T10:10:25.913" v="2319" actId="1076"/>
          <ac:spMkLst>
            <pc:docMk/>
            <pc:sldMk cId="2799251392" sldId="257"/>
            <ac:spMk id="14" creationId="{D48407B5-209A-5F4F-839D-009D9F1526BB}"/>
          </ac:spMkLst>
        </pc:spChg>
        <pc:spChg chg="mod">
          <ac:chgData name="González Diego Iván" userId="aa6911a4-26d5-4d17-bb1b-389faa5bfbb7" providerId="ADAL" clId="{6C21C569-B825-4F5D-940E-CDD43713A471}" dt="2020-04-28T07:42:05.096" v="114" actId="1036"/>
          <ac:spMkLst>
            <pc:docMk/>
            <pc:sldMk cId="2799251392" sldId="257"/>
            <ac:spMk id="16" creationId="{EB2457CC-77B7-9343-A958-339D68BDB3D9}"/>
          </ac:spMkLst>
        </pc:spChg>
        <pc:spChg chg="mod">
          <ac:chgData name="González Diego Iván" userId="aa6911a4-26d5-4d17-bb1b-389faa5bfbb7" providerId="ADAL" clId="{6C21C569-B825-4F5D-940E-CDD43713A471}" dt="2020-04-28T07:41:58.760" v="99" actId="1035"/>
          <ac:spMkLst>
            <pc:docMk/>
            <pc:sldMk cId="2799251392" sldId="257"/>
            <ac:spMk id="18" creationId="{8076AE3D-5C85-1D43-9E26-7AB3B0213673}"/>
          </ac:spMkLst>
        </pc:spChg>
        <pc:graphicFrameChg chg="mod modGraphic">
          <ac:chgData name="González Diego Iván" userId="aa6911a4-26d5-4d17-bb1b-389faa5bfbb7" providerId="ADAL" clId="{6C21C569-B825-4F5D-940E-CDD43713A471}" dt="2020-04-28T10:11:56.048" v="2337" actId="20577"/>
          <ac:graphicFrameMkLst>
            <pc:docMk/>
            <pc:sldMk cId="2799251392" sldId="257"/>
            <ac:graphicFrameMk id="12" creationId="{96C859BC-D518-0849-82EC-905F64565155}"/>
          </ac:graphicFrameMkLst>
        </pc:graphicFrameChg>
        <pc:cxnChg chg="mod">
          <ac:chgData name="González Diego Iván" userId="aa6911a4-26d5-4d17-bb1b-389faa5bfbb7" providerId="ADAL" clId="{6C21C569-B825-4F5D-940E-CDD43713A471}" dt="2020-04-28T10:06:44.835" v="2180" actId="1076"/>
          <ac:cxnSpMkLst>
            <pc:docMk/>
            <pc:sldMk cId="2799251392" sldId="257"/>
            <ac:cxnSpMk id="8" creationId="{D72BBF11-F6C8-394A-AB0A-ED2ABF526799}"/>
          </ac:cxnSpMkLst>
        </pc:cxnChg>
        <pc:cxnChg chg="mod">
          <ac:chgData name="González Diego Iván" userId="aa6911a4-26d5-4d17-bb1b-389faa5bfbb7" providerId="ADAL" clId="{6C21C569-B825-4F5D-940E-CDD43713A471}" dt="2020-04-28T10:10:23.553" v="2318" actId="1076"/>
          <ac:cxnSpMkLst>
            <pc:docMk/>
            <pc:sldMk cId="2799251392" sldId="257"/>
            <ac:cxnSpMk id="13" creationId="{C41B68C8-F6C0-1742-A1B2-57B10EE19FCD}"/>
          </ac:cxnSpMkLst>
        </pc:cxnChg>
        <pc:cxnChg chg="mod">
          <ac:chgData name="González Diego Iván" userId="aa6911a4-26d5-4d17-bb1b-389faa5bfbb7" providerId="ADAL" clId="{6C21C569-B825-4F5D-940E-CDD43713A471}" dt="2020-04-28T10:16:49.940" v="2528" actId="1076"/>
          <ac:cxnSpMkLst>
            <pc:docMk/>
            <pc:sldMk cId="2799251392" sldId="257"/>
            <ac:cxnSpMk id="15" creationId="{119D7DBE-5DBA-954A-B1CB-CD1FE55CF95E}"/>
          </ac:cxnSpMkLst>
        </pc:cxnChg>
        <pc:cxnChg chg="mod">
          <ac:chgData name="González Diego Iván" userId="aa6911a4-26d5-4d17-bb1b-389faa5bfbb7" providerId="ADAL" clId="{6C21C569-B825-4F5D-940E-CDD43713A471}" dt="2020-04-28T10:03:38.380" v="2043" actId="1076"/>
          <ac:cxnSpMkLst>
            <pc:docMk/>
            <pc:sldMk cId="2799251392" sldId="257"/>
            <ac:cxnSpMk id="17" creationId="{3B0B673B-A783-B44B-8A91-B3E15A03B082}"/>
          </ac:cxnSpMkLst>
        </pc:cxnChg>
      </pc:sldChg>
    </pc:docChg>
  </pc:docChgLst>
  <pc:docChgLst>
    <pc:chgData name="González Diego Iván" userId="aa6911a4-26d5-4d17-bb1b-389faa5bfbb7" providerId="ADAL" clId="{7736D394-CE63-4D2F-816E-8695570A82F2}"/>
    <pc:docChg chg="undo custSel modSld">
      <pc:chgData name="González Diego Iván" userId="aa6911a4-26d5-4d17-bb1b-389faa5bfbb7" providerId="ADAL" clId="{7736D394-CE63-4D2F-816E-8695570A82F2}" dt="2022-05-04T18:32:45.867" v="5" actId="207"/>
      <pc:docMkLst>
        <pc:docMk/>
      </pc:docMkLst>
      <pc:sldChg chg="modSp mod">
        <pc:chgData name="González Diego Iván" userId="aa6911a4-26d5-4d17-bb1b-389faa5bfbb7" providerId="ADAL" clId="{7736D394-CE63-4D2F-816E-8695570A82F2}" dt="2022-05-04T18:32:33.661" v="2" actId="207"/>
        <pc:sldMkLst>
          <pc:docMk/>
          <pc:sldMk cId="1775978717" sldId="256"/>
        </pc:sldMkLst>
        <pc:graphicFrameChg chg="modGraphic">
          <ac:chgData name="González Diego Iván" userId="aa6911a4-26d5-4d17-bb1b-389faa5bfbb7" providerId="ADAL" clId="{7736D394-CE63-4D2F-816E-8695570A82F2}" dt="2022-05-04T18:32:33.661" v="2" actId="207"/>
          <ac:graphicFrameMkLst>
            <pc:docMk/>
            <pc:sldMk cId="1775978717" sldId="256"/>
            <ac:graphicFrameMk id="12" creationId="{96C859BC-D518-0849-82EC-905F64565155}"/>
          </ac:graphicFrameMkLst>
        </pc:graphicFrameChg>
      </pc:sldChg>
      <pc:sldChg chg="modSp mod">
        <pc:chgData name="González Diego Iván" userId="aa6911a4-26d5-4d17-bb1b-389faa5bfbb7" providerId="ADAL" clId="{7736D394-CE63-4D2F-816E-8695570A82F2}" dt="2022-05-04T18:32:45.867" v="5" actId="207"/>
        <pc:sldMkLst>
          <pc:docMk/>
          <pc:sldMk cId="2799251392" sldId="257"/>
        </pc:sldMkLst>
        <pc:graphicFrameChg chg="modGraphic">
          <ac:chgData name="González Diego Iván" userId="aa6911a4-26d5-4d17-bb1b-389faa5bfbb7" providerId="ADAL" clId="{7736D394-CE63-4D2F-816E-8695570A82F2}" dt="2022-05-04T18:32:45.867" v="5" actId="207"/>
          <ac:graphicFrameMkLst>
            <pc:docMk/>
            <pc:sldMk cId="2799251392" sldId="257"/>
            <ac:graphicFrameMk id="12" creationId="{96C859BC-D518-0849-82EC-905F64565155}"/>
          </ac:graphicFrameMkLst>
        </pc:graphicFrameChg>
      </pc:sldChg>
    </pc:docChg>
  </pc:docChgLst>
  <pc:docChgLst>
    <pc:chgData name="González Diego Iván" userId="aa6911a4-26d5-4d17-bb1b-389faa5bfbb7" providerId="ADAL" clId="{D37A664E-6B2C-423A-BBF2-180A7F450D47}"/>
    <pc:docChg chg="undo custSel modSld">
      <pc:chgData name="González Diego Iván" userId="aa6911a4-26d5-4d17-bb1b-389faa5bfbb7" providerId="ADAL" clId="{D37A664E-6B2C-423A-BBF2-180A7F450D47}" dt="2021-05-10T17:01:36.168" v="686" actId="20577"/>
      <pc:docMkLst>
        <pc:docMk/>
      </pc:docMkLst>
      <pc:sldChg chg="modSp mod">
        <pc:chgData name="González Diego Iván" userId="aa6911a4-26d5-4d17-bb1b-389faa5bfbb7" providerId="ADAL" clId="{D37A664E-6B2C-423A-BBF2-180A7F450D47}" dt="2021-05-10T16:58:20.504" v="233" actId="6549"/>
        <pc:sldMkLst>
          <pc:docMk/>
          <pc:sldMk cId="1775978717" sldId="256"/>
        </pc:sldMkLst>
        <pc:spChg chg="mod">
          <ac:chgData name="González Diego Iván" userId="aa6911a4-26d5-4d17-bb1b-389faa5bfbb7" providerId="ADAL" clId="{D37A664E-6B2C-423A-BBF2-180A7F450D47}" dt="2021-05-10T16:58:20.504" v="233" actId="6549"/>
          <ac:spMkLst>
            <pc:docMk/>
            <pc:sldMk cId="1775978717" sldId="256"/>
            <ac:spMk id="2" creationId="{16D4A825-7DA7-224C-9A2E-9A5B729AF5D6}"/>
          </ac:spMkLst>
        </pc:spChg>
        <pc:graphicFrameChg chg="modGraphic">
          <ac:chgData name="González Diego Iván" userId="aa6911a4-26d5-4d17-bb1b-389faa5bfbb7" providerId="ADAL" clId="{D37A664E-6B2C-423A-BBF2-180A7F450D47}" dt="2021-05-10T16:56:33.241" v="146" actId="20577"/>
          <ac:graphicFrameMkLst>
            <pc:docMk/>
            <pc:sldMk cId="1775978717" sldId="256"/>
            <ac:graphicFrameMk id="12" creationId="{96C859BC-D518-0849-82EC-905F64565155}"/>
          </ac:graphicFrameMkLst>
        </pc:graphicFrameChg>
      </pc:sldChg>
      <pc:sldChg chg="modSp mod">
        <pc:chgData name="González Diego Iván" userId="aa6911a4-26d5-4d17-bb1b-389faa5bfbb7" providerId="ADAL" clId="{D37A664E-6B2C-423A-BBF2-180A7F450D47}" dt="2021-05-10T17:01:36.168" v="686" actId="20577"/>
        <pc:sldMkLst>
          <pc:docMk/>
          <pc:sldMk cId="2799251392" sldId="257"/>
        </pc:sldMkLst>
        <pc:spChg chg="mod">
          <ac:chgData name="González Diego Iván" userId="aa6911a4-26d5-4d17-bb1b-389faa5bfbb7" providerId="ADAL" clId="{D37A664E-6B2C-423A-BBF2-180A7F450D47}" dt="2021-05-10T17:01:36.168" v="686" actId="20577"/>
          <ac:spMkLst>
            <pc:docMk/>
            <pc:sldMk cId="2799251392" sldId="257"/>
            <ac:spMk id="2" creationId="{16D4A825-7DA7-224C-9A2E-9A5B729AF5D6}"/>
          </ac:spMkLst>
        </pc:spChg>
        <pc:graphicFrameChg chg="modGraphic">
          <ac:chgData name="González Diego Iván" userId="aa6911a4-26d5-4d17-bb1b-389faa5bfbb7" providerId="ADAL" clId="{D37A664E-6B2C-423A-BBF2-180A7F450D47}" dt="2021-05-10T17:01:25.231" v="685" actId="20577"/>
          <ac:graphicFrameMkLst>
            <pc:docMk/>
            <pc:sldMk cId="2799251392" sldId="257"/>
            <ac:graphicFrameMk id="12" creationId="{96C859BC-D518-0849-82EC-905F64565155}"/>
          </ac:graphicFrameMkLst>
        </pc:graphicFrameChg>
      </pc:sldChg>
    </pc:docChg>
  </pc:docChgLst>
  <pc:docChgLst>
    <pc:chgData name="González Diego Iván" userId="aa6911a4-26d5-4d17-bb1b-389faa5bfbb7" providerId="ADAL" clId="{FF5A89FA-C7E0-4856-93E4-B351234C7285}"/>
    <pc:docChg chg="undo custSel modSld">
      <pc:chgData name="González Diego Iván" userId="aa6911a4-26d5-4d17-bb1b-389faa5bfbb7" providerId="ADAL" clId="{FF5A89FA-C7E0-4856-93E4-B351234C7285}" dt="2020-04-28T17:15:39.623" v="2612" actId="207"/>
      <pc:docMkLst>
        <pc:docMk/>
      </pc:docMkLst>
      <pc:sldChg chg="modSp mod">
        <pc:chgData name="González Diego Iván" userId="aa6911a4-26d5-4d17-bb1b-389faa5bfbb7" providerId="ADAL" clId="{FF5A89FA-C7E0-4856-93E4-B351234C7285}" dt="2020-04-28T17:02:27.926" v="2143" actId="20577"/>
        <pc:sldMkLst>
          <pc:docMk/>
          <pc:sldMk cId="1775978717" sldId="256"/>
        </pc:sldMkLst>
        <pc:spChg chg="mod">
          <ac:chgData name="González Diego Iván" userId="aa6911a4-26d5-4d17-bb1b-389faa5bfbb7" providerId="ADAL" clId="{FF5A89FA-C7E0-4856-93E4-B351234C7285}" dt="2020-04-28T17:02:27.926" v="2143" actId="20577"/>
          <ac:spMkLst>
            <pc:docMk/>
            <pc:sldMk cId="1775978717" sldId="256"/>
            <ac:spMk id="2" creationId="{16D4A825-7DA7-224C-9A2E-9A5B729AF5D6}"/>
          </ac:spMkLst>
        </pc:spChg>
        <pc:spChg chg="mod">
          <ac:chgData name="González Diego Iván" userId="aa6911a4-26d5-4d17-bb1b-389faa5bfbb7" providerId="ADAL" clId="{FF5A89FA-C7E0-4856-93E4-B351234C7285}" dt="2020-04-28T16:35:36.507" v="861" actId="1076"/>
          <ac:spMkLst>
            <pc:docMk/>
            <pc:sldMk cId="1775978717" sldId="256"/>
            <ac:spMk id="16" creationId="{EB2457CC-77B7-9343-A958-339D68BDB3D9}"/>
          </ac:spMkLst>
        </pc:spChg>
        <pc:spChg chg="mod">
          <ac:chgData name="González Diego Iván" userId="aa6911a4-26d5-4d17-bb1b-389faa5bfbb7" providerId="ADAL" clId="{FF5A89FA-C7E0-4856-93E4-B351234C7285}" dt="2020-04-28T16:33:05.910" v="792" actId="1076"/>
          <ac:spMkLst>
            <pc:docMk/>
            <pc:sldMk cId="1775978717" sldId="256"/>
            <ac:spMk id="18" creationId="{8076AE3D-5C85-1D43-9E26-7AB3B0213673}"/>
          </ac:spMkLst>
        </pc:spChg>
        <pc:graphicFrameChg chg="mod modGraphic">
          <ac:chgData name="González Diego Iván" userId="aa6911a4-26d5-4d17-bb1b-389faa5bfbb7" providerId="ADAL" clId="{FF5A89FA-C7E0-4856-93E4-B351234C7285}" dt="2020-04-28T16:42:46.289" v="1114" actId="207"/>
          <ac:graphicFrameMkLst>
            <pc:docMk/>
            <pc:sldMk cId="1775978717" sldId="256"/>
            <ac:graphicFrameMk id="12" creationId="{96C859BC-D518-0849-82EC-905F64565155}"/>
          </ac:graphicFrameMkLst>
        </pc:graphicFrameChg>
        <pc:cxnChg chg="mod">
          <ac:chgData name="González Diego Iván" userId="aa6911a4-26d5-4d17-bb1b-389faa5bfbb7" providerId="ADAL" clId="{FF5A89FA-C7E0-4856-93E4-B351234C7285}" dt="2020-04-28T16:34:45.869" v="844" actId="1076"/>
          <ac:cxnSpMkLst>
            <pc:docMk/>
            <pc:sldMk cId="1775978717" sldId="256"/>
            <ac:cxnSpMk id="8" creationId="{D72BBF11-F6C8-394A-AB0A-ED2ABF526799}"/>
          </ac:cxnSpMkLst>
        </pc:cxnChg>
        <pc:cxnChg chg="mod">
          <ac:chgData name="González Diego Iván" userId="aa6911a4-26d5-4d17-bb1b-389faa5bfbb7" providerId="ADAL" clId="{FF5A89FA-C7E0-4856-93E4-B351234C7285}" dt="2020-04-28T16:35:15.988" v="860" actId="1076"/>
          <ac:cxnSpMkLst>
            <pc:docMk/>
            <pc:sldMk cId="1775978717" sldId="256"/>
            <ac:cxnSpMk id="15" creationId="{119D7DBE-5DBA-954A-B1CB-CD1FE55CF95E}"/>
          </ac:cxnSpMkLst>
        </pc:cxnChg>
      </pc:sldChg>
      <pc:sldChg chg="modSp mod">
        <pc:chgData name="González Diego Iván" userId="aa6911a4-26d5-4d17-bb1b-389faa5bfbb7" providerId="ADAL" clId="{FF5A89FA-C7E0-4856-93E4-B351234C7285}" dt="2020-04-28T17:15:39.623" v="2612" actId="207"/>
        <pc:sldMkLst>
          <pc:docMk/>
          <pc:sldMk cId="2799251392" sldId="257"/>
        </pc:sldMkLst>
        <pc:spChg chg="mod">
          <ac:chgData name="González Diego Iván" userId="aa6911a4-26d5-4d17-bb1b-389faa5bfbb7" providerId="ADAL" clId="{FF5A89FA-C7E0-4856-93E4-B351234C7285}" dt="2020-04-28T17:14:42.586" v="2611" actId="20577"/>
          <ac:spMkLst>
            <pc:docMk/>
            <pc:sldMk cId="2799251392" sldId="257"/>
            <ac:spMk id="2" creationId="{16D4A825-7DA7-224C-9A2E-9A5B729AF5D6}"/>
          </ac:spMkLst>
        </pc:spChg>
        <pc:spChg chg="mod">
          <ac:chgData name="González Diego Iván" userId="aa6911a4-26d5-4d17-bb1b-389faa5bfbb7" providerId="ADAL" clId="{FF5A89FA-C7E0-4856-93E4-B351234C7285}" dt="2020-04-28T16:58:03.144" v="1957" actId="1076"/>
          <ac:spMkLst>
            <pc:docMk/>
            <pc:sldMk cId="2799251392" sldId="257"/>
            <ac:spMk id="10" creationId="{01F7BB5C-AE68-6041-B651-8C8DD56572D3}"/>
          </ac:spMkLst>
        </pc:spChg>
        <pc:spChg chg="mod">
          <ac:chgData name="González Diego Iván" userId="aa6911a4-26d5-4d17-bb1b-389faa5bfbb7" providerId="ADAL" clId="{FF5A89FA-C7E0-4856-93E4-B351234C7285}" dt="2020-04-28T17:03:30.510" v="2185" actId="1076"/>
          <ac:spMkLst>
            <pc:docMk/>
            <pc:sldMk cId="2799251392" sldId="257"/>
            <ac:spMk id="14" creationId="{D48407B5-209A-5F4F-839D-009D9F1526BB}"/>
          </ac:spMkLst>
        </pc:spChg>
        <pc:spChg chg="mod">
          <ac:chgData name="González Diego Iván" userId="aa6911a4-26d5-4d17-bb1b-389faa5bfbb7" providerId="ADAL" clId="{FF5A89FA-C7E0-4856-93E4-B351234C7285}" dt="2020-04-28T17:02:23.414" v="2142" actId="1076"/>
          <ac:spMkLst>
            <pc:docMk/>
            <pc:sldMk cId="2799251392" sldId="257"/>
            <ac:spMk id="16" creationId="{EB2457CC-77B7-9343-A958-339D68BDB3D9}"/>
          </ac:spMkLst>
        </pc:spChg>
        <pc:spChg chg="mod">
          <ac:chgData name="González Diego Iván" userId="aa6911a4-26d5-4d17-bb1b-389faa5bfbb7" providerId="ADAL" clId="{FF5A89FA-C7E0-4856-93E4-B351234C7285}" dt="2020-04-28T17:00:28.633" v="2047" actId="1076"/>
          <ac:spMkLst>
            <pc:docMk/>
            <pc:sldMk cId="2799251392" sldId="257"/>
            <ac:spMk id="18" creationId="{8076AE3D-5C85-1D43-9E26-7AB3B0213673}"/>
          </ac:spMkLst>
        </pc:spChg>
        <pc:graphicFrameChg chg="modGraphic">
          <ac:chgData name="González Diego Iván" userId="aa6911a4-26d5-4d17-bb1b-389faa5bfbb7" providerId="ADAL" clId="{FF5A89FA-C7E0-4856-93E4-B351234C7285}" dt="2020-04-28T17:15:39.623" v="2612" actId="207"/>
          <ac:graphicFrameMkLst>
            <pc:docMk/>
            <pc:sldMk cId="2799251392" sldId="257"/>
            <ac:graphicFrameMk id="12" creationId="{96C859BC-D518-0849-82EC-905F64565155}"/>
          </ac:graphicFrameMkLst>
        </pc:graphicFrameChg>
        <pc:cxnChg chg="mod">
          <ac:chgData name="González Diego Iván" userId="aa6911a4-26d5-4d17-bb1b-389faa5bfbb7" providerId="ADAL" clId="{FF5A89FA-C7E0-4856-93E4-B351234C7285}" dt="2020-04-28T17:00:26.832" v="2046" actId="1076"/>
          <ac:cxnSpMkLst>
            <pc:docMk/>
            <pc:sldMk cId="2799251392" sldId="257"/>
            <ac:cxnSpMk id="8" creationId="{D72BBF11-F6C8-394A-AB0A-ED2ABF526799}"/>
          </ac:cxnSpMkLst>
        </pc:cxnChg>
        <pc:cxnChg chg="mod">
          <ac:chgData name="González Diego Iván" userId="aa6911a4-26d5-4d17-bb1b-389faa5bfbb7" providerId="ADAL" clId="{FF5A89FA-C7E0-4856-93E4-B351234C7285}" dt="2020-04-28T17:03:28.278" v="2184" actId="1076"/>
          <ac:cxnSpMkLst>
            <pc:docMk/>
            <pc:sldMk cId="2799251392" sldId="257"/>
            <ac:cxnSpMk id="13" creationId="{C41B68C8-F6C0-1742-A1B2-57B10EE19FCD}"/>
          </ac:cxnSpMkLst>
        </pc:cxnChg>
        <pc:cxnChg chg="mod">
          <ac:chgData name="González Diego Iván" userId="aa6911a4-26d5-4d17-bb1b-389faa5bfbb7" providerId="ADAL" clId="{FF5A89FA-C7E0-4856-93E4-B351234C7285}" dt="2020-04-28T17:02:19.702" v="2141" actId="1076"/>
          <ac:cxnSpMkLst>
            <pc:docMk/>
            <pc:sldMk cId="2799251392" sldId="257"/>
            <ac:cxnSpMk id="15" creationId="{119D7DBE-5DBA-954A-B1CB-CD1FE55CF95E}"/>
          </ac:cxnSpMkLst>
        </pc:cxnChg>
        <pc:cxnChg chg="mod">
          <ac:chgData name="González Diego Iván" userId="aa6911a4-26d5-4d17-bb1b-389faa5bfbb7" providerId="ADAL" clId="{FF5A89FA-C7E0-4856-93E4-B351234C7285}" dt="2020-04-28T16:58:00.752" v="1956" actId="1076"/>
          <ac:cxnSpMkLst>
            <pc:docMk/>
            <pc:sldMk cId="2799251392" sldId="257"/>
            <ac:cxnSpMk id="17" creationId="{3B0B673B-A783-B44B-8A91-B3E15A03B082}"/>
          </ac:cxnSpMkLst>
        </pc:cxnChg>
      </pc:sldChg>
    </pc:docChg>
  </pc:docChgLst>
  <pc:docChgLst>
    <pc:chgData name="González Diego Iván" userId="aa6911a4-26d5-4d17-bb1b-389faa5bfbb7" providerId="ADAL" clId="{8FBE7BDC-AE1C-434E-B4ED-61F3C3F48ED5}"/>
    <pc:docChg chg="undo custSel modSld">
      <pc:chgData name="González Diego Iván" userId="aa6911a4-26d5-4d17-bb1b-389faa5bfbb7" providerId="ADAL" clId="{8FBE7BDC-AE1C-434E-B4ED-61F3C3F48ED5}" dt="2020-04-30T10:30:56.962" v="2627" actId="20577"/>
      <pc:docMkLst>
        <pc:docMk/>
      </pc:docMkLst>
      <pc:sldChg chg="modSp mod">
        <pc:chgData name="González Diego Iván" userId="aa6911a4-26d5-4d17-bb1b-389faa5bfbb7" providerId="ADAL" clId="{8FBE7BDC-AE1C-434E-B4ED-61F3C3F48ED5}" dt="2020-04-30T10:06:01.073" v="1413" actId="20577"/>
        <pc:sldMkLst>
          <pc:docMk/>
          <pc:sldMk cId="1775978717" sldId="256"/>
        </pc:sldMkLst>
        <pc:spChg chg="mod">
          <ac:chgData name="González Diego Iván" userId="aa6911a4-26d5-4d17-bb1b-389faa5bfbb7" providerId="ADAL" clId="{8FBE7BDC-AE1C-434E-B4ED-61F3C3F48ED5}" dt="2020-04-30T10:06:01.073" v="1413" actId="20577"/>
          <ac:spMkLst>
            <pc:docMk/>
            <pc:sldMk cId="1775978717" sldId="256"/>
            <ac:spMk id="2" creationId="{16D4A825-7DA7-224C-9A2E-9A5B729AF5D6}"/>
          </ac:spMkLst>
        </pc:spChg>
        <pc:spChg chg="mod">
          <ac:chgData name="González Diego Iván" userId="aa6911a4-26d5-4d17-bb1b-389faa5bfbb7" providerId="ADAL" clId="{8FBE7BDC-AE1C-434E-B4ED-61F3C3F48ED5}" dt="2020-04-30T09:42:08.124" v="681" actId="1076"/>
          <ac:spMkLst>
            <pc:docMk/>
            <pc:sldMk cId="1775978717" sldId="256"/>
            <ac:spMk id="10" creationId="{01F7BB5C-AE68-6041-B651-8C8DD56572D3}"/>
          </ac:spMkLst>
        </pc:spChg>
        <pc:graphicFrameChg chg="modGraphic">
          <ac:chgData name="González Diego Iván" userId="aa6911a4-26d5-4d17-bb1b-389faa5bfbb7" providerId="ADAL" clId="{8FBE7BDC-AE1C-434E-B4ED-61F3C3F48ED5}" dt="2020-04-30T10:00:22.700" v="1225" actId="207"/>
          <ac:graphicFrameMkLst>
            <pc:docMk/>
            <pc:sldMk cId="1775978717" sldId="256"/>
            <ac:graphicFrameMk id="12" creationId="{96C859BC-D518-0849-82EC-905F64565155}"/>
          </ac:graphicFrameMkLst>
        </pc:graphicFrameChg>
        <pc:cxnChg chg="mod">
          <ac:chgData name="González Diego Iván" userId="aa6911a4-26d5-4d17-bb1b-389faa5bfbb7" providerId="ADAL" clId="{8FBE7BDC-AE1C-434E-B4ED-61F3C3F48ED5}" dt="2020-04-30T09:42:05.738" v="680" actId="1076"/>
          <ac:cxnSpMkLst>
            <pc:docMk/>
            <pc:sldMk cId="1775978717" sldId="256"/>
            <ac:cxnSpMk id="17" creationId="{3B0B673B-A783-B44B-8A91-B3E15A03B082}"/>
          </ac:cxnSpMkLst>
        </pc:cxnChg>
      </pc:sldChg>
      <pc:sldChg chg="modSp mod">
        <pc:chgData name="González Diego Iván" userId="aa6911a4-26d5-4d17-bb1b-389faa5bfbb7" providerId="ADAL" clId="{8FBE7BDC-AE1C-434E-B4ED-61F3C3F48ED5}" dt="2020-04-30T10:30:56.962" v="2627" actId="20577"/>
        <pc:sldMkLst>
          <pc:docMk/>
          <pc:sldMk cId="2799251392" sldId="257"/>
        </pc:sldMkLst>
        <pc:spChg chg="mod">
          <ac:chgData name="González Diego Iván" userId="aa6911a4-26d5-4d17-bb1b-389faa5bfbb7" providerId="ADAL" clId="{8FBE7BDC-AE1C-434E-B4ED-61F3C3F48ED5}" dt="2020-04-30T10:30:56.962" v="2627" actId="20577"/>
          <ac:spMkLst>
            <pc:docMk/>
            <pc:sldMk cId="2799251392" sldId="257"/>
            <ac:spMk id="2" creationId="{16D4A825-7DA7-224C-9A2E-9A5B729AF5D6}"/>
          </ac:spMkLst>
        </pc:spChg>
        <pc:graphicFrameChg chg="modGraphic">
          <ac:chgData name="González Diego Iván" userId="aa6911a4-26d5-4d17-bb1b-389faa5bfbb7" providerId="ADAL" clId="{8FBE7BDC-AE1C-434E-B4ED-61F3C3F48ED5}" dt="2020-04-30T10:28:39.139" v="2461" actId="14734"/>
          <ac:graphicFrameMkLst>
            <pc:docMk/>
            <pc:sldMk cId="2799251392" sldId="257"/>
            <ac:graphicFrameMk id="12" creationId="{96C859BC-D518-0849-82EC-905F64565155}"/>
          </ac:graphicFrameMkLst>
        </pc:graphicFrameChg>
        <pc:cxnChg chg="mod">
          <ac:chgData name="González Diego Iván" userId="aa6911a4-26d5-4d17-bb1b-389faa5bfbb7" providerId="ADAL" clId="{8FBE7BDC-AE1C-434E-B4ED-61F3C3F48ED5}" dt="2020-04-30T10:17:48.289" v="2131" actId="1076"/>
          <ac:cxnSpMkLst>
            <pc:docMk/>
            <pc:sldMk cId="2799251392" sldId="257"/>
            <ac:cxnSpMk id="8" creationId="{D72BBF11-F6C8-394A-AB0A-ED2ABF526799}"/>
          </ac:cxnSpMkLst>
        </pc:cxnChg>
      </pc:sldChg>
    </pc:docChg>
  </pc:docChgLst>
  <pc:docChgLst>
    <pc:chgData name="González Diego Iván" userId="aa6911a4-26d5-4d17-bb1b-389faa5bfbb7" providerId="ADAL" clId="{645F4A2B-6102-8941-B552-816A8F64CE43}"/>
    <pc:docChg chg="undo custSel addSld delSld modSld modMainMaster">
      <pc:chgData name="González Diego Iván" userId="aa6911a4-26d5-4d17-bb1b-389faa5bfbb7" providerId="ADAL" clId="{645F4A2B-6102-8941-B552-816A8F64CE43}" dt="2020-04-27T16:38:49.485" v="2686" actId="20577"/>
      <pc:docMkLst>
        <pc:docMk/>
      </pc:docMkLst>
      <pc:sldChg chg="addSp delSp modSp">
        <pc:chgData name="González Diego Iván" userId="aa6911a4-26d5-4d17-bb1b-389faa5bfbb7" providerId="ADAL" clId="{645F4A2B-6102-8941-B552-816A8F64CE43}" dt="2020-04-27T16:17:33.779" v="1428" actId="20577"/>
        <pc:sldMkLst>
          <pc:docMk/>
          <pc:sldMk cId="1775978717" sldId="256"/>
        </pc:sldMkLst>
        <pc:spChg chg="add mod">
          <ac:chgData name="González Diego Iván" userId="aa6911a4-26d5-4d17-bb1b-389faa5bfbb7" providerId="ADAL" clId="{645F4A2B-6102-8941-B552-816A8F64CE43}" dt="2020-04-27T16:17:33.779" v="1428" actId="20577"/>
          <ac:spMkLst>
            <pc:docMk/>
            <pc:sldMk cId="1775978717" sldId="256"/>
            <ac:spMk id="2" creationId="{16D4A825-7DA7-224C-9A2E-9A5B729AF5D6}"/>
          </ac:spMkLst>
        </pc:spChg>
        <pc:spChg chg="del mod">
          <ac:chgData name="González Diego Iván" userId="aa6911a4-26d5-4d17-bb1b-389faa5bfbb7" providerId="ADAL" clId="{645F4A2B-6102-8941-B552-816A8F64CE43}" dt="2020-04-27T14:48:34.356" v="5" actId="478"/>
          <ac:spMkLst>
            <pc:docMk/>
            <pc:sldMk cId="1775978717" sldId="256"/>
            <ac:spMk id="4" creationId="{D66CE294-0CA4-C243-9C25-ECE57F57860E}"/>
          </ac:spMkLst>
        </pc:spChg>
        <pc:spChg chg="del">
          <ac:chgData name="González Diego Iván" userId="aa6911a4-26d5-4d17-bb1b-389faa5bfbb7" providerId="ADAL" clId="{645F4A2B-6102-8941-B552-816A8F64CE43}" dt="2020-04-27T14:48:29.083" v="1" actId="478"/>
          <ac:spMkLst>
            <pc:docMk/>
            <pc:sldMk cId="1775978717" sldId="256"/>
            <ac:spMk id="5" creationId="{8233136F-8FC4-4491-B14F-749500BA0C2B}"/>
          </ac:spMkLst>
        </pc:spChg>
        <pc:spChg chg="del">
          <ac:chgData name="González Diego Iván" userId="aa6911a4-26d5-4d17-bb1b-389faa5bfbb7" providerId="ADAL" clId="{645F4A2B-6102-8941-B552-816A8F64CE43}" dt="2020-04-27T14:48:30.708" v="3" actId="478"/>
          <ac:spMkLst>
            <pc:docMk/>
            <pc:sldMk cId="1775978717" sldId="256"/>
            <ac:spMk id="6" creationId="{6DB18B44-13C1-464F-9D7F-A9CF198C771B}"/>
          </ac:spMkLst>
        </pc:spChg>
        <pc:spChg chg="add mod">
          <ac:chgData name="González Diego Iván" userId="aa6911a4-26d5-4d17-bb1b-389faa5bfbb7" providerId="ADAL" clId="{645F4A2B-6102-8941-B552-816A8F64CE43}" dt="2020-04-27T15:40:42.662" v="954" actId="1076"/>
          <ac:spMkLst>
            <pc:docMk/>
            <pc:sldMk cId="1775978717" sldId="256"/>
            <ac:spMk id="10" creationId="{01F7BB5C-AE68-6041-B651-8C8DD56572D3}"/>
          </ac:spMkLst>
        </pc:spChg>
        <pc:spChg chg="add mod">
          <ac:chgData name="González Diego Iván" userId="aa6911a4-26d5-4d17-bb1b-389faa5bfbb7" providerId="ADAL" clId="{645F4A2B-6102-8941-B552-816A8F64CE43}" dt="2020-04-27T15:42:45.649" v="993" actId="1076"/>
          <ac:spMkLst>
            <pc:docMk/>
            <pc:sldMk cId="1775978717" sldId="256"/>
            <ac:spMk id="14" creationId="{D48407B5-209A-5F4F-839D-009D9F1526BB}"/>
          </ac:spMkLst>
        </pc:spChg>
        <pc:spChg chg="add mod">
          <ac:chgData name="González Diego Iván" userId="aa6911a4-26d5-4d17-bb1b-389faa5bfbb7" providerId="ADAL" clId="{645F4A2B-6102-8941-B552-816A8F64CE43}" dt="2020-04-27T15:42:27.504" v="976" actId="1076"/>
          <ac:spMkLst>
            <pc:docMk/>
            <pc:sldMk cId="1775978717" sldId="256"/>
            <ac:spMk id="16" creationId="{EB2457CC-77B7-9343-A958-339D68BDB3D9}"/>
          </ac:spMkLst>
        </pc:spChg>
        <pc:spChg chg="add mod">
          <ac:chgData name="González Diego Iván" userId="aa6911a4-26d5-4d17-bb1b-389faa5bfbb7" providerId="ADAL" clId="{645F4A2B-6102-8941-B552-816A8F64CE43}" dt="2020-04-27T15:42:30.562" v="978" actId="1037"/>
          <ac:spMkLst>
            <pc:docMk/>
            <pc:sldMk cId="1775978717" sldId="256"/>
            <ac:spMk id="18" creationId="{8076AE3D-5C85-1D43-9E26-7AB3B0213673}"/>
          </ac:spMkLst>
        </pc:spChg>
        <pc:graphicFrameChg chg="mod modGraphic">
          <ac:chgData name="González Diego Iván" userId="aa6911a4-26d5-4d17-bb1b-389faa5bfbb7" providerId="ADAL" clId="{645F4A2B-6102-8941-B552-816A8F64CE43}" dt="2020-04-27T16:10:15.079" v="1021" actId="20577"/>
          <ac:graphicFrameMkLst>
            <pc:docMk/>
            <pc:sldMk cId="1775978717" sldId="256"/>
            <ac:graphicFrameMk id="12" creationId="{96C859BC-D518-0849-82EC-905F64565155}"/>
          </ac:graphicFrameMkLst>
        </pc:graphicFrameChg>
        <pc:cxnChg chg="del">
          <ac:chgData name="González Diego Iván" userId="aa6911a4-26d5-4d17-bb1b-389faa5bfbb7" providerId="ADAL" clId="{645F4A2B-6102-8941-B552-816A8F64CE43}" dt="2020-04-27T14:48:29.873" v="2" actId="478"/>
          <ac:cxnSpMkLst>
            <pc:docMk/>
            <pc:sldMk cId="1775978717" sldId="256"/>
            <ac:cxnSpMk id="7" creationId="{D76D0B80-5B22-4741-88ED-D27E21BBADD3}"/>
          </ac:cxnSpMkLst>
        </pc:cxnChg>
        <pc:cxnChg chg="add mod">
          <ac:chgData name="González Diego Iván" userId="aa6911a4-26d5-4d17-bb1b-389faa5bfbb7" providerId="ADAL" clId="{645F4A2B-6102-8941-B552-816A8F64CE43}" dt="2020-04-27T15:42:18.881" v="973" actId="1076"/>
          <ac:cxnSpMkLst>
            <pc:docMk/>
            <pc:sldMk cId="1775978717" sldId="256"/>
            <ac:cxnSpMk id="8" creationId="{D72BBF11-F6C8-394A-AB0A-ED2ABF526799}"/>
          </ac:cxnSpMkLst>
        </pc:cxnChg>
        <pc:cxnChg chg="add mod">
          <ac:chgData name="González Diego Iván" userId="aa6911a4-26d5-4d17-bb1b-389faa5bfbb7" providerId="ADAL" clId="{645F4A2B-6102-8941-B552-816A8F64CE43}" dt="2020-04-27T15:42:38.370" v="991" actId="1036"/>
          <ac:cxnSpMkLst>
            <pc:docMk/>
            <pc:sldMk cId="1775978717" sldId="256"/>
            <ac:cxnSpMk id="13" creationId="{C41B68C8-F6C0-1742-A1B2-57B10EE19FCD}"/>
          </ac:cxnSpMkLst>
        </pc:cxnChg>
        <pc:cxnChg chg="add mod">
          <ac:chgData name="González Diego Iván" userId="aa6911a4-26d5-4d17-bb1b-389faa5bfbb7" providerId="ADAL" clId="{645F4A2B-6102-8941-B552-816A8F64CE43}" dt="2020-04-27T15:42:24.272" v="975" actId="1076"/>
          <ac:cxnSpMkLst>
            <pc:docMk/>
            <pc:sldMk cId="1775978717" sldId="256"/>
            <ac:cxnSpMk id="15" creationId="{119D7DBE-5DBA-954A-B1CB-CD1FE55CF95E}"/>
          </ac:cxnSpMkLst>
        </pc:cxnChg>
        <pc:cxnChg chg="add mod">
          <ac:chgData name="González Diego Iván" userId="aa6911a4-26d5-4d17-bb1b-389faa5bfbb7" providerId="ADAL" clId="{645F4A2B-6102-8941-B552-816A8F64CE43}" dt="2020-04-27T15:42:33.068" v="981" actId="1037"/>
          <ac:cxnSpMkLst>
            <pc:docMk/>
            <pc:sldMk cId="1775978717" sldId="256"/>
            <ac:cxnSpMk id="17" creationId="{3B0B673B-A783-B44B-8A91-B3E15A03B082}"/>
          </ac:cxnSpMkLst>
        </pc:cxnChg>
      </pc:sldChg>
      <pc:sldChg chg="modSp del">
        <pc:chgData name="González Diego Iván" userId="aa6911a4-26d5-4d17-bb1b-389faa5bfbb7" providerId="ADAL" clId="{645F4A2B-6102-8941-B552-816A8F64CE43}" dt="2020-04-27T16:17:41.993" v="1429" actId="2696"/>
        <pc:sldMkLst>
          <pc:docMk/>
          <pc:sldMk cId="1040154033" sldId="257"/>
        </pc:sldMkLst>
        <pc:spChg chg="mod">
          <ac:chgData name="González Diego Iván" userId="aa6911a4-26d5-4d17-bb1b-389faa5bfbb7" providerId="ADAL" clId="{645F4A2B-6102-8941-B552-816A8F64CE43}" dt="2020-04-27T15:35:45.116" v="757"/>
          <ac:spMkLst>
            <pc:docMk/>
            <pc:sldMk cId="1040154033" sldId="257"/>
            <ac:spMk id="4" creationId="{D66CE294-0CA4-C243-9C25-ECE57F57860E}"/>
          </ac:spMkLst>
        </pc:spChg>
        <pc:spChg chg="mod">
          <ac:chgData name="González Diego Iván" userId="aa6911a4-26d5-4d17-bb1b-389faa5bfbb7" providerId="ADAL" clId="{645F4A2B-6102-8941-B552-816A8F64CE43}" dt="2020-04-27T15:35:45.116" v="757"/>
          <ac:spMkLst>
            <pc:docMk/>
            <pc:sldMk cId="1040154033" sldId="257"/>
            <ac:spMk id="5" creationId="{B0D87626-BB7B-4757-9B06-5E4A113D33D9}"/>
          </ac:spMkLst>
        </pc:spChg>
        <pc:spChg chg="mod">
          <ac:chgData name="González Diego Iván" userId="aa6911a4-26d5-4d17-bb1b-389faa5bfbb7" providerId="ADAL" clId="{645F4A2B-6102-8941-B552-816A8F64CE43}" dt="2020-04-27T15:35:45.116" v="757"/>
          <ac:spMkLst>
            <pc:docMk/>
            <pc:sldMk cId="1040154033" sldId="257"/>
            <ac:spMk id="6" creationId="{F91FCED2-C8C3-44DF-9441-1226468EF0B8}"/>
          </ac:spMkLst>
        </pc:spChg>
        <pc:spChg chg="mod">
          <ac:chgData name="González Diego Iván" userId="aa6911a4-26d5-4d17-bb1b-389faa5bfbb7" providerId="ADAL" clId="{645F4A2B-6102-8941-B552-816A8F64CE43}" dt="2020-04-27T15:35:45.116" v="757"/>
          <ac:spMkLst>
            <pc:docMk/>
            <pc:sldMk cId="1040154033" sldId="257"/>
            <ac:spMk id="7" creationId="{53E70A82-A346-4B01-A79F-25A73D42B1AC}"/>
          </ac:spMkLst>
        </pc:spChg>
        <pc:graphicFrameChg chg="mod">
          <ac:chgData name="González Diego Iván" userId="aa6911a4-26d5-4d17-bb1b-389faa5bfbb7" providerId="ADAL" clId="{645F4A2B-6102-8941-B552-816A8F64CE43}" dt="2020-04-27T15:35:45.116" v="757"/>
          <ac:graphicFrameMkLst>
            <pc:docMk/>
            <pc:sldMk cId="1040154033" sldId="257"/>
            <ac:graphicFrameMk id="12" creationId="{96C859BC-D518-0849-82EC-905F64565155}"/>
          </ac:graphicFrameMkLst>
        </pc:graphicFrameChg>
        <pc:cxnChg chg="mod">
          <ac:chgData name="González Diego Iván" userId="aa6911a4-26d5-4d17-bb1b-389faa5bfbb7" providerId="ADAL" clId="{645F4A2B-6102-8941-B552-816A8F64CE43}" dt="2020-04-27T15:35:45.116" v="757"/>
          <ac:cxnSpMkLst>
            <pc:docMk/>
            <pc:sldMk cId="1040154033" sldId="257"/>
            <ac:cxnSpMk id="3" creationId="{8DC4B865-ED07-41FB-8862-913B16523A12}"/>
          </ac:cxnSpMkLst>
        </pc:cxnChg>
        <pc:cxnChg chg="mod">
          <ac:chgData name="González Diego Iván" userId="aa6911a4-26d5-4d17-bb1b-389faa5bfbb7" providerId="ADAL" clId="{645F4A2B-6102-8941-B552-816A8F64CE43}" dt="2020-04-27T15:35:45.116" v="757"/>
          <ac:cxnSpMkLst>
            <pc:docMk/>
            <pc:sldMk cId="1040154033" sldId="257"/>
            <ac:cxnSpMk id="9" creationId="{178A00BE-AC1A-48EA-BBA5-85B17FFD6B8D}"/>
          </ac:cxnSpMkLst>
        </pc:cxnChg>
        <pc:cxnChg chg="mod">
          <ac:chgData name="González Diego Iván" userId="aa6911a4-26d5-4d17-bb1b-389faa5bfbb7" providerId="ADAL" clId="{645F4A2B-6102-8941-B552-816A8F64CE43}" dt="2020-04-27T15:35:45.116" v="757"/>
          <ac:cxnSpMkLst>
            <pc:docMk/>
            <pc:sldMk cId="1040154033" sldId="257"/>
            <ac:cxnSpMk id="11" creationId="{6F43DF86-92EE-4E15-B468-092D7618C656}"/>
          </ac:cxnSpMkLst>
        </pc:cxnChg>
      </pc:sldChg>
      <pc:sldChg chg="modSp add">
        <pc:chgData name="González Diego Iván" userId="aa6911a4-26d5-4d17-bb1b-389faa5bfbb7" providerId="ADAL" clId="{645F4A2B-6102-8941-B552-816A8F64CE43}" dt="2020-04-27T16:38:49.485" v="2686" actId="20577"/>
        <pc:sldMkLst>
          <pc:docMk/>
          <pc:sldMk cId="2799251392" sldId="257"/>
        </pc:sldMkLst>
        <pc:spChg chg="mod">
          <ac:chgData name="González Diego Iván" userId="aa6911a4-26d5-4d17-bb1b-389faa5bfbb7" providerId="ADAL" clId="{645F4A2B-6102-8941-B552-816A8F64CE43}" dt="2020-04-27T16:38:49.485" v="2686" actId="20577"/>
          <ac:spMkLst>
            <pc:docMk/>
            <pc:sldMk cId="2799251392" sldId="257"/>
            <ac:spMk id="2" creationId="{16D4A825-7DA7-224C-9A2E-9A5B729AF5D6}"/>
          </ac:spMkLst>
        </pc:spChg>
        <pc:spChg chg="mod">
          <ac:chgData name="González Diego Iván" userId="aa6911a4-26d5-4d17-bb1b-389faa5bfbb7" providerId="ADAL" clId="{645F4A2B-6102-8941-B552-816A8F64CE43}" dt="2020-04-27T16:31:15.904" v="2209" actId="1076"/>
          <ac:spMkLst>
            <pc:docMk/>
            <pc:sldMk cId="2799251392" sldId="257"/>
            <ac:spMk id="10" creationId="{01F7BB5C-AE68-6041-B651-8C8DD56572D3}"/>
          </ac:spMkLst>
        </pc:spChg>
        <pc:spChg chg="mod">
          <ac:chgData name="González Diego Iván" userId="aa6911a4-26d5-4d17-bb1b-389faa5bfbb7" providerId="ADAL" clId="{645F4A2B-6102-8941-B552-816A8F64CE43}" dt="2020-04-27T16:29:30.685" v="2108" actId="1076"/>
          <ac:spMkLst>
            <pc:docMk/>
            <pc:sldMk cId="2799251392" sldId="257"/>
            <ac:spMk id="14" creationId="{D48407B5-209A-5F4F-839D-009D9F1526BB}"/>
          </ac:spMkLst>
        </pc:spChg>
        <pc:spChg chg="mod">
          <ac:chgData name="González Diego Iván" userId="aa6911a4-26d5-4d17-bb1b-389faa5bfbb7" providerId="ADAL" clId="{645F4A2B-6102-8941-B552-816A8F64CE43}" dt="2020-04-27T16:31:05.353" v="2206" actId="1076"/>
          <ac:spMkLst>
            <pc:docMk/>
            <pc:sldMk cId="2799251392" sldId="257"/>
            <ac:spMk id="16" creationId="{EB2457CC-77B7-9343-A958-339D68BDB3D9}"/>
          </ac:spMkLst>
        </pc:spChg>
        <pc:spChg chg="mod">
          <ac:chgData name="González Diego Iván" userId="aa6911a4-26d5-4d17-bb1b-389faa5bfbb7" providerId="ADAL" clId="{645F4A2B-6102-8941-B552-816A8F64CE43}" dt="2020-04-27T16:29:26.389" v="2106" actId="1076"/>
          <ac:spMkLst>
            <pc:docMk/>
            <pc:sldMk cId="2799251392" sldId="257"/>
            <ac:spMk id="18" creationId="{8076AE3D-5C85-1D43-9E26-7AB3B0213673}"/>
          </ac:spMkLst>
        </pc:spChg>
        <pc:graphicFrameChg chg="modGraphic">
          <ac:chgData name="González Diego Iván" userId="aa6911a4-26d5-4d17-bb1b-389faa5bfbb7" providerId="ADAL" clId="{645F4A2B-6102-8941-B552-816A8F64CE43}" dt="2020-04-27T16:31:20.459" v="2211" actId="20577"/>
          <ac:graphicFrameMkLst>
            <pc:docMk/>
            <pc:sldMk cId="2799251392" sldId="257"/>
            <ac:graphicFrameMk id="12" creationId="{96C859BC-D518-0849-82EC-905F64565155}"/>
          </ac:graphicFrameMkLst>
        </pc:graphicFrameChg>
        <pc:cxnChg chg="mod">
          <ac:chgData name="González Diego Iván" userId="aa6911a4-26d5-4d17-bb1b-389faa5bfbb7" providerId="ADAL" clId="{645F4A2B-6102-8941-B552-816A8F64CE43}" dt="2020-04-27T16:31:09.304" v="2207" actId="1076"/>
          <ac:cxnSpMkLst>
            <pc:docMk/>
            <pc:sldMk cId="2799251392" sldId="257"/>
            <ac:cxnSpMk id="8" creationId="{D72BBF11-F6C8-394A-AB0A-ED2ABF526799}"/>
          </ac:cxnSpMkLst>
        </pc:cxnChg>
        <pc:cxnChg chg="mod">
          <ac:chgData name="González Diego Iván" userId="aa6911a4-26d5-4d17-bb1b-389faa5bfbb7" providerId="ADAL" clId="{645F4A2B-6102-8941-B552-816A8F64CE43}" dt="2020-04-27T16:29:28.597" v="2107" actId="1076"/>
          <ac:cxnSpMkLst>
            <pc:docMk/>
            <pc:sldMk cId="2799251392" sldId="257"/>
            <ac:cxnSpMk id="13" creationId="{C41B68C8-F6C0-1742-A1B2-57B10EE19FCD}"/>
          </ac:cxnSpMkLst>
        </pc:cxnChg>
        <pc:cxnChg chg="mod">
          <ac:chgData name="González Diego Iván" userId="aa6911a4-26d5-4d17-bb1b-389faa5bfbb7" providerId="ADAL" clId="{645F4A2B-6102-8941-B552-816A8F64CE43}" dt="2020-04-27T16:31:03.208" v="2205" actId="1076"/>
          <ac:cxnSpMkLst>
            <pc:docMk/>
            <pc:sldMk cId="2799251392" sldId="257"/>
            <ac:cxnSpMk id="15" creationId="{119D7DBE-5DBA-954A-B1CB-CD1FE55CF95E}"/>
          </ac:cxnSpMkLst>
        </pc:cxnChg>
        <pc:cxnChg chg="mod">
          <ac:chgData name="González Diego Iván" userId="aa6911a4-26d5-4d17-bb1b-389faa5bfbb7" providerId="ADAL" clId="{645F4A2B-6102-8941-B552-816A8F64CE43}" dt="2020-04-27T16:31:13.864" v="2208" actId="1076"/>
          <ac:cxnSpMkLst>
            <pc:docMk/>
            <pc:sldMk cId="2799251392" sldId="257"/>
            <ac:cxnSpMk id="17" creationId="{3B0B673B-A783-B44B-8A91-B3E15A03B082}"/>
          </ac:cxnSpMkLst>
        </pc:cxnChg>
      </pc:sldChg>
      <pc:sldChg chg="modSp del">
        <pc:chgData name="González Diego Iván" userId="aa6911a4-26d5-4d17-bb1b-389faa5bfbb7" providerId="ADAL" clId="{645F4A2B-6102-8941-B552-816A8F64CE43}" dt="2020-04-27T16:17:43.061" v="1430" actId="2696"/>
        <pc:sldMkLst>
          <pc:docMk/>
          <pc:sldMk cId="1132294399" sldId="258"/>
        </pc:sldMkLst>
        <pc:spChg chg="mod">
          <ac:chgData name="González Diego Iván" userId="aa6911a4-26d5-4d17-bb1b-389faa5bfbb7" providerId="ADAL" clId="{645F4A2B-6102-8941-B552-816A8F64CE43}" dt="2020-04-27T15:35:45.116" v="757"/>
          <ac:spMkLst>
            <pc:docMk/>
            <pc:sldMk cId="1132294399" sldId="258"/>
            <ac:spMk id="4" creationId="{D66CE294-0CA4-C243-9C25-ECE57F57860E}"/>
          </ac:spMkLst>
        </pc:spChg>
        <pc:spChg chg="mod">
          <ac:chgData name="González Diego Iván" userId="aa6911a4-26d5-4d17-bb1b-389faa5bfbb7" providerId="ADAL" clId="{645F4A2B-6102-8941-B552-816A8F64CE43}" dt="2020-04-27T15:35:45.116" v="757"/>
          <ac:spMkLst>
            <pc:docMk/>
            <pc:sldMk cId="1132294399" sldId="258"/>
            <ac:spMk id="5" creationId="{8BFD3FFD-E236-4DBC-BEB8-2C6EF312218C}"/>
          </ac:spMkLst>
        </pc:spChg>
        <pc:spChg chg="mod">
          <ac:chgData name="González Diego Iván" userId="aa6911a4-26d5-4d17-bb1b-389faa5bfbb7" providerId="ADAL" clId="{645F4A2B-6102-8941-B552-816A8F64CE43}" dt="2020-04-27T15:35:45.116" v="757"/>
          <ac:spMkLst>
            <pc:docMk/>
            <pc:sldMk cId="1132294399" sldId="258"/>
            <ac:spMk id="6" creationId="{E9144671-982E-4BBA-88C8-C3524FA8D30D}"/>
          </ac:spMkLst>
        </pc:spChg>
        <pc:spChg chg="mod">
          <ac:chgData name="González Diego Iván" userId="aa6911a4-26d5-4d17-bb1b-389faa5bfbb7" providerId="ADAL" clId="{645F4A2B-6102-8941-B552-816A8F64CE43}" dt="2020-04-27T15:35:45.116" v="757"/>
          <ac:spMkLst>
            <pc:docMk/>
            <pc:sldMk cId="1132294399" sldId="258"/>
            <ac:spMk id="7" creationId="{02ED16EF-A44A-44F0-8D4F-398A96DEADFD}"/>
          </ac:spMkLst>
        </pc:spChg>
        <pc:spChg chg="mod">
          <ac:chgData name="González Diego Iván" userId="aa6911a4-26d5-4d17-bb1b-389faa5bfbb7" providerId="ADAL" clId="{645F4A2B-6102-8941-B552-816A8F64CE43}" dt="2020-04-27T15:35:45.116" v="757"/>
          <ac:spMkLst>
            <pc:docMk/>
            <pc:sldMk cId="1132294399" sldId="258"/>
            <ac:spMk id="8" creationId="{8BE23CA5-A447-4158-834F-ECFA21756589}"/>
          </ac:spMkLst>
        </pc:spChg>
        <pc:graphicFrameChg chg="mod">
          <ac:chgData name="González Diego Iván" userId="aa6911a4-26d5-4d17-bb1b-389faa5bfbb7" providerId="ADAL" clId="{645F4A2B-6102-8941-B552-816A8F64CE43}" dt="2020-04-27T15:35:45.116" v="757"/>
          <ac:graphicFrameMkLst>
            <pc:docMk/>
            <pc:sldMk cId="1132294399" sldId="258"/>
            <ac:graphicFrameMk id="2" creationId="{096D9677-633F-F847-BF32-39C23305FB31}"/>
          </ac:graphicFrameMkLst>
        </pc:graphicFrameChg>
        <pc:cxnChg chg="mod">
          <ac:chgData name="González Diego Iván" userId="aa6911a4-26d5-4d17-bb1b-389faa5bfbb7" providerId="ADAL" clId="{645F4A2B-6102-8941-B552-816A8F64CE43}" dt="2020-04-27T15:35:45.116" v="757"/>
          <ac:cxnSpMkLst>
            <pc:docMk/>
            <pc:sldMk cId="1132294399" sldId="258"/>
            <ac:cxnSpMk id="10" creationId="{CD07C8BE-E15F-4620-977A-C0EC15D00619}"/>
          </ac:cxnSpMkLst>
        </pc:cxnChg>
        <pc:cxnChg chg="mod">
          <ac:chgData name="González Diego Iván" userId="aa6911a4-26d5-4d17-bb1b-389faa5bfbb7" providerId="ADAL" clId="{645F4A2B-6102-8941-B552-816A8F64CE43}" dt="2020-04-27T15:35:45.116" v="757"/>
          <ac:cxnSpMkLst>
            <pc:docMk/>
            <pc:sldMk cId="1132294399" sldId="258"/>
            <ac:cxnSpMk id="12" creationId="{2FF76366-91B4-418D-A4D9-E6656DA26FE1}"/>
          </ac:cxnSpMkLst>
        </pc:cxnChg>
        <pc:cxnChg chg="mod">
          <ac:chgData name="González Diego Iván" userId="aa6911a4-26d5-4d17-bb1b-389faa5bfbb7" providerId="ADAL" clId="{645F4A2B-6102-8941-B552-816A8F64CE43}" dt="2020-04-27T15:35:45.116" v="757"/>
          <ac:cxnSpMkLst>
            <pc:docMk/>
            <pc:sldMk cId="1132294399" sldId="258"/>
            <ac:cxnSpMk id="14" creationId="{1119BAC3-C613-4441-B290-4B67D6C19141}"/>
          </ac:cxnSpMkLst>
        </pc:cxnChg>
        <pc:cxnChg chg="mod">
          <ac:chgData name="González Diego Iván" userId="aa6911a4-26d5-4d17-bb1b-389faa5bfbb7" providerId="ADAL" clId="{645F4A2B-6102-8941-B552-816A8F64CE43}" dt="2020-04-27T15:35:45.116" v="757"/>
          <ac:cxnSpMkLst>
            <pc:docMk/>
            <pc:sldMk cId="1132294399" sldId="258"/>
            <ac:cxnSpMk id="17" creationId="{DBA26DE3-BD29-4398-A138-276961395097}"/>
          </ac:cxnSpMkLst>
        </pc:cxnChg>
        <pc:cxnChg chg="mod">
          <ac:chgData name="González Diego Iván" userId="aa6911a4-26d5-4d17-bb1b-389faa5bfbb7" providerId="ADAL" clId="{645F4A2B-6102-8941-B552-816A8F64CE43}" dt="2020-04-27T15:35:45.116" v="757"/>
          <ac:cxnSpMkLst>
            <pc:docMk/>
            <pc:sldMk cId="1132294399" sldId="258"/>
            <ac:cxnSpMk id="19" creationId="{8EF9FA5F-B064-4697-9A1C-3F73E3639EAD}"/>
          </ac:cxnSpMkLst>
        </pc:cxnChg>
      </pc:sldChg>
      <pc:sldMasterChg chg="modSp modSldLayout">
        <pc:chgData name="González Diego Iván" userId="aa6911a4-26d5-4d17-bb1b-389faa5bfbb7" providerId="ADAL" clId="{645F4A2B-6102-8941-B552-816A8F64CE43}" dt="2020-04-27T15:33:17.626" v="740"/>
        <pc:sldMasterMkLst>
          <pc:docMk/>
          <pc:sldMasterMk cId="81632337" sldId="2147483708"/>
        </pc:sldMasterMkLst>
        <pc:spChg chg="mod">
          <ac:chgData name="González Diego Iván" userId="aa6911a4-26d5-4d17-bb1b-389faa5bfbb7" providerId="ADAL" clId="{645F4A2B-6102-8941-B552-816A8F64CE43}" dt="2020-04-27T15:33:17.626" v="740"/>
          <ac:spMkLst>
            <pc:docMk/>
            <pc:sldMasterMk cId="81632337" sldId="2147483708"/>
            <ac:spMk id="2" creationId="{00000000-0000-0000-0000-000000000000}"/>
          </ac:spMkLst>
        </pc:spChg>
        <pc:spChg chg="mod">
          <ac:chgData name="González Diego Iván" userId="aa6911a4-26d5-4d17-bb1b-389faa5bfbb7" providerId="ADAL" clId="{645F4A2B-6102-8941-B552-816A8F64CE43}" dt="2020-04-27T15:33:17.626" v="740"/>
          <ac:spMkLst>
            <pc:docMk/>
            <pc:sldMasterMk cId="81632337" sldId="2147483708"/>
            <ac:spMk id="3" creationId="{00000000-0000-0000-0000-000000000000}"/>
          </ac:spMkLst>
        </pc:spChg>
        <pc:spChg chg="mod">
          <ac:chgData name="González Diego Iván" userId="aa6911a4-26d5-4d17-bb1b-389faa5bfbb7" providerId="ADAL" clId="{645F4A2B-6102-8941-B552-816A8F64CE43}" dt="2020-04-27T15:33:17.626" v="740"/>
          <ac:spMkLst>
            <pc:docMk/>
            <pc:sldMasterMk cId="81632337" sldId="2147483708"/>
            <ac:spMk id="4" creationId="{00000000-0000-0000-0000-000000000000}"/>
          </ac:spMkLst>
        </pc:spChg>
        <pc:spChg chg="mod">
          <ac:chgData name="González Diego Iván" userId="aa6911a4-26d5-4d17-bb1b-389faa5bfbb7" providerId="ADAL" clId="{645F4A2B-6102-8941-B552-816A8F64CE43}" dt="2020-04-27T15:33:17.626" v="740"/>
          <ac:spMkLst>
            <pc:docMk/>
            <pc:sldMasterMk cId="81632337" sldId="2147483708"/>
            <ac:spMk id="5" creationId="{00000000-0000-0000-0000-000000000000}"/>
          </ac:spMkLst>
        </pc:spChg>
        <pc:spChg chg="mod">
          <ac:chgData name="González Diego Iván" userId="aa6911a4-26d5-4d17-bb1b-389faa5bfbb7" providerId="ADAL" clId="{645F4A2B-6102-8941-B552-816A8F64CE43}" dt="2020-04-27T15:33:17.626" v="740"/>
          <ac:spMkLst>
            <pc:docMk/>
            <pc:sldMasterMk cId="81632337" sldId="2147483708"/>
            <ac:spMk id="6" creationId="{00000000-0000-0000-0000-000000000000}"/>
          </ac:spMkLst>
        </pc:spChg>
        <pc:sldLayoutChg chg="modSp">
          <pc:chgData name="González Diego Iván" userId="aa6911a4-26d5-4d17-bb1b-389faa5bfbb7" providerId="ADAL" clId="{645F4A2B-6102-8941-B552-816A8F64CE43}" dt="2020-04-27T15:33:17.626" v="740"/>
          <pc:sldLayoutMkLst>
            <pc:docMk/>
            <pc:sldMasterMk cId="81632337" sldId="2147483708"/>
            <pc:sldLayoutMk cId="2117197356" sldId="2147483709"/>
          </pc:sldLayoutMkLst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2117197356" sldId="2147483709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2117197356" sldId="2147483709"/>
              <ac:spMk id="3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3:17.626" v="740"/>
          <pc:sldLayoutMkLst>
            <pc:docMk/>
            <pc:sldMasterMk cId="81632337" sldId="2147483708"/>
            <pc:sldLayoutMk cId="225221458" sldId="2147483711"/>
          </pc:sldLayoutMkLst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225221458" sldId="2147483711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225221458" sldId="2147483711"/>
              <ac:spMk id="3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3:17.626" v="740"/>
          <pc:sldLayoutMkLst>
            <pc:docMk/>
            <pc:sldMasterMk cId="81632337" sldId="2147483708"/>
            <pc:sldLayoutMk cId="3342411180" sldId="2147483712"/>
          </pc:sldLayoutMkLst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3342411180" sldId="2147483712"/>
              <ac:spMk id="3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3342411180" sldId="2147483712"/>
              <ac:spMk id="4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3:17.626" v="740"/>
          <pc:sldLayoutMkLst>
            <pc:docMk/>
            <pc:sldMasterMk cId="81632337" sldId="2147483708"/>
            <pc:sldLayoutMk cId="1784674061" sldId="2147483713"/>
          </pc:sldLayoutMkLst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1784674061" sldId="2147483713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1784674061" sldId="2147483713"/>
              <ac:spMk id="3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1784674061" sldId="2147483713"/>
              <ac:spMk id="4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1784674061" sldId="2147483713"/>
              <ac:spMk id="5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1784674061" sldId="2147483713"/>
              <ac:spMk id="6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3:17.626" v="740"/>
          <pc:sldLayoutMkLst>
            <pc:docMk/>
            <pc:sldMasterMk cId="81632337" sldId="2147483708"/>
            <pc:sldLayoutMk cId="2604240368" sldId="2147483716"/>
          </pc:sldLayoutMkLst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2604240368" sldId="2147483716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2604240368" sldId="2147483716"/>
              <ac:spMk id="3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2604240368" sldId="2147483716"/>
              <ac:spMk id="4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3:17.626" v="740"/>
          <pc:sldLayoutMkLst>
            <pc:docMk/>
            <pc:sldMasterMk cId="81632337" sldId="2147483708"/>
            <pc:sldLayoutMk cId="57108369" sldId="2147483717"/>
          </pc:sldLayoutMkLst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57108369" sldId="2147483717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57108369" sldId="2147483717"/>
              <ac:spMk id="3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57108369" sldId="2147483717"/>
              <ac:spMk id="4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3:17.626" v="740"/>
          <pc:sldLayoutMkLst>
            <pc:docMk/>
            <pc:sldMasterMk cId="81632337" sldId="2147483708"/>
            <pc:sldLayoutMk cId="703754753" sldId="2147483719"/>
          </pc:sldLayoutMkLst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703754753" sldId="2147483719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703754753" sldId="2147483719"/>
              <ac:spMk id="3" creationId="{00000000-0000-0000-0000-000000000000}"/>
            </ac:spMkLst>
          </pc:spChg>
        </pc:sldLayoutChg>
      </pc:sldMasterChg>
      <pc:sldMasterChg chg="modSp modSldLayout">
        <pc:chgData name="González Diego Iván" userId="aa6911a4-26d5-4d17-bb1b-389faa5bfbb7" providerId="ADAL" clId="{645F4A2B-6102-8941-B552-816A8F64CE43}" dt="2020-04-27T15:33:34.062" v="741"/>
        <pc:sldMasterMkLst>
          <pc:docMk/>
          <pc:sldMasterMk cId="2441780892" sldId="2147483720"/>
        </pc:sldMasterMkLst>
        <pc:spChg chg="mod">
          <ac:chgData name="González Diego Iván" userId="aa6911a4-26d5-4d17-bb1b-389faa5bfbb7" providerId="ADAL" clId="{645F4A2B-6102-8941-B552-816A8F64CE43}" dt="2020-04-27T15:33:34.062" v="741"/>
          <ac:spMkLst>
            <pc:docMk/>
            <pc:sldMasterMk cId="2441780892" sldId="2147483720"/>
            <ac:spMk id="2" creationId="{00000000-0000-0000-0000-000000000000}"/>
          </ac:spMkLst>
        </pc:spChg>
        <pc:spChg chg="mod">
          <ac:chgData name="González Diego Iván" userId="aa6911a4-26d5-4d17-bb1b-389faa5bfbb7" providerId="ADAL" clId="{645F4A2B-6102-8941-B552-816A8F64CE43}" dt="2020-04-27T15:33:34.062" v="741"/>
          <ac:spMkLst>
            <pc:docMk/>
            <pc:sldMasterMk cId="2441780892" sldId="2147483720"/>
            <ac:spMk id="3" creationId="{00000000-0000-0000-0000-000000000000}"/>
          </ac:spMkLst>
        </pc:spChg>
        <pc:spChg chg="mod">
          <ac:chgData name="González Diego Iván" userId="aa6911a4-26d5-4d17-bb1b-389faa5bfbb7" providerId="ADAL" clId="{645F4A2B-6102-8941-B552-816A8F64CE43}" dt="2020-04-27T15:33:34.062" v="741"/>
          <ac:spMkLst>
            <pc:docMk/>
            <pc:sldMasterMk cId="2441780892" sldId="2147483720"/>
            <ac:spMk id="4" creationId="{00000000-0000-0000-0000-000000000000}"/>
          </ac:spMkLst>
        </pc:spChg>
        <pc:spChg chg="mod">
          <ac:chgData name="González Diego Iván" userId="aa6911a4-26d5-4d17-bb1b-389faa5bfbb7" providerId="ADAL" clId="{645F4A2B-6102-8941-B552-816A8F64CE43}" dt="2020-04-27T15:33:34.062" v="741"/>
          <ac:spMkLst>
            <pc:docMk/>
            <pc:sldMasterMk cId="2441780892" sldId="2147483720"/>
            <ac:spMk id="5" creationId="{00000000-0000-0000-0000-000000000000}"/>
          </ac:spMkLst>
        </pc:spChg>
        <pc:spChg chg="mod">
          <ac:chgData name="González Diego Iván" userId="aa6911a4-26d5-4d17-bb1b-389faa5bfbb7" providerId="ADAL" clId="{645F4A2B-6102-8941-B552-816A8F64CE43}" dt="2020-04-27T15:33:34.062" v="741"/>
          <ac:spMkLst>
            <pc:docMk/>
            <pc:sldMasterMk cId="2441780892" sldId="2147483720"/>
            <ac:spMk id="6" creationId="{00000000-0000-0000-0000-000000000000}"/>
          </ac:spMkLst>
        </pc:spChg>
        <pc:sldLayoutChg chg="modSp">
          <pc:chgData name="González Diego Iván" userId="aa6911a4-26d5-4d17-bb1b-389faa5bfbb7" providerId="ADAL" clId="{645F4A2B-6102-8941-B552-816A8F64CE43}" dt="2020-04-27T15:33:34.062" v="741"/>
          <pc:sldLayoutMkLst>
            <pc:docMk/>
            <pc:sldMasterMk cId="2441780892" sldId="2147483720"/>
            <pc:sldLayoutMk cId="272684923" sldId="2147483721"/>
          </pc:sldLayoutMkLst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272684923" sldId="2147483721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272684923" sldId="2147483721"/>
              <ac:spMk id="3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3:34.062" v="741"/>
          <pc:sldLayoutMkLst>
            <pc:docMk/>
            <pc:sldMasterMk cId="2441780892" sldId="2147483720"/>
            <pc:sldLayoutMk cId="3667035884" sldId="2147483723"/>
          </pc:sldLayoutMkLst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3667035884" sldId="2147483723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3667035884" sldId="2147483723"/>
              <ac:spMk id="3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3:34.062" v="741"/>
          <pc:sldLayoutMkLst>
            <pc:docMk/>
            <pc:sldMasterMk cId="2441780892" sldId="2147483720"/>
            <pc:sldLayoutMk cId="4199357499" sldId="2147483724"/>
          </pc:sldLayoutMkLst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4199357499" sldId="2147483724"/>
              <ac:spMk id="3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4199357499" sldId="2147483724"/>
              <ac:spMk id="4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3:34.062" v="741"/>
          <pc:sldLayoutMkLst>
            <pc:docMk/>
            <pc:sldMasterMk cId="2441780892" sldId="2147483720"/>
            <pc:sldLayoutMk cId="3148895679" sldId="2147483725"/>
          </pc:sldLayoutMkLst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3148895679" sldId="2147483725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3148895679" sldId="2147483725"/>
              <ac:spMk id="3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3148895679" sldId="2147483725"/>
              <ac:spMk id="4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3148895679" sldId="2147483725"/>
              <ac:spMk id="5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3148895679" sldId="2147483725"/>
              <ac:spMk id="6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3:34.062" v="741"/>
          <pc:sldLayoutMkLst>
            <pc:docMk/>
            <pc:sldMasterMk cId="2441780892" sldId="2147483720"/>
            <pc:sldLayoutMk cId="4038240741" sldId="2147483728"/>
          </pc:sldLayoutMkLst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4038240741" sldId="2147483728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4038240741" sldId="2147483728"/>
              <ac:spMk id="3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4038240741" sldId="2147483728"/>
              <ac:spMk id="4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3:34.062" v="741"/>
          <pc:sldLayoutMkLst>
            <pc:docMk/>
            <pc:sldMasterMk cId="2441780892" sldId="2147483720"/>
            <pc:sldLayoutMk cId="1571062277" sldId="2147483729"/>
          </pc:sldLayoutMkLst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1571062277" sldId="2147483729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1571062277" sldId="2147483729"/>
              <ac:spMk id="3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1571062277" sldId="2147483729"/>
              <ac:spMk id="4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3:34.062" v="741"/>
          <pc:sldLayoutMkLst>
            <pc:docMk/>
            <pc:sldMasterMk cId="2441780892" sldId="2147483720"/>
            <pc:sldLayoutMk cId="4017451589" sldId="2147483731"/>
          </pc:sldLayoutMkLst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4017451589" sldId="2147483731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4017451589" sldId="2147483731"/>
              <ac:spMk id="3" creationId="{00000000-0000-0000-0000-000000000000}"/>
            </ac:spMkLst>
          </pc:spChg>
        </pc:sldLayoutChg>
      </pc:sldMasterChg>
      <pc:sldMasterChg chg="modSp modSldLayout">
        <pc:chgData name="González Diego Iván" userId="aa6911a4-26d5-4d17-bb1b-389faa5bfbb7" providerId="ADAL" clId="{645F4A2B-6102-8941-B552-816A8F64CE43}" dt="2020-04-27T15:34:24.295" v="750"/>
        <pc:sldMasterMkLst>
          <pc:docMk/>
          <pc:sldMasterMk cId="1388192014" sldId="2147483732"/>
        </pc:sldMasterMkLst>
        <pc:spChg chg="mod">
          <ac:chgData name="González Diego Iván" userId="aa6911a4-26d5-4d17-bb1b-389faa5bfbb7" providerId="ADAL" clId="{645F4A2B-6102-8941-B552-816A8F64CE43}" dt="2020-04-27T15:34:24.295" v="750"/>
          <ac:spMkLst>
            <pc:docMk/>
            <pc:sldMasterMk cId="1388192014" sldId="2147483732"/>
            <ac:spMk id="2" creationId="{00000000-0000-0000-0000-000000000000}"/>
          </ac:spMkLst>
        </pc:spChg>
        <pc:spChg chg="mod">
          <ac:chgData name="González Diego Iván" userId="aa6911a4-26d5-4d17-bb1b-389faa5bfbb7" providerId="ADAL" clId="{645F4A2B-6102-8941-B552-816A8F64CE43}" dt="2020-04-27T15:34:24.295" v="750"/>
          <ac:spMkLst>
            <pc:docMk/>
            <pc:sldMasterMk cId="1388192014" sldId="2147483732"/>
            <ac:spMk id="3" creationId="{00000000-0000-0000-0000-000000000000}"/>
          </ac:spMkLst>
        </pc:spChg>
        <pc:spChg chg="mod">
          <ac:chgData name="González Diego Iván" userId="aa6911a4-26d5-4d17-bb1b-389faa5bfbb7" providerId="ADAL" clId="{645F4A2B-6102-8941-B552-816A8F64CE43}" dt="2020-04-27T15:34:24.295" v="750"/>
          <ac:spMkLst>
            <pc:docMk/>
            <pc:sldMasterMk cId="1388192014" sldId="2147483732"/>
            <ac:spMk id="4" creationId="{00000000-0000-0000-0000-000000000000}"/>
          </ac:spMkLst>
        </pc:spChg>
        <pc:spChg chg="mod">
          <ac:chgData name="González Diego Iván" userId="aa6911a4-26d5-4d17-bb1b-389faa5bfbb7" providerId="ADAL" clId="{645F4A2B-6102-8941-B552-816A8F64CE43}" dt="2020-04-27T15:34:24.295" v="750"/>
          <ac:spMkLst>
            <pc:docMk/>
            <pc:sldMasterMk cId="1388192014" sldId="2147483732"/>
            <ac:spMk id="5" creationId="{00000000-0000-0000-0000-000000000000}"/>
          </ac:spMkLst>
        </pc:spChg>
        <pc:spChg chg="mod">
          <ac:chgData name="González Diego Iván" userId="aa6911a4-26d5-4d17-bb1b-389faa5bfbb7" providerId="ADAL" clId="{645F4A2B-6102-8941-B552-816A8F64CE43}" dt="2020-04-27T15:34:24.295" v="750"/>
          <ac:spMkLst>
            <pc:docMk/>
            <pc:sldMasterMk cId="1388192014" sldId="2147483732"/>
            <ac:spMk id="6" creationId="{00000000-0000-0000-0000-000000000000}"/>
          </ac:spMkLst>
        </pc:spChg>
        <pc:sldLayoutChg chg="modSp">
          <pc:chgData name="González Diego Iván" userId="aa6911a4-26d5-4d17-bb1b-389faa5bfbb7" providerId="ADAL" clId="{645F4A2B-6102-8941-B552-816A8F64CE43}" dt="2020-04-27T15:34:24.295" v="750"/>
          <pc:sldLayoutMkLst>
            <pc:docMk/>
            <pc:sldMasterMk cId="1388192014" sldId="2147483732"/>
            <pc:sldLayoutMk cId="1888263057" sldId="2147483733"/>
          </pc:sldLayoutMkLst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1888263057" sldId="2147483733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1888263057" sldId="2147483733"/>
              <ac:spMk id="3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4:24.295" v="750"/>
          <pc:sldLayoutMkLst>
            <pc:docMk/>
            <pc:sldMasterMk cId="1388192014" sldId="2147483732"/>
            <pc:sldLayoutMk cId="127867004" sldId="2147483735"/>
          </pc:sldLayoutMkLst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127867004" sldId="2147483735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127867004" sldId="2147483735"/>
              <ac:spMk id="3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4:24.295" v="750"/>
          <pc:sldLayoutMkLst>
            <pc:docMk/>
            <pc:sldMasterMk cId="1388192014" sldId="2147483732"/>
            <pc:sldLayoutMk cId="2532958064" sldId="2147483736"/>
          </pc:sldLayoutMkLst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2532958064" sldId="2147483736"/>
              <ac:spMk id="3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2532958064" sldId="2147483736"/>
              <ac:spMk id="4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4:24.295" v="750"/>
          <pc:sldLayoutMkLst>
            <pc:docMk/>
            <pc:sldMasterMk cId="1388192014" sldId="2147483732"/>
            <pc:sldLayoutMk cId="3015563256" sldId="2147483737"/>
          </pc:sldLayoutMkLst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3015563256" sldId="2147483737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3015563256" sldId="2147483737"/>
              <ac:spMk id="3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3015563256" sldId="2147483737"/>
              <ac:spMk id="4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3015563256" sldId="2147483737"/>
              <ac:spMk id="5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3015563256" sldId="2147483737"/>
              <ac:spMk id="6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4:24.295" v="750"/>
          <pc:sldLayoutMkLst>
            <pc:docMk/>
            <pc:sldMasterMk cId="1388192014" sldId="2147483732"/>
            <pc:sldLayoutMk cId="1297023310" sldId="2147483740"/>
          </pc:sldLayoutMkLst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1297023310" sldId="2147483740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1297023310" sldId="2147483740"/>
              <ac:spMk id="3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1297023310" sldId="2147483740"/>
              <ac:spMk id="4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4:24.295" v="750"/>
          <pc:sldLayoutMkLst>
            <pc:docMk/>
            <pc:sldMasterMk cId="1388192014" sldId="2147483732"/>
            <pc:sldLayoutMk cId="1373943758" sldId="2147483741"/>
          </pc:sldLayoutMkLst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1373943758" sldId="2147483741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1373943758" sldId="2147483741"/>
              <ac:spMk id="3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1373943758" sldId="2147483741"/>
              <ac:spMk id="4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4:24.295" v="750"/>
          <pc:sldLayoutMkLst>
            <pc:docMk/>
            <pc:sldMasterMk cId="1388192014" sldId="2147483732"/>
            <pc:sldLayoutMk cId="185295528" sldId="2147483743"/>
          </pc:sldLayoutMkLst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185295528" sldId="2147483743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185295528" sldId="2147483743"/>
              <ac:spMk id="3" creationId="{00000000-0000-0000-0000-000000000000}"/>
            </ac:spMkLst>
          </pc:spChg>
        </pc:sldLayoutChg>
      </pc:sldMasterChg>
      <pc:sldMasterChg chg="modSp modSldLayout">
        <pc:chgData name="González Diego Iván" userId="aa6911a4-26d5-4d17-bb1b-389faa5bfbb7" providerId="ADAL" clId="{645F4A2B-6102-8941-B552-816A8F64CE43}" dt="2020-04-27T15:35:45.116" v="757"/>
        <pc:sldMasterMkLst>
          <pc:docMk/>
          <pc:sldMasterMk cId="316895543" sldId="2147483744"/>
        </pc:sldMasterMkLst>
        <pc:spChg chg="mod">
          <ac:chgData name="González Diego Iván" userId="aa6911a4-26d5-4d17-bb1b-389faa5bfbb7" providerId="ADAL" clId="{645F4A2B-6102-8941-B552-816A8F64CE43}" dt="2020-04-27T15:35:45.116" v="757"/>
          <ac:spMkLst>
            <pc:docMk/>
            <pc:sldMasterMk cId="316895543" sldId="2147483744"/>
            <ac:spMk id="2" creationId="{00000000-0000-0000-0000-000000000000}"/>
          </ac:spMkLst>
        </pc:spChg>
        <pc:spChg chg="mod">
          <ac:chgData name="González Diego Iván" userId="aa6911a4-26d5-4d17-bb1b-389faa5bfbb7" providerId="ADAL" clId="{645F4A2B-6102-8941-B552-816A8F64CE43}" dt="2020-04-27T15:35:45.116" v="757"/>
          <ac:spMkLst>
            <pc:docMk/>
            <pc:sldMasterMk cId="316895543" sldId="2147483744"/>
            <ac:spMk id="3" creationId="{00000000-0000-0000-0000-000000000000}"/>
          </ac:spMkLst>
        </pc:spChg>
        <pc:spChg chg="mod">
          <ac:chgData name="González Diego Iván" userId="aa6911a4-26d5-4d17-bb1b-389faa5bfbb7" providerId="ADAL" clId="{645F4A2B-6102-8941-B552-816A8F64CE43}" dt="2020-04-27T15:35:45.116" v="757"/>
          <ac:spMkLst>
            <pc:docMk/>
            <pc:sldMasterMk cId="316895543" sldId="2147483744"/>
            <ac:spMk id="4" creationId="{00000000-0000-0000-0000-000000000000}"/>
          </ac:spMkLst>
        </pc:spChg>
        <pc:spChg chg="mod">
          <ac:chgData name="González Diego Iván" userId="aa6911a4-26d5-4d17-bb1b-389faa5bfbb7" providerId="ADAL" clId="{645F4A2B-6102-8941-B552-816A8F64CE43}" dt="2020-04-27T15:35:45.116" v="757"/>
          <ac:spMkLst>
            <pc:docMk/>
            <pc:sldMasterMk cId="316895543" sldId="2147483744"/>
            <ac:spMk id="5" creationId="{00000000-0000-0000-0000-000000000000}"/>
          </ac:spMkLst>
        </pc:spChg>
        <pc:spChg chg="mod">
          <ac:chgData name="González Diego Iván" userId="aa6911a4-26d5-4d17-bb1b-389faa5bfbb7" providerId="ADAL" clId="{645F4A2B-6102-8941-B552-816A8F64CE43}" dt="2020-04-27T15:35:45.116" v="757"/>
          <ac:spMkLst>
            <pc:docMk/>
            <pc:sldMasterMk cId="316895543" sldId="2147483744"/>
            <ac:spMk id="6" creationId="{00000000-0000-0000-0000-000000000000}"/>
          </ac:spMkLst>
        </pc:spChg>
        <pc:sldLayoutChg chg="modSp">
          <pc:chgData name="González Diego Iván" userId="aa6911a4-26d5-4d17-bb1b-389faa5bfbb7" providerId="ADAL" clId="{645F4A2B-6102-8941-B552-816A8F64CE43}" dt="2020-04-27T15:35:45.116" v="757"/>
          <pc:sldLayoutMkLst>
            <pc:docMk/>
            <pc:sldMasterMk cId="316895543" sldId="2147483744"/>
            <pc:sldLayoutMk cId="2817738413" sldId="2147483745"/>
          </pc:sldLayoutMkLst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2817738413" sldId="2147483745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2817738413" sldId="2147483745"/>
              <ac:spMk id="3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5:45.116" v="757"/>
          <pc:sldLayoutMkLst>
            <pc:docMk/>
            <pc:sldMasterMk cId="316895543" sldId="2147483744"/>
            <pc:sldLayoutMk cId="3465158660" sldId="2147483747"/>
          </pc:sldLayoutMkLst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3465158660" sldId="2147483747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3465158660" sldId="2147483747"/>
              <ac:spMk id="3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5:45.116" v="757"/>
          <pc:sldLayoutMkLst>
            <pc:docMk/>
            <pc:sldMasterMk cId="316895543" sldId="2147483744"/>
            <pc:sldLayoutMk cId="853298258" sldId="2147483748"/>
          </pc:sldLayoutMkLst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853298258" sldId="2147483748"/>
              <ac:spMk id="3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853298258" sldId="2147483748"/>
              <ac:spMk id="4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5:45.116" v="757"/>
          <pc:sldLayoutMkLst>
            <pc:docMk/>
            <pc:sldMasterMk cId="316895543" sldId="2147483744"/>
            <pc:sldLayoutMk cId="2617972714" sldId="2147483749"/>
          </pc:sldLayoutMkLst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2617972714" sldId="2147483749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2617972714" sldId="2147483749"/>
              <ac:spMk id="3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2617972714" sldId="2147483749"/>
              <ac:spMk id="4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2617972714" sldId="2147483749"/>
              <ac:spMk id="5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2617972714" sldId="2147483749"/>
              <ac:spMk id="6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5:45.116" v="757"/>
          <pc:sldLayoutMkLst>
            <pc:docMk/>
            <pc:sldMasterMk cId="316895543" sldId="2147483744"/>
            <pc:sldLayoutMk cId="3719927541" sldId="2147483752"/>
          </pc:sldLayoutMkLst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3719927541" sldId="2147483752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3719927541" sldId="2147483752"/>
              <ac:spMk id="3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3719927541" sldId="2147483752"/>
              <ac:spMk id="4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5:45.116" v="757"/>
          <pc:sldLayoutMkLst>
            <pc:docMk/>
            <pc:sldMasterMk cId="316895543" sldId="2147483744"/>
            <pc:sldLayoutMk cId="622737965" sldId="2147483753"/>
          </pc:sldLayoutMkLst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622737965" sldId="2147483753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622737965" sldId="2147483753"/>
              <ac:spMk id="3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622737965" sldId="2147483753"/>
              <ac:spMk id="4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5:45.116" v="757"/>
          <pc:sldLayoutMkLst>
            <pc:docMk/>
            <pc:sldMasterMk cId="316895543" sldId="2147483744"/>
            <pc:sldLayoutMk cId="1125692023" sldId="2147483755"/>
          </pc:sldLayoutMkLst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1125692023" sldId="2147483755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1125692023" sldId="2147483755"/>
              <ac:spMk id="3" creationId="{00000000-0000-0000-0000-000000000000}"/>
            </ac:spMkLst>
          </pc:spChg>
        </pc:sldLayoutChg>
      </pc:sldMasterChg>
    </pc:docChg>
  </pc:docChgLst>
  <pc:docChgLst>
    <pc:chgData name="González Diego Iván" userId="aa6911a4-26d5-4d17-bb1b-389faa5bfbb7" providerId="ADAL" clId="{7747FAF3-4958-408D-BB8D-AB8EA9EA1398}"/>
    <pc:docChg chg="undo custSel modSld">
      <pc:chgData name="González Diego Iván" userId="aa6911a4-26d5-4d17-bb1b-389faa5bfbb7" providerId="ADAL" clId="{7747FAF3-4958-408D-BB8D-AB8EA9EA1398}" dt="2020-04-29T17:46:10.093" v="2895" actId="207"/>
      <pc:docMkLst>
        <pc:docMk/>
      </pc:docMkLst>
      <pc:sldChg chg="modSp mod">
        <pc:chgData name="González Diego Iván" userId="aa6911a4-26d5-4d17-bb1b-389faa5bfbb7" providerId="ADAL" clId="{7747FAF3-4958-408D-BB8D-AB8EA9EA1398}" dt="2020-04-29T17:11:23.512" v="1502" actId="20577"/>
        <pc:sldMkLst>
          <pc:docMk/>
          <pc:sldMk cId="1775978717" sldId="256"/>
        </pc:sldMkLst>
        <pc:spChg chg="mod">
          <ac:chgData name="González Diego Iván" userId="aa6911a4-26d5-4d17-bb1b-389faa5bfbb7" providerId="ADAL" clId="{7747FAF3-4958-408D-BB8D-AB8EA9EA1398}" dt="2020-04-29T17:11:23.512" v="1502" actId="20577"/>
          <ac:spMkLst>
            <pc:docMk/>
            <pc:sldMk cId="1775978717" sldId="256"/>
            <ac:spMk id="2" creationId="{16D4A825-7DA7-224C-9A2E-9A5B729AF5D6}"/>
          </ac:spMkLst>
        </pc:spChg>
        <pc:spChg chg="mod">
          <ac:chgData name="González Diego Iván" userId="aa6911a4-26d5-4d17-bb1b-389faa5bfbb7" providerId="ADAL" clId="{7747FAF3-4958-408D-BB8D-AB8EA9EA1398}" dt="2020-04-29T16:50:24.749" v="788" actId="1076"/>
          <ac:spMkLst>
            <pc:docMk/>
            <pc:sldMk cId="1775978717" sldId="256"/>
            <ac:spMk id="10" creationId="{01F7BB5C-AE68-6041-B651-8C8DD56572D3}"/>
          </ac:spMkLst>
        </pc:spChg>
        <pc:spChg chg="mod">
          <ac:chgData name="González Diego Iván" userId="aa6911a4-26d5-4d17-bb1b-389faa5bfbb7" providerId="ADAL" clId="{7747FAF3-4958-408D-BB8D-AB8EA9EA1398}" dt="2020-04-29T16:50:20.445" v="786" actId="1076"/>
          <ac:spMkLst>
            <pc:docMk/>
            <pc:sldMk cId="1775978717" sldId="256"/>
            <ac:spMk id="14" creationId="{D48407B5-209A-5F4F-839D-009D9F1526BB}"/>
          </ac:spMkLst>
        </pc:spChg>
        <pc:spChg chg="mod">
          <ac:chgData name="González Diego Iván" userId="aa6911a4-26d5-4d17-bb1b-389faa5bfbb7" providerId="ADAL" clId="{7747FAF3-4958-408D-BB8D-AB8EA9EA1398}" dt="2020-04-29T16:56:14.338" v="1004" actId="1076"/>
          <ac:spMkLst>
            <pc:docMk/>
            <pc:sldMk cId="1775978717" sldId="256"/>
            <ac:spMk id="16" creationId="{EB2457CC-77B7-9343-A958-339D68BDB3D9}"/>
          </ac:spMkLst>
        </pc:spChg>
        <pc:spChg chg="mod">
          <ac:chgData name="González Diego Iván" userId="aa6911a4-26d5-4d17-bb1b-389faa5bfbb7" providerId="ADAL" clId="{7747FAF3-4958-408D-BB8D-AB8EA9EA1398}" dt="2020-04-29T16:54:49.507" v="929" actId="1076"/>
          <ac:spMkLst>
            <pc:docMk/>
            <pc:sldMk cId="1775978717" sldId="256"/>
            <ac:spMk id="18" creationId="{8076AE3D-5C85-1D43-9E26-7AB3B0213673}"/>
          </ac:spMkLst>
        </pc:spChg>
        <pc:graphicFrameChg chg="modGraphic">
          <ac:chgData name="González Diego Iván" userId="aa6911a4-26d5-4d17-bb1b-389faa5bfbb7" providerId="ADAL" clId="{7747FAF3-4958-408D-BB8D-AB8EA9EA1398}" dt="2020-04-29T17:05:18.989" v="1317" actId="14734"/>
          <ac:graphicFrameMkLst>
            <pc:docMk/>
            <pc:sldMk cId="1775978717" sldId="256"/>
            <ac:graphicFrameMk id="12" creationId="{96C859BC-D518-0849-82EC-905F64565155}"/>
          </ac:graphicFrameMkLst>
        </pc:graphicFrameChg>
        <pc:cxnChg chg="mod">
          <ac:chgData name="González Diego Iván" userId="aa6911a4-26d5-4d17-bb1b-389faa5bfbb7" providerId="ADAL" clId="{7747FAF3-4958-408D-BB8D-AB8EA9EA1398}" dt="2020-04-29T16:54:47.258" v="928" actId="1076"/>
          <ac:cxnSpMkLst>
            <pc:docMk/>
            <pc:sldMk cId="1775978717" sldId="256"/>
            <ac:cxnSpMk id="8" creationId="{D72BBF11-F6C8-394A-AB0A-ED2ABF526799}"/>
          </ac:cxnSpMkLst>
        </pc:cxnChg>
        <pc:cxnChg chg="mod">
          <ac:chgData name="González Diego Iván" userId="aa6911a4-26d5-4d17-bb1b-389faa5bfbb7" providerId="ADAL" clId="{7747FAF3-4958-408D-BB8D-AB8EA9EA1398}" dt="2020-04-29T16:50:17.717" v="785" actId="1076"/>
          <ac:cxnSpMkLst>
            <pc:docMk/>
            <pc:sldMk cId="1775978717" sldId="256"/>
            <ac:cxnSpMk id="13" creationId="{C41B68C8-F6C0-1742-A1B2-57B10EE19FCD}"/>
          </ac:cxnSpMkLst>
        </pc:cxnChg>
        <pc:cxnChg chg="mod">
          <ac:chgData name="González Diego Iván" userId="aa6911a4-26d5-4d17-bb1b-389faa5bfbb7" providerId="ADAL" clId="{7747FAF3-4958-408D-BB8D-AB8EA9EA1398}" dt="2020-04-29T16:56:12.171" v="1003" actId="1076"/>
          <ac:cxnSpMkLst>
            <pc:docMk/>
            <pc:sldMk cId="1775978717" sldId="256"/>
            <ac:cxnSpMk id="15" creationId="{119D7DBE-5DBA-954A-B1CB-CD1FE55CF95E}"/>
          </ac:cxnSpMkLst>
        </pc:cxnChg>
        <pc:cxnChg chg="mod">
          <ac:chgData name="González Diego Iván" userId="aa6911a4-26d5-4d17-bb1b-389faa5bfbb7" providerId="ADAL" clId="{7747FAF3-4958-408D-BB8D-AB8EA9EA1398}" dt="2020-04-29T16:50:22.565" v="787" actId="1076"/>
          <ac:cxnSpMkLst>
            <pc:docMk/>
            <pc:sldMk cId="1775978717" sldId="256"/>
            <ac:cxnSpMk id="17" creationId="{3B0B673B-A783-B44B-8A91-B3E15A03B082}"/>
          </ac:cxnSpMkLst>
        </pc:cxnChg>
      </pc:sldChg>
      <pc:sldChg chg="modSp mod">
        <pc:chgData name="González Diego Iván" userId="aa6911a4-26d5-4d17-bb1b-389faa5bfbb7" providerId="ADAL" clId="{7747FAF3-4958-408D-BB8D-AB8EA9EA1398}" dt="2020-04-29T17:46:10.093" v="2895" actId="207"/>
        <pc:sldMkLst>
          <pc:docMk/>
          <pc:sldMk cId="2799251392" sldId="257"/>
        </pc:sldMkLst>
        <pc:spChg chg="mod">
          <ac:chgData name="González Diego Iván" userId="aa6911a4-26d5-4d17-bb1b-389faa5bfbb7" providerId="ADAL" clId="{7747FAF3-4958-408D-BB8D-AB8EA9EA1398}" dt="2020-04-29T17:43:56.008" v="2894" actId="20577"/>
          <ac:spMkLst>
            <pc:docMk/>
            <pc:sldMk cId="2799251392" sldId="257"/>
            <ac:spMk id="2" creationId="{16D4A825-7DA7-224C-9A2E-9A5B729AF5D6}"/>
          </ac:spMkLst>
        </pc:spChg>
        <pc:spChg chg="mod">
          <ac:chgData name="González Diego Iván" userId="aa6911a4-26d5-4d17-bb1b-389faa5bfbb7" providerId="ADAL" clId="{7747FAF3-4958-408D-BB8D-AB8EA9EA1398}" dt="2020-04-29T17:27:08.120" v="2203" actId="1076"/>
          <ac:spMkLst>
            <pc:docMk/>
            <pc:sldMk cId="2799251392" sldId="257"/>
            <ac:spMk id="10" creationId="{01F7BB5C-AE68-6041-B651-8C8DD56572D3}"/>
          </ac:spMkLst>
        </pc:spChg>
        <pc:spChg chg="mod">
          <ac:chgData name="González Diego Iván" userId="aa6911a4-26d5-4d17-bb1b-389faa5bfbb7" providerId="ADAL" clId="{7747FAF3-4958-408D-BB8D-AB8EA9EA1398}" dt="2020-04-29T17:27:04.052" v="2201" actId="1076"/>
          <ac:spMkLst>
            <pc:docMk/>
            <pc:sldMk cId="2799251392" sldId="257"/>
            <ac:spMk id="14" creationId="{D48407B5-209A-5F4F-839D-009D9F1526BB}"/>
          </ac:spMkLst>
        </pc:spChg>
        <pc:spChg chg="mod">
          <ac:chgData name="González Diego Iván" userId="aa6911a4-26d5-4d17-bb1b-389faa5bfbb7" providerId="ADAL" clId="{7747FAF3-4958-408D-BB8D-AB8EA9EA1398}" dt="2020-04-29T17:31:44.569" v="2422" actId="1076"/>
          <ac:spMkLst>
            <pc:docMk/>
            <pc:sldMk cId="2799251392" sldId="257"/>
            <ac:spMk id="16" creationId="{EB2457CC-77B7-9343-A958-339D68BDB3D9}"/>
          </ac:spMkLst>
        </pc:spChg>
        <pc:spChg chg="mod">
          <ac:chgData name="González Diego Iván" userId="aa6911a4-26d5-4d17-bb1b-389faa5bfbb7" providerId="ADAL" clId="{7747FAF3-4958-408D-BB8D-AB8EA9EA1398}" dt="2020-04-29T17:28:41.394" v="2281" actId="1076"/>
          <ac:spMkLst>
            <pc:docMk/>
            <pc:sldMk cId="2799251392" sldId="257"/>
            <ac:spMk id="18" creationId="{8076AE3D-5C85-1D43-9E26-7AB3B0213673}"/>
          </ac:spMkLst>
        </pc:spChg>
        <pc:graphicFrameChg chg="modGraphic">
          <ac:chgData name="González Diego Iván" userId="aa6911a4-26d5-4d17-bb1b-389faa5bfbb7" providerId="ADAL" clId="{7747FAF3-4958-408D-BB8D-AB8EA9EA1398}" dt="2020-04-29T17:46:10.093" v="2895" actId="207"/>
          <ac:graphicFrameMkLst>
            <pc:docMk/>
            <pc:sldMk cId="2799251392" sldId="257"/>
            <ac:graphicFrameMk id="12" creationId="{96C859BC-D518-0849-82EC-905F64565155}"/>
          </ac:graphicFrameMkLst>
        </pc:graphicFrameChg>
        <pc:cxnChg chg="mod">
          <ac:chgData name="González Diego Iván" userId="aa6911a4-26d5-4d17-bb1b-389faa5bfbb7" providerId="ADAL" clId="{7747FAF3-4958-408D-BB8D-AB8EA9EA1398}" dt="2020-04-29T17:28:39.546" v="2280" actId="1076"/>
          <ac:cxnSpMkLst>
            <pc:docMk/>
            <pc:sldMk cId="2799251392" sldId="257"/>
            <ac:cxnSpMk id="8" creationId="{D72BBF11-F6C8-394A-AB0A-ED2ABF526799}"/>
          </ac:cxnSpMkLst>
        </pc:cxnChg>
        <pc:cxnChg chg="mod">
          <ac:chgData name="González Diego Iván" userId="aa6911a4-26d5-4d17-bb1b-389faa5bfbb7" providerId="ADAL" clId="{7747FAF3-4958-408D-BB8D-AB8EA9EA1398}" dt="2020-04-29T17:27:02.429" v="2200" actId="1076"/>
          <ac:cxnSpMkLst>
            <pc:docMk/>
            <pc:sldMk cId="2799251392" sldId="257"/>
            <ac:cxnSpMk id="13" creationId="{C41B68C8-F6C0-1742-A1B2-57B10EE19FCD}"/>
          </ac:cxnSpMkLst>
        </pc:cxnChg>
        <pc:cxnChg chg="mod">
          <ac:chgData name="González Diego Iván" userId="aa6911a4-26d5-4d17-bb1b-389faa5bfbb7" providerId="ADAL" clId="{7747FAF3-4958-408D-BB8D-AB8EA9EA1398}" dt="2020-04-29T17:31:42.472" v="2421" actId="1076"/>
          <ac:cxnSpMkLst>
            <pc:docMk/>
            <pc:sldMk cId="2799251392" sldId="257"/>
            <ac:cxnSpMk id="15" creationId="{119D7DBE-5DBA-954A-B1CB-CD1FE55CF95E}"/>
          </ac:cxnSpMkLst>
        </pc:cxnChg>
        <pc:cxnChg chg="mod">
          <ac:chgData name="González Diego Iván" userId="aa6911a4-26d5-4d17-bb1b-389faa5bfbb7" providerId="ADAL" clId="{7747FAF3-4958-408D-BB8D-AB8EA9EA1398}" dt="2020-04-29T17:27:05.611" v="2202" actId="1076"/>
          <ac:cxnSpMkLst>
            <pc:docMk/>
            <pc:sldMk cId="2799251392" sldId="257"/>
            <ac:cxnSpMk id="17" creationId="{3B0B673B-A783-B44B-8A91-B3E15A03B082}"/>
          </ac:cxnSpMkLst>
        </pc:cxnChg>
      </pc:sldChg>
    </pc:docChg>
  </pc:docChgLst>
  <pc:docChgLst>
    <pc:chgData name="González Diego Iván" userId="aa6911a4-26d5-4d17-bb1b-389faa5bfbb7" providerId="ADAL" clId="{20B08441-D31A-4107-8592-A679E4039F56}"/>
    <pc:docChg chg="undo custSel modSld">
      <pc:chgData name="González Diego Iván" userId="aa6911a4-26d5-4d17-bb1b-389faa5bfbb7" providerId="ADAL" clId="{20B08441-D31A-4107-8592-A679E4039F56}" dt="2021-05-13T09:39:43.565" v="1397" actId="20577"/>
      <pc:docMkLst>
        <pc:docMk/>
      </pc:docMkLst>
      <pc:sldChg chg="modSp mod">
        <pc:chgData name="González Diego Iván" userId="aa6911a4-26d5-4d17-bb1b-389faa5bfbb7" providerId="ADAL" clId="{20B08441-D31A-4107-8592-A679E4039F56}" dt="2021-05-13T09:22:45.115" v="672" actId="20577"/>
        <pc:sldMkLst>
          <pc:docMk/>
          <pc:sldMk cId="1775978717" sldId="256"/>
        </pc:sldMkLst>
        <pc:spChg chg="mod">
          <ac:chgData name="González Diego Iván" userId="aa6911a4-26d5-4d17-bb1b-389faa5bfbb7" providerId="ADAL" clId="{20B08441-D31A-4107-8592-A679E4039F56}" dt="2021-05-13T09:22:45.115" v="672" actId="20577"/>
          <ac:spMkLst>
            <pc:docMk/>
            <pc:sldMk cId="1775978717" sldId="256"/>
            <ac:spMk id="2" creationId="{16D4A825-7DA7-224C-9A2E-9A5B729AF5D6}"/>
          </ac:spMkLst>
        </pc:spChg>
        <pc:graphicFrameChg chg="modGraphic">
          <ac:chgData name="González Diego Iván" userId="aa6911a4-26d5-4d17-bb1b-389faa5bfbb7" providerId="ADAL" clId="{20B08441-D31A-4107-8592-A679E4039F56}" dt="2021-05-13T09:17:27.430" v="479" actId="207"/>
          <ac:graphicFrameMkLst>
            <pc:docMk/>
            <pc:sldMk cId="1775978717" sldId="256"/>
            <ac:graphicFrameMk id="12" creationId="{96C859BC-D518-0849-82EC-905F64565155}"/>
          </ac:graphicFrameMkLst>
        </pc:graphicFrameChg>
      </pc:sldChg>
      <pc:sldChg chg="modSp mod">
        <pc:chgData name="González Diego Iván" userId="aa6911a4-26d5-4d17-bb1b-389faa5bfbb7" providerId="ADAL" clId="{20B08441-D31A-4107-8592-A679E4039F56}" dt="2021-05-13T09:39:43.565" v="1397" actId="20577"/>
        <pc:sldMkLst>
          <pc:docMk/>
          <pc:sldMk cId="2799251392" sldId="257"/>
        </pc:sldMkLst>
        <pc:spChg chg="mod">
          <ac:chgData name="González Diego Iván" userId="aa6911a4-26d5-4d17-bb1b-389faa5bfbb7" providerId="ADAL" clId="{20B08441-D31A-4107-8592-A679E4039F56}" dt="2021-05-13T09:39:43.565" v="1397" actId="20577"/>
          <ac:spMkLst>
            <pc:docMk/>
            <pc:sldMk cId="2799251392" sldId="257"/>
            <ac:spMk id="2" creationId="{16D4A825-7DA7-224C-9A2E-9A5B729AF5D6}"/>
          </ac:spMkLst>
        </pc:spChg>
        <pc:graphicFrameChg chg="modGraphic">
          <ac:chgData name="González Diego Iván" userId="aa6911a4-26d5-4d17-bb1b-389faa5bfbb7" providerId="ADAL" clId="{20B08441-D31A-4107-8592-A679E4039F56}" dt="2021-05-13T09:35:00.724" v="1228" actId="207"/>
          <ac:graphicFrameMkLst>
            <pc:docMk/>
            <pc:sldMk cId="2799251392" sldId="257"/>
            <ac:graphicFrameMk id="12" creationId="{96C859BC-D518-0849-82EC-905F64565155}"/>
          </ac:graphicFrameMkLst>
        </pc:graphicFrameChg>
      </pc:sldChg>
    </pc:docChg>
  </pc:docChgLst>
  <pc:docChgLst>
    <pc:chgData name="González Diego Iván" userId="aa6911a4-26d5-4d17-bb1b-389faa5bfbb7" providerId="ADAL" clId="{CC94BBBB-E6AD-4023-B7C1-9DB1290BE029}"/>
    <pc:docChg chg="undo custSel modSld">
      <pc:chgData name="González Diego Iván" userId="aa6911a4-26d5-4d17-bb1b-389faa5bfbb7" providerId="ADAL" clId="{CC94BBBB-E6AD-4023-B7C1-9DB1290BE029}" dt="2020-04-21T10:00:02.069" v="1646" actId="20577"/>
      <pc:docMkLst>
        <pc:docMk/>
      </pc:docMkLst>
      <pc:sldChg chg="addSp delSp modSp mod">
        <pc:chgData name="González Diego Iván" userId="aa6911a4-26d5-4d17-bb1b-389faa5bfbb7" providerId="ADAL" clId="{CC94BBBB-E6AD-4023-B7C1-9DB1290BE029}" dt="2020-04-21T09:23:56.384" v="604" actId="478"/>
        <pc:sldMkLst>
          <pc:docMk/>
          <pc:sldMk cId="1775978717" sldId="256"/>
        </pc:sldMkLst>
        <pc:spChg chg="add del mod">
          <ac:chgData name="González Diego Iván" userId="aa6911a4-26d5-4d17-bb1b-389faa5bfbb7" providerId="ADAL" clId="{CC94BBBB-E6AD-4023-B7C1-9DB1290BE029}" dt="2020-04-21T09:23:51.827" v="601" actId="478"/>
          <ac:spMkLst>
            <pc:docMk/>
            <pc:sldMk cId="1775978717" sldId="256"/>
            <ac:spMk id="2" creationId="{8E4848DE-D89A-45E2-9D78-C95F002B994D}"/>
          </ac:spMkLst>
        </pc:spChg>
        <pc:spChg chg="mod">
          <ac:chgData name="González Diego Iván" userId="aa6911a4-26d5-4d17-bb1b-389faa5bfbb7" providerId="ADAL" clId="{CC94BBBB-E6AD-4023-B7C1-9DB1290BE029}" dt="2020-04-21T09:23:44.347" v="600" actId="20577"/>
          <ac:spMkLst>
            <pc:docMk/>
            <pc:sldMk cId="1775978717" sldId="256"/>
            <ac:spMk id="4" creationId="{D66CE294-0CA4-C243-9C25-ECE57F57860E}"/>
          </ac:spMkLst>
        </pc:spChg>
        <pc:spChg chg="add mod">
          <ac:chgData name="González Diego Iván" userId="aa6911a4-26d5-4d17-bb1b-389faa5bfbb7" providerId="ADAL" clId="{CC94BBBB-E6AD-4023-B7C1-9DB1290BE029}" dt="2020-04-21T09:16:38.092" v="413" actId="1076"/>
          <ac:spMkLst>
            <pc:docMk/>
            <pc:sldMk cId="1775978717" sldId="256"/>
            <ac:spMk id="5" creationId="{8233136F-8FC4-4491-B14F-749500BA0C2B}"/>
          </ac:spMkLst>
        </pc:spChg>
        <pc:spChg chg="add mod">
          <ac:chgData name="González Diego Iván" userId="aa6911a4-26d5-4d17-bb1b-389faa5bfbb7" providerId="ADAL" clId="{CC94BBBB-E6AD-4023-B7C1-9DB1290BE029}" dt="2020-04-21T09:16:35.993" v="412" actId="20577"/>
          <ac:spMkLst>
            <pc:docMk/>
            <pc:sldMk cId="1775978717" sldId="256"/>
            <ac:spMk id="6" creationId="{6DB18B44-13C1-464F-9D7F-A9CF198C771B}"/>
          </ac:spMkLst>
        </pc:spChg>
        <pc:graphicFrameChg chg="modGraphic">
          <ac:chgData name="González Diego Iván" userId="aa6911a4-26d5-4d17-bb1b-389faa5bfbb7" providerId="ADAL" clId="{CC94BBBB-E6AD-4023-B7C1-9DB1290BE029}" dt="2020-04-21T09:21:55.915" v="454" actId="207"/>
          <ac:graphicFrameMkLst>
            <pc:docMk/>
            <pc:sldMk cId="1775978717" sldId="256"/>
            <ac:graphicFrameMk id="12" creationId="{96C859BC-D518-0849-82EC-905F64565155}"/>
          </ac:graphicFrameMkLst>
        </pc:graphicFrameChg>
        <pc:cxnChg chg="add">
          <ac:chgData name="González Diego Iván" userId="aa6911a4-26d5-4d17-bb1b-389faa5bfbb7" providerId="ADAL" clId="{CC94BBBB-E6AD-4023-B7C1-9DB1290BE029}" dt="2020-04-21T09:16:51.178" v="414" actId="11529"/>
          <ac:cxnSpMkLst>
            <pc:docMk/>
            <pc:sldMk cId="1775978717" sldId="256"/>
            <ac:cxnSpMk id="7" creationId="{D76D0B80-5B22-4741-88ED-D27E21BBADD3}"/>
          </ac:cxnSpMkLst>
        </pc:cxnChg>
        <pc:cxnChg chg="add del">
          <ac:chgData name="González Diego Iván" userId="aa6911a4-26d5-4d17-bb1b-389faa5bfbb7" providerId="ADAL" clId="{CC94BBBB-E6AD-4023-B7C1-9DB1290BE029}" dt="2020-04-21T09:23:53.902" v="602" actId="478"/>
          <ac:cxnSpMkLst>
            <pc:docMk/>
            <pc:sldMk cId="1775978717" sldId="256"/>
            <ac:cxnSpMk id="9" creationId="{66919A95-70F7-46DE-8B9C-D3ACC7D83476}"/>
          </ac:cxnSpMkLst>
        </pc:cxnChg>
        <pc:cxnChg chg="add del">
          <ac:chgData name="González Diego Iván" userId="aa6911a4-26d5-4d17-bb1b-389faa5bfbb7" providerId="ADAL" clId="{CC94BBBB-E6AD-4023-B7C1-9DB1290BE029}" dt="2020-04-21T09:23:55.062" v="603" actId="478"/>
          <ac:cxnSpMkLst>
            <pc:docMk/>
            <pc:sldMk cId="1775978717" sldId="256"/>
            <ac:cxnSpMk id="11" creationId="{BB91D008-E85A-45D5-A3D2-9AC0E2BE6D55}"/>
          </ac:cxnSpMkLst>
        </pc:cxnChg>
        <pc:cxnChg chg="add del">
          <ac:chgData name="González Diego Iván" userId="aa6911a4-26d5-4d17-bb1b-389faa5bfbb7" providerId="ADAL" clId="{CC94BBBB-E6AD-4023-B7C1-9DB1290BE029}" dt="2020-04-21T09:23:56.384" v="604" actId="478"/>
          <ac:cxnSpMkLst>
            <pc:docMk/>
            <pc:sldMk cId="1775978717" sldId="256"/>
            <ac:cxnSpMk id="14" creationId="{E160F2A3-286D-4481-AAB3-E8F394BB4344}"/>
          </ac:cxnSpMkLst>
        </pc:cxnChg>
      </pc:sldChg>
      <pc:sldChg chg="addSp modSp mod">
        <pc:chgData name="González Diego Iván" userId="aa6911a4-26d5-4d17-bb1b-389faa5bfbb7" providerId="ADAL" clId="{CC94BBBB-E6AD-4023-B7C1-9DB1290BE029}" dt="2020-04-21T09:38:06.262" v="1198" actId="20577"/>
        <pc:sldMkLst>
          <pc:docMk/>
          <pc:sldMk cId="1040154033" sldId="257"/>
        </pc:sldMkLst>
        <pc:spChg chg="mod">
          <ac:chgData name="González Diego Iván" userId="aa6911a4-26d5-4d17-bb1b-389faa5bfbb7" providerId="ADAL" clId="{CC94BBBB-E6AD-4023-B7C1-9DB1290BE029}" dt="2020-04-21T09:38:06.262" v="1198" actId="20577"/>
          <ac:spMkLst>
            <pc:docMk/>
            <pc:sldMk cId="1040154033" sldId="257"/>
            <ac:spMk id="4" creationId="{D66CE294-0CA4-C243-9C25-ECE57F57860E}"/>
          </ac:spMkLst>
        </pc:spChg>
        <pc:spChg chg="add">
          <ac:chgData name="González Diego Iván" userId="aa6911a4-26d5-4d17-bb1b-389faa5bfbb7" providerId="ADAL" clId="{CC94BBBB-E6AD-4023-B7C1-9DB1290BE029}" dt="2020-04-21T09:34:08.821" v="1012"/>
          <ac:spMkLst>
            <pc:docMk/>
            <pc:sldMk cId="1040154033" sldId="257"/>
            <ac:spMk id="5" creationId="{B0D87626-BB7B-4757-9B06-5E4A113D33D9}"/>
          </ac:spMkLst>
        </pc:spChg>
        <pc:spChg chg="add mod">
          <ac:chgData name="González Diego Iván" userId="aa6911a4-26d5-4d17-bb1b-389faa5bfbb7" providerId="ADAL" clId="{CC94BBBB-E6AD-4023-B7C1-9DB1290BE029}" dt="2020-04-21T09:34:27.472" v="1020" actId="20577"/>
          <ac:spMkLst>
            <pc:docMk/>
            <pc:sldMk cId="1040154033" sldId="257"/>
            <ac:spMk id="6" creationId="{F91FCED2-C8C3-44DF-9441-1226468EF0B8}"/>
          </ac:spMkLst>
        </pc:spChg>
        <pc:spChg chg="add mod">
          <ac:chgData name="González Diego Iván" userId="aa6911a4-26d5-4d17-bb1b-389faa5bfbb7" providerId="ADAL" clId="{CC94BBBB-E6AD-4023-B7C1-9DB1290BE029}" dt="2020-04-21T09:34:25.176" v="1018" actId="20577"/>
          <ac:spMkLst>
            <pc:docMk/>
            <pc:sldMk cId="1040154033" sldId="257"/>
            <ac:spMk id="7" creationId="{53E70A82-A346-4B01-A79F-25A73D42B1AC}"/>
          </ac:spMkLst>
        </pc:spChg>
        <pc:graphicFrameChg chg="modGraphic">
          <ac:chgData name="González Diego Iván" userId="aa6911a4-26d5-4d17-bb1b-389faa5bfbb7" providerId="ADAL" clId="{CC94BBBB-E6AD-4023-B7C1-9DB1290BE029}" dt="2020-04-21T09:33:59.382" v="1011" actId="207"/>
          <ac:graphicFrameMkLst>
            <pc:docMk/>
            <pc:sldMk cId="1040154033" sldId="257"/>
            <ac:graphicFrameMk id="12" creationId="{96C859BC-D518-0849-82EC-905F64565155}"/>
          </ac:graphicFrameMkLst>
        </pc:graphicFrameChg>
        <pc:cxnChg chg="add">
          <ac:chgData name="González Diego Iván" userId="aa6911a4-26d5-4d17-bb1b-389faa5bfbb7" providerId="ADAL" clId="{CC94BBBB-E6AD-4023-B7C1-9DB1290BE029}" dt="2020-04-21T09:35:21.904" v="1021" actId="11529"/>
          <ac:cxnSpMkLst>
            <pc:docMk/>
            <pc:sldMk cId="1040154033" sldId="257"/>
            <ac:cxnSpMk id="3" creationId="{8DC4B865-ED07-41FB-8862-913B16523A12}"/>
          </ac:cxnSpMkLst>
        </pc:cxnChg>
        <pc:cxnChg chg="add">
          <ac:chgData name="González Diego Iván" userId="aa6911a4-26d5-4d17-bb1b-389faa5bfbb7" providerId="ADAL" clId="{CC94BBBB-E6AD-4023-B7C1-9DB1290BE029}" dt="2020-04-21T09:35:30.055" v="1022" actId="11529"/>
          <ac:cxnSpMkLst>
            <pc:docMk/>
            <pc:sldMk cId="1040154033" sldId="257"/>
            <ac:cxnSpMk id="9" creationId="{178A00BE-AC1A-48EA-BBA5-85B17FFD6B8D}"/>
          </ac:cxnSpMkLst>
        </pc:cxnChg>
        <pc:cxnChg chg="add">
          <ac:chgData name="González Diego Iván" userId="aa6911a4-26d5-4d17-bb1b-389faa5bfbb7" providerId="ADAL" clId="{CC94BBBB-E6AD-4023-B7C1-9DB1290BE029}" dt="2020-04-21T09:35:54.755" v="1023" actId="11529"/>
          <ac:cxnSpMkLst>
            <pc:docMk/>
            <pc:sldMk cId="1040154033" sldId="257"/>
            <ac:cxnSpMk id="11" creationId="{6F43DF86-92EE-4E15-B468-092D7618C656}"/>
          </ac:cxnSpMkLst>
        </pc:cxnChg>
      </pc:sldChg>
      <pc:sldChg chg="addSp delSp modSp mod">
        <pc:chgData name="González Diego Iván" userId="aa6911a4-26d5-4d17-bb1b-389faa5bfbb7" providerId="ADAL" clId="{CC94BBBB-E6AD-4023-B7C1-9DB1290BE029}" dt="2020-04-21T10:00:02.069" v="1646" actId="20577"/>
        <pc:sldMkLst>
          <pc:docMk/>
          <pc:sldMk cId="1132294399" sldId="258"/>
        </pc:sldMkLst>
        <pc:spChg chg="add del mod">
          <ac:chgData name="González Diego Iván" userId="aa6911a4-26d5-4d17-bb1b-389faa5bfbb7" providerId="ADAL" clId="{CC94BBBB-E6AD-4023-B7C1-9DB1290BE029}" dt="2020-04-21T09:51:30.462" v="1374" actId="478"/>
          <ac:spMkLst>
            <pc:docMk/>
            <pc:sldMk cId="1132294399" sldId="258"/>
            <ac:spMk id="3" creationId="{456922FC-9D9E-44D8-9DBD-BA85C57B3417}"/>
          </ac:spMkLst>
        </pc:spChg>
        <pc:spChg chg="mod">
          <ac:chgData name="González Diego Iván" userId="aa6911a4-26d5-4d17-bb1b-389faa5bfbb7" providerId="ADAL" clId="{CC94BBBB-E6AD-4023-B7C1-9DB1290BE029}" dt="2020-04-21T10:00:02.069" v="1646" actId="20577"/>
          <ac:spMkLst>
            <pc:docMk/>
            <pc:sldMk cId="1132294399" sldId="258"/>
            <ac:spMk id="4" creationId="{D66CE294-0CA4-C243-9C25-ECE57F57860E}"/>
          </ac:spMkLst>
        </pc:spChg>
        <pc:spChg chg="add mod">
          <ac:chgData name="González Diego Iván" userId="aa6911a4-26d5-4d17-bb1b-389faa5bfbb7" providerId="ADAL" clId="{CC94BBBB-E6AD-4023-B7C1-9DB1290BE029}" dt="2020-04-21T09:51:49.399" v="1377" actId="1076"/>
          <ac:spMkLst>
            <pc:docMk/>
            <pc:sldMk cId="1132294399" sldId="258"/>
            <ac:spMk id="5" creationId="{8BFD3FFD-E236-4DBC-BEB8-2C6EF312218C}"/>
          </ac:spMkLst>
        </pc:spChg>
        <pc:spChg chg="add mod">
          <ac:chgData name="González Diego Iván" userId="aa6911a4-26d5-4d17-bb1b-389faa5bfbb7" providerId="ADAL" clId="{CC94BBBB-E6AD-4023-B7C1-9DB1290BE029}" dt="2020-04-21T09:51:56.582" v="1381" actId="20577"/>
          <ac:spMkLst>
            <pc:docMk/>
            <pc:sldMk cId="1132294399" sldId="258"/>
            <ac:spMk id="6" creationId="{E9144671-982E-4BBA-88C8-C3524FA8D30D}"/>
          </ac:spMkLst>
        </pc:spChg>
        <pc:spChg chg="add mod">
          <ac:chgData name="González Diego Iván" userId="aa6911a4-26d5-4d17-bb1b-389faa5bfbb7" providerId="ADAL" clId="{CC94BBBB-E6AD-4023-B7C1-9DB1290BE029}" dt="2020-04-21T09:52:08.871" v="1388" actId="1076"/>
          <ac:spMkLst>
            <pc:docMk/>
            <pc:sldMk cId="1132294399" sldId="258"/>
            <ac:spMk id="7" creationId="{02ED16EF-A44A-44F0-8D4F-398A96DEADFD}"/>
          </ac:spMkLst>
        </pc:spChg>
        <pc:spChg chg="add mod">
          <ac:chgData name="González Diego Iván" userId="aa6911a4-26d5-4d17-bb1b-389faa5bfbb7" providerId="ADAL" clId="{CC94BBBB-E6AD-4023-B7C1-9DB1290BE029}" dt="2020-04-21T09:52:12.474" v="1391" actId="20577"/>
          <ac:spMkLst>
            <pc:docMk/>
            <pc:sldMk cId="1132294399" sldId="258"/>
            <ac:spMk id="8" creationId="{8BE23CA5-A447-4158-834F-ECFA21756589}"/>
          </ac:spMkLst>
        </pc:spChg>
        <pc:graphicFrameChg chg="modGraphic">
          <ac:chgData name="González Diego Iván" userId="aa6911a4-26d5-4d17-bb1b-389faa5bfbb7" providerId="ADAL" clId="{CC94BBBB-E6AD-4023-B7C1-9DB1290BE029}" dt="2020-04-21T09:46:43.251" v="1356" actId="207"/>
          <ac:graphicFrameMkLst>
            <pc:docMk/>
            <pc:sldMk cId="1132294399" sldId="258"/>
            <ac:graphicFrameMk id="2" creationId="{096D9677-633F-F847-BF32-39C23305FB31}"/>
          </ac:graphicFrameMkLst>
        </pc:graphicFrameChg>
        <pc:cxnChg chg="add">
          <ac:chgData name="González Diego Iván" userId="aa6911a4-26d5-4d17-bb1b-389faa5bfbb7" providerId="ADAL" clId="{CC94BBBB-E6AD-4023-B7C1-9DB1290BE029}" dt="2020-04-21T09:52:31.931" v="1392" actId="11529"/>
          <ac:cxnSpMkLst>
            <pc:docMk/>
            <pc:sldMk cId="1132294399" sldId="258"/>
            <ac:cxnSpMk id="10" creationId="{CD07C8BE-E15F-4620-977A-C0EC15D00619}"/>
          </ac:cxnSpMkLst>
        </pc:cxnChg>
        <pc:cxnChg chg="add mod">
          <ac:chgData name="González Diego Iván" userId="aa6911a4-26d5-4d17-bb1b-389faa5bfbb7" providerId="ADAL" clId="{CC94BBBB-E6AD-4023-B7C1-9DB1290BE029}" dt="2020-04-21T09:52:52.910" v="1396" actId="14100"/>
          <ac:cxnSpMkLst>
            <pc:docMk/>
            <pc:sldMk cId="1132294399" sldId="258"/>
            <ac:cxnSpMk id="12" creationId="{2FF76366-91B4-418D-A4D9-E6656DA26FE1}"/>
          </ac:cxnSpMkLst>
        </pc:cxnChg>
        <pc:cxnChg chg="add">
          <ac:chgData name="González Diego Iván" userId="aa6911a4-26d5-4d17-bb1b-389faa5bfbb7" providerId="ADAL" clId="{CC94BBBB-E6AD-4023-B7C1-9DB1290BE029}" dt="2020-04-21T09:52:49.794" v="1394" actId="11529"/>
          <ac:cxnSpMkLst>
            <pc:docMk/>
            <pc:sldMk cId="1132294399" sldId="258"/>
            <ac:cxnSpMk id="14" creationId="{1119BAC3-C613-4441-B290-4B67D6C19141}"/>
          </ac:cxnSpMkLst>
        </pc:cxnChg>
        <pc:cxnChg chg="add">
          <ac:chgData name="González Diego Iván" userId="aa6911a4-26d5-4d17-bb1b-389faa5bfbb7" providerId="ADAL" clId="{CC94BBBB-E6AD-4023-B7C1-9DB1290BE029}" dt="2020-04-21T09:56:32.521" v="1420" actId="11529"/>
          <ac:cxnSpMkLst>
            <pc:docMk/>
            <pc:sldMk cId="1132294399" sldId="258"/>
            <ac:cxnSpMk id="17" creationId="{DBA26DE3-BD29-4398-A138-276961395097}"/>
          </ac:cxnSpMkLst>
        </pc:cxnChg>
        <pc:cxnChg chg="add mod">
          <ac:chgData name="González Diego Iván" userId="aa6911a4-26d5-4d17-bb1b-389faa5bfbb7" providerId="ADAL" clId="{CC94BBBB-E6AD-4023-B7C1-9DB1290BE029}" dt="2020-04-21T09:56:46.085" v="1422" actId="14100"/>
          <ac:cxnSpMkLst>
            <pc:docMk/>
            <pc:sldMk cId="1132294399" sldId="258"/>
            <ac:cxnSpMk id="19" creationId="{8EF9FA5F-B064-4697-9A1C-3F73E3639EAD}"/>
          </ac:cxnSpMkLst>
        </pc:cxnChg>
      </pc:sldChg>
    </pc:docChg>
  </pc:docChgLst>
  <pc:docChgLst>
    <pc:chgData name="González Diego Iván" userId="aa6911a4-26d5-4d17-bb1b-389faa5bfbb7" providerId="ADAL" clId="{AA5FA1AB-54D1-CC4C-BBAD-59040071C9EA}"/>
    <pc:docChg chg="undo custSel addSld delSld modSld">
      <pc:chgData name="González Diego Iván" userId="aa6911a4-26d5-4d17-bb1b-389faa5bfbb7" providerId="ADAL" clId="{AA5FA1AB-54D1-CC4C-BBAD-59040071C9EA}" dt="2020-04-20T18:52:08.694" v="1175" actId="478"/>
      <pc:docMkLst>
        <pc:docMk/>
      </pc:docMkLst>
      <pc:sldChg chg="addSp delSp modSp">
        <pc:chgData name="González Diego Iván" userId="aa6911a4-26d5-4d17-bb1b-389faa5bfbb7" providerId="ADAL" clId="{AA5FA1AB-54D1-CC4C-BBAD-59040071C9EA}" dt="2020-04-20T18:52:08.694" v="1175" actId="478"/>
        <pc:sldMkLst>
          <pc:docMk/>
          <pc:sldMk cId="1775978717" sldId="256"/>
        </pc:sldMkLst>
        <pc:spChg chg="del mod">
          <ac:chgData name="González Diego Iván" userId="aa6911a4-26d5-4d17-bb1b-389faa5bfbb7" providerId="ADAL" clId="{AA5FA1AB-54D1-CC4C-BBAD-59040071C9EA}" dt="2020-04-20T18:22:53.905" v="6"/>
          <ac:spMkLst>
            <pc:docMk/>
            <pc:sldMk cId="1775978717" sldId="256"/>
            <ac:spMk id="2" creationId="{564E50BF-8530-9247-AA29-8250BC021E1F}"/>
          </ac:spMkLst>
        </pc:spChg>
        <pc:spChg chg="add mod">
          <ac:chgData name="González Diego Iván" userId="aa6911a4-26d5-4d17-bb1b-389faa5bfbb7" providerId="ADAL" clId="{AA5FA1AB-54D1-CC4C-BBAD-59040071C9EA}" dt="2020-04-20T18:51:06.430" v="1148" actId="6549"/>
          <ac:spMkLst>
            <pc:docMk/>
            <pc:sldMk cId="1775978717" sldId="256"/>
            <ac:spMk id="4" creationId="{D66CE294-0CA4-C243-9C25-ECE57F57860E}"/>
          </ac:spMkLst>
        </pc:spChg>
        <pc:spChg chg="add del mod">
          <ac:chgData name="González Diego Iván" userId="aa6911a4-26d5-4d17-bb1b-389faa5bfbb7" providerId="ADAL" clId="{AA5FA1AB-54D1-CC4C-BBAD-59040071C9EA}" dt="2020-04-20T18:52:06.766" v="1174" actId="478"/>
          <ac:spMkLst>
            <pc:docMk/>
            <pc:sldMk cId="1775978717" sldId="256"/>
            <ac:spMk id="7" creationId="{6ACB87AD-96CE-4C41-94D5-55A73B3E10BD}"/>
          </ac:spMkLst>
        </pc:spChg>
        <pc:spChg chg="add del mod">
          <ac:chgData name="González Diego Iván" userId="aa6911a4-26d5-4d17-bb1b-389faa5bfbb7" providerId="ADAL" clId="{AA5FA1AB-54D1-CC4C-BBAD-59040071C9EA}" dt="2020-04-20T18:52:06.766" v="1174" actId="478"/>
          <ac:spMkLst>
            <pc:docMk/>
            <pc:sldMk cId="1775978717" sldId="256"/>
            <ac:spMk id="31" creationId="{2CEC79F9-E6F5-9D40-84B3-6391AFBA64EA}"/>
          </ac:spMkLst>
        </pc:spChg>
        <pc:spChg chg="add del mod">
          <ac:chgData name="González Diego Iván" userId="aa6911a4-26d5-4d17-bb1b-389faa5bfbb7" providerId="ADAL" clId="{AA5FA1AB-54D1-CC4C-BBAD-59040071C9EA}" dt="2020-04-20T18:52:08.694" v="1175" actId="478"/>
          <ac:spMkLst>
            <pc:docMk/>
            <pc:sldMk cId="1775978717" sldId="256"/>
            <ac:spMk id="32" creationId="{1B9690B5-A886-BE4B-854D-AF029BF28F73}"/>
          </ac:spMkLst>
        </pc:spChg>
        <pc:spChg chg="del mod">
          <ac:chgData name="González Diego Iván" userId="aa6911a4-26d5-4d17-bb1b-389faa5bfbb7" providerId="ADAL" clId="{AA5FA1AB-54D1-CC4C-BBAD-59040071C9EA}" dt="2020-04-20T18:22:50.884" v="3" actId="478"/>
          <ac:spMkLst>
            <pc:docMk/>
            <pc:sldMk cId="1775978717" sldId="256"/>
            <ac:spMk id="38" creationId="{D3DC778F-54B5-0440-9C85-FA2706AAB390}"/>
          </ac:spMkLst>
        </pc:spChg>
        <pc:grpChg chg="del">
          <ac:chgData name="González Diego Iván" userId="aa6911a4-26d5-4d17-bb1b-389faa5bfbb7" providerId="ADAL" clId="{AA5FA1AB-54D1-CC4C-BBAD-59040071C9EA}" dt="2020-04-20T18:22:44.991" v="0" actId="478"/>
          <ac:grpSpMkLst>
            <pc:docMk/>
            <pc:sldMk cId="1775978717" sldId="256"/>
            <ac:grpSpMk id="6" creationId="{F1580ED3-4D3A-0F40-8220-141AEFB2CB42}"/>
          </ac:grpSpMkLst>
        </pc:grpChg>
        <pc:grpChg chg="del">
          <ac:chgData name="González Diego Iván" userId="aa6911a4-26d5-4d17-bb1b-389faa5bfbb7" providerId="ADAL" clId="{AA5FA1AB-54D1-CC4C-BBAD-59040071C9EA}" dt="2020-04-20T18:22:44.991" v="0" actId="478"/>
          <ac:grpSpMkLst>
            <pc:docMk/>
            <pc:sldMk cId="1775978717" sldId="256"/>
            <ac:grpSpMk id="8" creationId="{D4BEAD72-112A-BD40-8210-66C297BDCE2D}"/>
          </ac:grpSpMkLst>
        </pc:grpChg>
        <pc:grpChg chg="del">
          <ac:chgData name="González Diego Iván" userId="aa6911a4-26d5-4d17-bb1b-389faa5bfbb7" providerId="ADAL" clId="{AA5FA1AB-54D1-CC4C-BBAD-59040071C9EA}" dt="2020-04-20T18:22:44.991" v="0" actId="478"/>
          <ac:grpSpMkLst>
            <pc:docMk/>
            <pc:sldMk cId="1775978717" sldId="256"/>
            <ac:grpSpMk id="11" creationId="{8F865D17-6E08-1244-A1A5-C9DAF517CF7E}"/>
          </ac:grpSpMkLst>
        </pc:grpChg>
        <pc:graphicFrameChg chg="mod modGraphic">
          <ac:chgData name="González Diego Iván" userId="aa6911a4-26d5-4d17-bb1b-389faa5bfbb7" providerId="ADAL" clId="{AA5FA1AB-54D1-CC4C-BBAD-59040071C9EA}" dt="2020-04-20T18:50:46.010" v="1142" actId="2084"/>
          <ac:graphicFrameMkLst>
            <pc:docMk/>
            <pc:sldMk cId="1775978717" sldId="256"/>
            <ac:graphicFrameMk id="12" creationId="{96C859BC-D518-0849-82EC-905F64565155}"/>
          </ac:graphicFrameMkLst>
        </pc:graphicFrameChg>
        <pc:cxnChg chg="del">
          <ac:chgData name="González Diego Iván" userId="aa6911a4-26d5-4d17-bb1b-389faa5bfbb7" providerId="ADAL" clId="{AA5FA1AB-54D1-CC4C-BBAD-59040071C9EA}" dt="2020-04-20T18:22:54.241" v="7" actId="478"/>
          <ac:cxnSpMkLst>
            <pc:docMk/>
            <pc:sldMk cId="1775978717" sldId="256"/>
            <ac:cxnSpMk id="15" creationId="{7AC7712A-9ABB-B54C-BE1D-3DCB8DB95004}"/>
          </ac:cxnSpMkLst>
        </pc:cxnChg>
        <pc:cxnChg chg="add del mod">
          <ac:chgData name="González Diego Iván" userId="aa6911a4-26d5-4d17-bb1b-389faa5bfbb7" providerId="ADAL" clId="{AA5FA1AB-54D1-CC4C-BBAD-59040071C9EA}" dt="2020-04-20T18:52:06.766" v="1174" actId="478"/>
          <ac:cxnSpMkLst>
            <pc:docMk/>
            <pc:sldMk cId="1775978717" sldId="256"/>
            <ac:cxnSpMk id="17" creationId="{E08CD427-A456-B840-A328-AEF666C77216}"/>
          </ac:cxnSpMkLst>
        </pc:cxnChg>
        <pc:cxnChg chg="del">
          <ac:chgData name="González Diego Iván" userId="aa6911a4-26d5-4d17-bb1b-389faa5bfbb7" providerId="ADAL" clId="{AA5FA1AB-54D1-CC4C-BBAD-59040071C9EA}" dt="2020-04-20T18:22:54.952" v="8" actId="478"/>
          <ac:cxnSpMkLst>
            <pc:docMk/>
            <pc:sldMk cId="1775978717" sldId="256"/>
            <ac:cxnSpMk id="19" creationId="{558367D9-05BF-9548-A117-B6B1C21A6182}"/>
          </ac:cxnSpMkLst>
        </pc:cxnChg>
        <pc:cxnChg chg="add del mod">
          <ac:chgData name="González Diego Iván" userId="aa6911a4-26d5-4d17-bb1b-389faa5bfbb7" providerId="ADAL" clId="{AA5FA1AB-54D1-CC4C-BBAD-59040071C9EA}" dt="2020-04-20T18:52:06.766" v="1174" actId="478"/>
          <ac:cxnSpMkLst>
            <pc:docMk/>
            <pc:sldMk cId="1775978717" sldId="256"/>
            <ac:cxnSpMk id="20" creationId="{82696BFB-7003-1345-9885-F45BF55084D6}"/>
          </ac:cxnSpMkLst>
        </pc:cxnChg>
        <pc:cxnChg chg="del">
          <ac:chgData name="González Diego Iván" userId="aa6911a4-26d5-4d17-bb1b-389faa5bfbb7" providerId="ADAL" clId="{AA5FA1AB-54D1-CC4C-BBAD-59040071C9EA}" dt="2020-04-20T18:22:44.991" v="0" actId="478"/>
          <ac:cxnSpMkLst>
            <pc:docMk/>
            <pc:sldMk cId="1775978717" sldId="256"/>
            <ac:cxnSpMk id="21" creationId="{5489B3C6-0660-5347-A2DB-45E2CF44D658}"/>
          </ac:cxnSpMkLst>
        </pc:cxnChg>
        <pc:cxnChg chg="del">
          <ac:chgData name="González Diego Iván" userId="aa6911a4-26d5-4d17-bb1b-389faa5bfbb7" providerId="ADAL" clId="{AA5FA1AB-54D1-CC4C-BBAD-59040071C9EA}" dt="2020-04-20T18:22:53.664" v="4" actId="478"/>
          <ac:cxnSpMkLst>
            <pc:docMk/>
            <pc:sldMk cId="1775978717" sldId="256"/>
            <ac:cxnSpMk id="23" creationId="{0825BE8C-C4D1-0D4B-8596-AF6A248A4F7D}"/>
          </ac:cxnSpMkLst>
        </pc:cxnChg>
        <pc:cxnChg chg="add del mod">
          <ac:chgData name="González Diego Iván" userId="aa6911a4-26d5-4d17-bb1b-389faa5bfbb7" providerId="ADAL" clId="{AA5FA1AB-54D1-CC4C-BBAD-59040071C9EA}" dt="2020-04-20T18:52:06.766" v="1174" actId="478"/>
          <ac:cxnSpMkLst>
            <pc:docMk/>
            <pc:sldMk cId="1775978717" sldId="256"/>
            <ac:cxnSpMk id="24" creationId="{91A1C227-3324-9940-AA77-B56CAA406347}"/>
          </ac:cxnSpMkLst>
        </pc:cxnChg>
        <pc:cxnChg chg="del">
          <ac:chgData name="González Diego Iván" userId="aa6911a4-26d5-4d17-bb1b-389faa5bfbb7" providerId="ADAL" clId="{AA5FA1AB-54D1-CC4C-BBAD-59040071C9EA}" dt="2020-04-20T18:22:44.991" v="0" actId="478"/>
          <ac:cxnSpMkLst>
            <pc:docMk/>
            <pc:sldMk cId="1775978717" sldId="256"/>
            <ac:cxnSpMk id="25" creationId="{B891C0E1-5FFF-9F4B-8F25-96A9112C9CE4}"/>
          </ac:cxnSpMkLst>
        </pc:cxnChg>
        <pc:cxnChg chg="del">
          <ac:chgData name="González Diego Iván" userId="aa6911a4-26d5-4d17-bb1b-389faa5bfbb7" providerId="ADAL" clId="{AA5FA1AB-54D1-CC4C-BBAD-59040071C9EA}" dt="2020-04-20T18:22:57.562" v="11" actId="478"/>
          <ac:cxnSpMkLst>
            <pc:docMk/>
            <pc:sldMk cId="1775978717" sldId="256"/>
            <ac:cxnSpMk id="27" creationId="{990E5744-DC73-6D45-BF3C-65DF9FBBE9DA}"/>
          </ac:cxnSpMkLst>
        </pc:cxnChg>
        <pc:cxnChg chg="add del mod">
          <ac:chgData name="González Diego Iván" userId="aa6911a4-26d5-4d17-bb1b-389faa5bfbb7" providerId="ADAL" clId="{AA5FA1AB-54D1-CC4C-BBAD-59040071C9EA}" dt="2020-04-20T18:52:06.766" v="1174" actId="478"/>
          <ac:cxnSpMkLst>
            <pc:docMk/>
            <pc:sldMk cId="1775978717" sldId="256"/>
            <ac:cxnSpMk id="28" creationId="{48C39405-96B4-4340-8DAA-08B00D935082}"/>
          </ac:cxnSpMkLst>
        </pc:cxnChg>
        <pc:cxnChg chg="del">
          <ac:chgData name="González Diego Iván" userId="aa6911a4-26d5-4d17-bb1b-389faa5bfbb7" providerId="ADAL" clId="{AA5FA1AB-54D1-CC4C-BBAD-59040071C9EA}" dt="2020-04-20T18:22:58.642" v="12" actId="478"/>
          <ac:cxnSpMkLst>
            <pc:docMk/>
            <pc:sldMk cId="1775978717" sldId="256"/>
            <ac:cxnSpMk id="29" creationId="{0DD865D3-DEBC-784A-B2B6-1AFA7C9F8A84}"/>
          </ac:cxnSpMkLst>
        </pc:cxnChg>
        <pc:cxnChg chg="del">
          <ac:chgData name="González Diego Iván" userId="aa6911a4-26d5-4d17-bb1b-389faa5bfbb7" providerId="ADAL" clId="{AA5FA1AB-54D1-CC4C-BBAD-59040071C9EA}" dt="2020-04-20T18:22:44.991" v="0" actId="478"/>
          <ac:cxnSpMkLst>
            <pc:docMk/>
            <pc:sldMk cId="1775978717" sldId="256"/>
            <ac:cxnSpMk id="33" creationId="{CDF4AC1D-D688-0D43-8F0D-86732369DCA0}"/>
          </ac:cxnSpMkLst>
        </pc:cxnChg>
        <pc:cxnChg chg="del">
          <ac:chgData name="González Diego Iván" userId="aa6911a4-26d5-4d17-bb1b-389faa5bfbb7" providerId="ADAL" clId="{AA5FA1AB-54D1-CC4C-BBAD-59040071C9EA}" dt="2020-04-20T18:22:56.328" v="9" actId="478"/>
          <ac:cxnSpMkLst>
            <pc:docMk/>
            <pc:sldMk cId="1775978717" sldId="256"/>
            <ac:cxnSpMk id="35" creationId="{AC6606C3-4FC2-A54C-BBDE-3B6BB708FAE9}"/>
          </ac:cxnSpMkLst>
        </pc:cxnChg>
        <pc:cxnChg chg="del">
          <ac:chgData name="González Diego Iván" userId="aa6911a4-26d5-4d17-bb1b-389faa5bfbb7" providerId="ADAL" clId="{AA5FA1AB-54D1-CC4C-BBAD-59040071C9EA}" dt="2020-04-20T18:22:44.991" v="0" actId="478"/>
          <ac:cxnSpMkLst>
            <pc:docMk/>
            <pc:sldMk cId="1775978717" sldId="256"/>
            <ac:cxnSpMk id="37" creationId="{369A6053-9944-6C45-9C87-4653C243BF8E}"/>
          </ac:cxnSpMkLst>
        </pc:cxnChg>
        <pc:cxnChg chg="del">
          <ac:chgData name="González Diego Iván" userId="aa6911a4-26d5-4d17-bb1b-389faa5bfbb7" providerId="ADAL" clId="{AA5FA1AB-54D1-CC4C-BBAD-59040071C9EA}" dt="2020-04-20T18:22:56.937" v="10" actId="478"/>
          <ac:cxnSpMkLst>
            <pc:docMk/>
            <pc:sldMk cId="1775978717" sldId="256"/>
            <ac:cxnSpMk id="40" creationId="{BCA2B427-32E5-3342-889C-ADB2106DE0C8}"/>
          </ac:cxnSpMkLst>
        </pc:cxnChg>
        <pc:cxnChg chg="del">
          <ac:chgData name="González Diego Iván" userId="aa6911a4-26d5-4d17-bb1b-389faa5bfbb7" providerId="ADAL" clId="{AA5FA1AB-54D1-CC4C-BBAD-59040071C9EA}" dt="2020-04-20T18:23:00.211" v="14" actId="478"/>
          <ac:cxnSpMkLst>
            <pc:docMk/>
            <pc:sldMk cId="1775978717" sldId="256"/>
            <ac:cxnSpMk id="42" creationId="{92B9B3D8-9BE8-6442-A350-445EA62AFF3B}"/>
          </ac:cxnSpMkLst>
        </pc:cxnChg>
        <pc:cxnChg chg="del">
          <ac:chgData name="González Diego Iván" userId="aa6911a4-26d5-4d17-bb1b-389faa5bfbb7" providerId="ADAL" clId="{AA5FA1AB-54D1-CC4C-BBAD-59040071C9EA}" dt="2020-04-20T18:22:44.991" v="0" actId="478"/>
          <ac:cxnSpMkLst>
            <pc:docMk/>
            <pc:sldMk cId="1775978717" sldId="256"/>
            <ac:cxnSpMk id="44" creationId="{E66D35C0-61BB-F840-838D-E65CB949B35F}"/>
          </ac:cxnSpMkLst>
        </pc:cxnChg>
        <pc:cxnChg chg="del">
          <ac:chgData name="González Diego Iván" userId="aa6911a4-26d5-4d17-bb1b-389faa5bfbb7" providerId="ADAL" clId="{AA5FA1AB-54D1-CC4C-BBAD-59040071C9EA}" dt="2020-04-20T18:22:59.578" v="13" actId="478"/>
          <ac:cxnSpMkLst>
            <pc:docMk/>
            <pc:sldMk cId="1775978717" sldId="256"/>
            <ac:cxnSpMk id="46" creationId="{DC5A5AE6-BFAD-EB44-A4D1-CD87EE389B01}"/>
          </ac:cxnSpMkLst>
        </pc:cxnChg>
        <pc:cxnChg chg="del">
          <ac:chgData name="González Diego Iván" userId="aa6911a4-26d5-4d17-bb1b-389faa5bfbb7" providerId="ADAL" clId="{AA5FA1AB-54D1-CC4C-BBAD-59040071C9EA}" dt="2020-04-20T18:22:44.991" v="0" actId="478"/>
          <ac:cxnSpMkLst>
            <pc:docMk/>
            <pc:sldMk cId="1775978717" sldId="256"/>
            <ac:cxnSpMk id="48" creationId="{1E2601C6-54FA-1C4E-8923-8F91E59ED9EB}"/>
          </ac:cxnSpMkLst>
        </pc:cxnChg>
      </pc:sldChg>
      <pc:sldChg chg="del">
        <pc:chgData name="González Diego Iván" userId="aa6911a4-26d5-4d17-bb1b-389faa5bfbb7" providerId="ADAL" clId="{AA5FA1AB-54D1-CC4C-BBAD-59040071C9EA}" dt="2020-04-20T18:25:12.691" v="86" actId="2696"/>
        <pc:sldMkLst>
          <pc:docMk/>
          <pc:sldMk cId="329874693" sldId="257"/>
        </pc:sldMkLst>
      </pc:sldChg>
      <pc:sldChg chg="addSp delSp modSp add">
        <pc:chgData name="González Diego Iván" userId="aa6911a4-26d5-4d17-bb1b-389faa5bfbb7" providerId="ADAL" clId="{AA5FA1AB-54D1-CC4C-BBAD-59040071C9EA}" dt="2020-04-20T18:51:28.951" v="1154" actId="2084"/>
        <pc:sldMkLst>
          <pc:docMk/>
          <pc:sldMk cId="1040154033" sldId="257"/>
        </pc:sldMkLst>
        <pc:spChg chg="mod">
          <ac:chgData name="González Diego Iván" userId="aa6911a4-26d5-4d17-bb1b-389faa5bfbb7" providerId="ADAL" clId="{AA5FA1AB-54D1-CC4C-BBAD-59040071C9EA}" dt="2020-04-20T18:51:16.920" v="1151" actId="6549"/>
          <ac:spMkLst>
            <pc:docMk/>
            <pc:sldMk cId="1040154033" sldId="257"/>
            <ac:spMk id="4" creationId="{D66CE294-0CA4-C243-9C25-ECE57F57860E}"/>
          </ac:spMkLst>
        </pc:spChg>
        <pc:spChg chg="del">
          <ac:chgData name="González Diego Iván" userId="aa6911a4-26d5-4d17-bb1b-389faa5bfbb7" providerId="ADAL" clId="{AA5FA1AB-54D1-CC4C-BBAD-59040071C9EA}" dt="2020-04-20T18:51:20.744" v="1152" actId="478"/>
          <ac:spMkLst>
            <pc:docMk/>
            <pc:sldMk cId="1040154033" sldId="257"/>
            <ac:spMk id="7" creationId="{6ACB87AD-96CE-4C41-94D5-55A73B3E10BD}"/>
          </ac:spMkLst>
        </pc:spChg>
        <pc:spChg chg="add del mod">
          <ac:chgData name="González Diego Iván" userId="aa6911a4-26d5-4d17-bb1b-389faa5bfbb7" providerId="ADAL" clId="{AA5FA1AB-54D1-CC4C-BBAD-59040071C9EA}" dt="2020-04-20T18:51:21.694" v="1153" actId="478"/>
          <ac:spMkLst>
            <pc:docMk/>
            <pc:sldMk cId="1040154033" sldId="257"/>
            <ac:spMk id="11" creationId="{D2A96D0A-B050-5945-8086-E5F54BC7ED97}"/>
          </ac:spMkLst>
        </pc:spChg>
        <pc:spChg chg="add del mod">
          <ac:chgData name="González Diego Iván" userId="aa6911a4-26d5-4d17-bb1b-389faa5bfbb7" providerId="ADAL" clId="{AA5FA1AB-54D1-CC4C-BBAD-59040071C9EA}" dt="2020-04-20T18:51:20.744" v="1152" actId="478"/>
          <ac:spMkLst>
            <pc:docMk/>
            <pc:sldMk cId="1040154033" sldId="257"/>
            <ac:spMk id="13" creationId="{DF2740E8-11F3-F442-80EE-2FB0F12D9443}"/>
          </ac:spMkLst>
        </pc:spChg>
        <pc:spChg chg="del">
          <ac:chgData name="González Diego Iván" userId="aa6911a4-26d5-4d17-bb1b-389faa5bfbb7" providerId="ADAL" clId="{AA5FA1AB-54D1-CC4C-BBAD-59040071C9EA}" dt="2020-04-20T18:40:23.940" v="829" actId="478"/>
          <ac:spMkLst>
            <pc:docMk/>
            <pc:sldMk cId="1040154033" sldId="257"/>
            <ac:spMk id="31" creationId="{2CEC79F9-E6F5-9D40-84B3-6391AFBA64EA}"/>
          </ac:spMkLst>
        </pc:spChg>
        <pc:spChg chg="del">
          <ac:chgData name="González Diego Iván" userId="aa6911a4-26d5-4d17-bb1b-389faa5bfbb7" providerId="ADAL" clId="{AA5FA1AB-54D1-CC4C-BBAD-59040071C9EA}" dt="2020-04-20T18:40:25.225" v="831" actId="478"/>
          <ac:spMkLst>
            <pc:docMk/>
            <pc:sldMk cId="1040154033" sldId="257"/>
            <ac:spMk id="32" creationId="{1B9690B5-A886-BE4B-854D-AF029BF28F73}"/>
          </ac:spMkLst>
        </pc:spChg>
        <pc:graphicFrameChg chg="modGraphic">
          <ac:chgData name="González Diego Iván" userId="aa6911a4-26d5-4d17-bb1b-389faa5bfbb7" providerId="ADAL" clId="{AA5FA1AB-54D1-CC4C-BBAD-59040071C9EA}" dt="2020-04-20T18:51:28.951" v="1154" actId="2084"/>
          <ac:graphicFrameMkLst>
            <pc:docMk/>
            <pc:sldMk cId="1040154033" sldId="257"/>
            <ac:graphicFrameMk id="12" creationId="{96C859BC-D518-0849-82EC-905F64565155}"/>
          </ac:graphicFrameMkLst>
        </pc:graphicFrameChg>
        <pc:cxnChg chg="add del mod">
          <ac:chgData name="González Diego Iván" userId="aa6911a4-26d5-4d17-bb1b-389faa5bfbb7" providerId="ADAL" clId="{AA5FA1AB-54D1-CC4C-BBAD-59040071C9EA}" dt="2020-04-20T18:51:20.744" v="1152" actId="478"/>
          <ac:cxnSpMkLst>
            <pc:docMk/>
            <pc:sldMk cId="1040154033" sldId="257"/>
            <ac:cxnSpMk id="3" creationId="{8B1EBE9D-EB25-A34F-A76F-31362201AD97}"/>
          </ac:cxnSpMkLst>
        </pc:cxnChg>
        <pc:cxnChg chg="add del mod">
          <ac:chgData name="González Diego Iván" userId="aa6911a4-26d5-4d17-bb1b-389faa5bfbb7" providerId="ADAL" clId="{AA5FA1AB-54D1-CC4C-BBAD-59040071C9EA}" dt="2020-04-20T18:51:20.744" v="1152" actId="478"/>
          <ac:cxnSpMkLst>
            <pc:docMk/>
            <pc:sldMk cId="1040154033" sldId="257"/>
            <ac:cxnSpMk id="6" creationId="{22990270-D30D-0B4E-BD41-5A847604C3C1}"/>
          </ac:cxnSpMkLst>
        </pc:cxnChg>
        <pc:cxnChg chg="add del mod">
          <ac:chgData name="González Diego Iván" userId="aa6911a4-26d5-4d17-bb1b-389faa5bfbb7" providerId="ADAL" clId="{AA5FA1AB-54D1-CC4C-BBAD-59040071C9EA}" dt="2020-04-20T18:51:20.744" v="1152" actId="478"/>
          <ac:cxnSpMkLst>
            <pc:docMk/>
            <pc:sldMk cId="1040154033" sldId="257"/>
            <ac:cxnSpMk id="9" creationId="{2EDB4780-E610-784C-B5AB-C0D653196AE7}"/>
          </ac:cxnSpMkLst>
        </pc:cxnChg>
        <pc:cxnChg chg="add del mod">
          <ac:chgData name="González Diego Iván" userId="aa6911a4-26d5-4d17-bb1b-389faa5bfbb7" providerId="ADAL" clId="{AA5FA1AB-54D1-CC4C-BBAD-59040071C9EA}" dt="2020-04-20T18:51:20.744" v="1152" actId="478"/>
          <ac:cxnSpMkLst>
            <pc:docMk/>
            <pc:sldMk cId="1040154033" sldId="257"/>
            <ac:cxnSpMk id="14" creationId="{74882FD1-51A3-1B45-9B63-B4FA741DDBE9}"/>
          </ac:cxnSpMkLst>
        </pc:cxnChg>
        <pc:cxnChg chg="del">
          <ac:chgData name="González Diego Iván" userId="aa6911a4-26d5-4d17-bb1b-389faa5bfbb7" providerId="ADAL" clId="{AA5FA1AB-54D1-CC4C-BBAD-59040071C9EA}" dt="2020-04-20T18:40:24.636" v="830" actId="478"/>
          <ac:cxnSpMkLst>
            <pc:docMk/>
            <pc:sldMk cId="1040154033" sldId="257"/>
            <ac:cxnSpMk id="17" creationId="{E08CD427-A456-B840-A328-AEF666C77216}"/>
          </ac:cxnSpMkLst>
        </pc:cxnChg>
        <pc:cxnChg chg="del">
          <ac:chgData name="González Diego Iván" userId="aa6911a4-26d5-4d17-bb1b-389faa5bfbb7" providerId="ADAL" clId="{AA5FA1AB-54D1-CC4C-BBAD-59040071C9EA}" dt="2020-04-20T18:40:23.102" v="828" actId="478"/>
          <ac:cxnSpMkLst>
            <pc:docMk/>
            <pc:sldMk cId="1040154033" sldId="257"/>
            <ac:cxnSpMk id="20" creationId="{82696BFB-7003-1345-9885-F45BF55084D6}"/>
          </ac:cxnSpMkLst>
        </pc:cxnChg>
        <pc:cxnChg chg="del">
          <ac:chgData name="González Diego Iván" userId="aa6911a4-26d5-4d17-bb1b-389faa5bfbb7" providerId="ADAL" clId="{AA5FA1AB-54D1-CC4C-BBAD-59040071C9EA}" dt="2020-04-20T18:40:26.406" v="833" actId="478"/>
          <ac:cxnSpMkLst>
            <pc:docMk/>
            <pc:sldMk cId="1040154033" sldId="257"/>
            <ac:cxnSpMk id="24" creationId="{91A1C227-3324-9940-AA77-B56CAA406347}"/>
          </ac:cxnSpMkLst>
        </pc:cxnChg>
        <pc:cxnChg chg="del">
          <ac:chgData name="González Diego Iván" userId="aa6911a4-26d5-4d17-bb1b-389faa5bfbb7" providerId="ADAL" clId="{AA5FA1AB-54D1-CC4C-BBAD-59040071C9EA}" dt="2020-04-20T18:40:25.856" v="832" actId="478"/>
          <ac:cxnSpMkLst>
            <pc:docMk/>
            <pc:sldMk cId="1040154033" sldId="257"/>
            <ac:cxnSpMk id="28" creationId="{48C39405-96B4-4340-8DAA-08B00D935082}"/>
          </ac:cxnSpMkLst>
        </pc:cxnChg>
      </pc:sldChg>
      <pc:sldChg chg="addSp delSp modSp add">
        <pc:chgData name="González Diego Iván" userId="aa6911a4-26d5-4d17-bb1b-389faa5bfbb7" providerId="ADAL" clId="{AA5FA1AB-54D1-CC4C-BBAD-59040071C9EA}" dt="2020-04-20T18:51:55.324" v="1173" actId="1076"/>
        <pc:sldMkLst>
          <pc:docMk/>
          <pc:sldMk cId="1132294399" sldId="258"/>
        </pc:sldMkLst>
        <pc:spChg chg="mod">
          <ac:chgData name="González Diego Iván" userId="aa6911a4-26d5-4d17-bb1b-389faa5bfbb7" providerId="ADAL" clId="{AA5FA1AB-54D1-CC4C-BBAD-59040071C9EA}" dt="2020-04-20T18:51:55.324" v="1173" actId="1076"/>
          <ac:spMkLst>
            <pc:docMk/>
            <pc:sldMk cId="1132294399" sldId="258"/>
            <ac:spMk id="4" creationId="{D66CE294-0CA4-C243-9C25-ECE57F57860E}"/>
          </ac:spMkLst>
        </pc:spChg>
        <pc:spChg chg="del">
          <ac:chgData name="González Diego Iván" userId="aa6911a4-26d5-4d17-bb1b-389faa5bfbb7" providerId="ADAL" clId="{AA5FA1AB-54D1-CC4C-BBAD-59040071C9EA}" dt="2020-04-20T18:46:29.668" v="959" actId="478"/>
          <ac:spMkLst>
            <pc:docMk/>
            <pc:sldMk cId="1132294399" sldId="258"/>
            <ac:spMk id="7" creationId="{6ACB87AD-96CE-4C41-94D5-55A73B3E10BD}"/>
          </ac:spMkLst>
        </pc:spChg>
        <pc:spChg chg="del">
          <ac:chgData name="González Diego Iván" userId="aa6911a4-26d5-4d17-bb1b-389faa5bfbb7" providerId="ADAL" clId="{AA5FA1AB-54D1-CC4C-BBAD-59040071C9EA}" dt="2020-04-20T18:46:29.668" v="959" actId="478"/>
          <ac:spMkLst>
            <pc:docMk/>
            <pc:sldMk cId="1132294399" sldId="258"/>
            <ac:spMk id="11" creationId="{D2A96D0A-B050-5945-8086-E5F54BC7ED97}"/>
          </ac:spMkLst>
        </pc:spChg>
        <pc:spChg chg="del">
          <ac:chgData name="González Diego Iván" userId="aa6911a4-26d5-4d17-bb1b-389faa5bfbb7" providerId="ADAL" clId="{AA5FA1AB-54D1-CC4C-BBAD-59040071C9EA}" dt="2020-04-20T18:46:29.668" v="959" actId="478"/>
          <ac:spMkLst>
            <pc:docMk/>
            <pc:sldMk cId="1132294399" sldId="258"/>
            <ac:spMk id="13" creationId="{DF2740E8-11F3-F442-80EE-2FB0F12D9443}"/>
          </ac:spMkLst>
        </pc:spChg>
        <pc:graphicFrameChg chg="add mod modGraphic">
          <ac:chgData name="González Diego Iván" userId="aa6911a4-26d5-4d17-bb1b-389faa5bfbb7" providerId="ADAL" clId="{AA5FA1AB-54D1-CC4C-BBAD-59040071C9EA}" dt="2020-04-20T18:50:24.818" v="1141" actId="1076"/>
          <ac:graphicFrameMkLst>
            <pc:docMk/>
            <pc:sldMk cId="1132294399" sldId="258"/>
            <ac:graphicFrameMk id="2" creationId="{096D9677-633F-F847-BF32-39C23305FB31}"/>
          </ac:graphicFrameMkLst>
        </pc:graphicFrameChg>
        <pc:graphicFrameChg chg="del modGraphic">
          <ac:chgData name="González Diego Iván" userId="aa6911a4-26d5-4d17-bb1b-389faa5bfbb7" providerId="ADAL" clId="{AA5FA1AB-54D1-CC4C-BBAD-59040071C9EA}" dt="2020-04-20T18:46:41.861" v="961" actId="478"/>
          <ac:graphicFrameMkLst>
            <pc:docMk/>
            <pc:sldMk cId="1132294399" sldId="258"/>
            <ac:graphicFrameMk id="12" creationId="{96C859BC-D518-0849-82EC-905F64565155}"/>
          </ac:graphicFrameMkLst>
        </pc:graphicFrameChg>
        <pc:cxnChg chg="del">
          <ac:chgData name="González Diego Iván" userId="aa6911a4-26d5-4d17-bb1b-389faa5bfbb7" providerId="ADAL" clId="{AA5FA1AB-54D1-CC4C-BBAD-59040071C9EA}" dt="2020-04-20T18:46:29.668" v="959" actId="478"/>
          <ac:cxnSpMkLst>
            <pc:docMk/>
            <pc:sldMk cId="1132294399" sldId="258"/>
            <ac:cxnSpMk id="3" creationId="{8B1EBE9D-EB25-A34F-A76F-31362201AD97}"/>
          </ac:cxnSpMkLst>
        </pc:cxnChg>
        <pc:cxnChg chg="del">
          <ac:chgData name="González Diego Iván" userId="aa6911a4-26d5-4d17-bb1b-389faa5bfbb7" providerId="ADAL" clId="{AA5FA1AB-54D1-CC4C-BBAD-59040071C9EA}" dt="2020-04-20T18:46:29.668" v="959" actId="478"/>
          <ac:cxnSpMkLst>
            <pc:docMk/>
            <pc:sldMk cId="1132294399" sldId="258"/>
            <ac:cxnSpMk id="6" creationId="{22990270-D30D-0B4E-BD41-5A847604C3C1}"/>
          </ac:cxnSpMkLst>
        </pc:cxnChg>
        <pc:cxnChg chg="del">
          <ac:chgData name="González Diego Iván" userId="aa6911a4-26d5-4d17-bb1b-389faa5bfbb7" providerId="ADAL" clId="{AA5FA1AB-54D1-CC4C-BBAD-59040071C9EA}" dt="2020-04-20T18:46:29.668" v="959" actId="478"/>
          <ac:cxnSpMkLst>
            <pc:docMk/>
            <pc:sldMk cId="1132294399" sldId="258"/>
            <ac:cxnSpMk id="9" creationId="{2EDB4780-E610-784C-B5AB-C0D653196AE7}"/>
          </ac:cxnSpMkLst>
        </pc:cxnChg>
        <pc:cxnChg chg="del">
          <ac:chgData name="González Diego Iván" userId="aa6911a4-26d5-4d17-bb1b-389faa5bfbb7" providerId="ADAL" clId="{AA5FA1AB-54D1-CC4C-BBAD-59040071C9EA}" dt="2020-04-20T18:46:29.668" v="959" actId="478"/>
          <ac:cxnSpMkLst>
            <pc:docMk/>
            <pc:sldMk cId="1132294399" sldId="258"/>
            <ac:cxnSpMk id="14" creationId="{74882FD1-51A3-1B45-9B63-B4FA741DDBE9}"/>
          </ac:cxnSpMkLst>
        </pc:cxnChg>
      </pc:sldChg>
      <pc:sldChg chg="del">
        <pc:chgData name="González Diego Iván" userId="aa6911a4-26d5-4d17-bb1b-389faa5bfbb7" providerId="ADAL" clId="{AA5FA1AB-54D1-CC4C-BBAD-59040071C9EA}" dt="2020-04-20T18:25:13.198" v="87" actId="2696"/>
        <pc:sldMkLst>
          <pc:docMk/>
          <pc:sldMk cId="1357207996" sldId="258"/>
        </pc:sldMkLst>
      </pc:sldChg>
      <pc:sldChg chg="del">
        <pc:chgData name="González Diego Iván" userId="aa6911a4-26d5-4d17-bb1b-389faa5bfbb7" providerId="ADAL" clId="{AA5FA1AB-54D1-CC4C-BBAD-59040071C9EA}" dt="2020-04-20T18:25:13.569" v="88" actId="2696"/>
        <pc:sldMkLst>
          <pc:docMk/>
          <pc:sldMk cId="2169549446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5A197-3FB8-4730-A298-65EA354913BA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5BE69-71EA-432D-8FE1-137C29752B3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6780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5BE69-71EA-432D-8FE1-137C29752B38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544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EC5-8178-6947-8288-5742BE9CE06E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DD1E-60CA-9B41-B910-34FCBC7B7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63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EC5-8178-6947-8288-5742BE9CE06E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DD1E-60CA-9B41-B910-34FCBC7B7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12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EC5-8178-6947-8288-5742BE9CE06E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DD1E-60CA-9B41-B910-34FCBC7B7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65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EC5-8178-6947-8288-5742BE9CE06E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DD1E-60CA-9B41-B910-34FCBC7B7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41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EC5-8178-6947-8288-5742BE9CE06E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DD1E-60CA-9B41-B910-34FCBC7B7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64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EC5-8178-6947-8288-5742BE9CE06E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DD1E-60CA-9B41-B910-34FCBC7B7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8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EC5-8178-6947-8288-5742BE9CE06E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DD1E-60CA-9B41-B910-34FCBC7B7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23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EC5-8178-6947-8288-5742BE9CE06E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DD1E-60CA-9B41-B910-34FCBC7B7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63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EC5-8178-6947-8288-5742BE9CE06E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DD1E-60CA-9B41-B910-34FCBC7B7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87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EC5-8178-6947-8288-5742BE9CE06E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DD1E-60CA-9B41-B910-34FCBC7B7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11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EC5-8178-6947-8288-5742BE9CE06E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DD1E-60CA-9B41-B910-34FCBC7B7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549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32EC5-8178-6947-8288-5742BE9CE06E}" type="datetimeFigureOut">
              <a:rPr lang="es-ES" smtClean="0"/>
              <a:t>04/05/2022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ADD1E-60CA-9B41-B910-34FCBC7B7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89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96C859BC-D518-0849-82EC-905F64565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693223"/>
              </p:ext>
            </p:extLst>
          </p:nvPr>
        </p:nvGraphicFramePr>
        <p:xfrm>
          <a:off x="271098" y="136324"/>
          <a:ext cx="8037159" cy="738806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07631">
                  <a:extLst>
                    <a:ext uri="{9D8B030D-6E8A-4147-A177-3AD203B41FA5}">
                      <a16:colId xmlns:a16="http://schemas.microsoft.com/office/drawing/2014/main" val="361975521"/>
                    </a:ext>
                  </a:extLst>
                </a:gridCol>
                <a:gridCol w="1746973">
                  <a:extLst>
                    <a:ext uri="{9D8B030D-6E8A-4147-A177-3AD203B41FA5}">
                      <a16:colId xmlns:a16="http://schemas.microsoft.com/office/drawing/2014/main" val="2561709053"/>
                    </a:ext>
                  </a:extLst>
                </a:gridCol>
                <a:gridCol w="1315845">
                  <a:extLst>
                    <a:ext uri="{9D8B030D-6E8A-4147-A177-3AD203B41FA5}">
                      <a16:colId xmlns:a16="http://schemas.microsoft.com/office/drawing/2014/main" val="1189417834"/>
                    </a:ext>
                  </a:extLst>
                </a:gridCol>
                <a:gridCol w="1973603">
                  <a:extLst>
                    <a:ext uri="{9D8B030D-6E8A-4147-A177-3AD203B41FA5}">
                      <a16:colId xmlns:a16="http://schemas.microsoft.com/office/drawing/2014/main" val="923154397"/>
                    </a:ext>
                  </a:extLst>
                </a:gridCol>
                <a:gridCol w="1393107">
                  <a:extLst>
                    <a:ext uri="{9D8B030D-6E8A-4147-A177-3AD203B41FA5}">
                      <a16:colId xmlns:a16="http://schemas.microsoft.com/office/drawing/2014/main" val="3954042736"/>
                    </a:ext>
                  </a:extLst>
                </a:gridCol>
              </a:tblGrid>
              <a:tr h="3421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T1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T2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T3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&lt;Redo log&gt;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Memoria Global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79843"/>
                  </a:ext>
                </a:extLst>
              </a:tr>
              <a:tr h="9193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READ(C)  , 3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READ(A)  , 1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A=A/C   , 1/3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WRITE(A)  ,1/3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&lt;T3,Start&gt;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&lt;T3,A,1/3&gt;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C=3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A=1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553436"/>
                  </a:ext>
                </a:extLst>
              </a:tr>
              <a:tr h="4360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READ(B)  , 2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B=B+10  , 12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&lt;T1,Start&gt;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B=2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51516"/>
                  </a:ext>
                </a:extLst>
              </a:tr>
              <a:tr h="68336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READ(A)   , 1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A=A+200 , 201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WRITE(A) , 201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&lt;T2,Start&gt;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&lt;T2,A,201&gt;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258045"/>
                  </a:ext>
                </a:extLst>
              </a:tr>
              <a:tr h="24750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WRITE(B)  ,12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A=A/10  , 1/30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&lt;T1,B,12&gt;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79236"/>
                  </a:ext>
                </a:extLst>
              </a:tr>
              <a:tr h="57242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READ(A)  , 1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READ(C)  , 3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C=C*A  , 3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39779"/>
                  </a:ext>
                </a:extLst>
              </a:tr>
              <a:tr h="23431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READ(B) , 2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534218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WRITE(C)  , 3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COMMIT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&lt;T1,C,3&gt;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&lt;T1,COMMIT&gt;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CheckPoint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T2,T3&gt;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C=3, B=12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717658"/>
                  </a:ext>
                </a:extLst>
              </a:tr>
              <a:tr h="40721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WRITE(A)  , 1/30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&lt;T3,A,1/30&gt;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74254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READ(A)  , 201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109138"/>
                  </a:ext>
                </a:extLst>
              </a:tr>
              <a:tr h="48644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35002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B=B*A    , 402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WRITE(B)  ,402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COMMIT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&lt;T2,B,402&gt;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&lt;T2,COMMIT&gt;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CheckPoint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B=402, A=201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185714"/>
                  </a:ext>
                </a:extLst>
              </a:tr>
              <a:tr h="2646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READ(B)  , 402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900118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35002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B=B/C  , 402/3</a:t>
                      </a:r>
                    </a:p>
                    <a:p>
                      <a:pPr marL="0" marR="0" lvl="0" indent="0" algn="just" defTabSz="135002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WRITE(B) , 402/3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COMMIT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&lt;T3,B,402/3&gt;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&lt;T3,COMMIT&gt;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B=402/3,A=1/30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875563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16D4A825-7DA7-224C-9A2E-9A5B729AF5D6}"/>
              </a:ext>
            </a:extLst>
          </p:cNvPr>
          <p:cNvSpPr txBox="1"/>
          <p:nvPr/>
        </p:nvSpPr>
        <p:spPr>
          <a:xfrm>
            <a:off x="8442553" y="331925"/>
            <a:ext cx="95581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A=1, B=2, C=3 en disco</a:t>
            </a:r>
          </a:p>
          <a:p>
            <a:r>
              <a:rPr lang="es-ES" sz="1200" dirty="0"/>
              <a:t>Modificación </a:t>
            </a:r>
            <a:r>
              <a:rPr lang="es-ES" sz="1200" dirty="0" err="1">
                <a:solidFill>
                  <a:srgbClr val="FF0000"/>
                </a:solidFill>
              </a:rPr>
              <a:t>Diferida</a:t>
            </a:r>
            <a:r>
              <a:rPr lang="es-ES" sz="1200" dirty="0" err="1">
                <a:sym typeface="Wingdings" panose="05000000000000000000" pitchFamily="2" charset="2"/>
              </a:rPr>
              <a:t>Redo</a:t>
            </a:r>
            <a:r>
              <a:rPr lang="es-ES" sz="1200" dirty="0">
                <a:sym typeface="Wingdings" panose="05000000000000000000" pitchFamily="2" charset="2"/>
              </a:rPr>
              <a:t> log  Sólo se registran los valores nuevos en el log</a:t>
            </a:r>
            <a:r>
              <a:rPr lang="es-ES" sz="1200" dirty="0">
                <a:solidFill>
                  <a:srgbClr val="FF0000"/>
                </a:solidFill>
                <a:sym typeface="Wingdings" panose="05000000000000000000" pitchFamily="2" charset="2"/>
              </a:rPr>
              <a:t>. Los valores salen a Memoria global cuando se hace COMMIT</a:t>
            </a:r>
          </a:p>
          <a:p>
            <a:r>
              <a:rPr lang="es-ES" sz="1200" dirty="0">
                <a:solidFill>
                  <a:srgbClr val="FF0000"/>
                </a:solidFill>
                <a:sym typeface="Wingdings" panose="05000000000000000000" pitchFamily="2" charset="2"/>
              </a:rPr>
              <a:t>			</a:t>
            </a:r>
            <a:r>
              <a:rPr lang="es-ES" sz="1200" dirty="0">
                <a:sym typeface="Wingdings" panose="05000000000000000000" pitchFamily="2" charset="2"/>
              </a:rPr>
              <a:t> Cuando se cae el sistema  solo lista de Redo (tienen COMMIT&gt;  NUNCA DESHACER</a:t>
            </a:r>
            <a:r>
              <a:rPr lang="es-ES" sz="12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</a:p>
          <a:p>
            <a:r>
              <a:rPr lang="es-ES" sz="1200" dirty="0">
                <a:solidFill>
                  <a:srgbClr val="FF0000"/>
                </a:solidFill>
                <a:sym typeface="Wingdings" panose="05000000000000000000" pitchFamily="2" charset="2"/>
              </a:rPr>
              <a:t>		</a:t>
            </a:r>
            <a:r>
              <a:rPr lang="es-ES" sz="1200" dirty="0">
                <a:sym typeface="Wingdings" panose="05000000000000000000" pitchFamily="2" charset="2"/>
              </a:rPr>
              <a:t>	 Con los READ se lee de memoria global, salvo si ha escrito antes.</a:t>
            </a:r>
          </a:p>
          <a:p>
            <a:endParaRPr lang="es-ES" sz="1200" dirty="0">
              <a:sym typeface="Wingdings" panose="05000000000000000000" pitchFamily="2" charset="2"/>
            </a:endParaRPr>
          </a:p>
          <a:p>
            <a:endParaRPr lang="es-ES" sz="1200" dirty="0">
              <a:sym typeface="Wingdings" panose="05000000000000000000" pitchFamily="2" charset="2"/>
            </a:endParaRPr>
          </a:p>
          <a:p>
            <a:r>
              <a:rPr lang="es-ES" sz="1200" dirty="0">
                <a:sym typeface="Wingdings" panose="05000000000000000000" pitchFamily="2" charset="2"/>
              </a:rPr>
              <a:t>Punto A</a:t>
            </a:r>
          </a:p>
          <a:p>
            <a:r>
              <a:rPr lang="es-ES" sz="1200" dirty="0">
                <a:sym typeface="Wingdings" panose="05000000000000000000" pitchFamily="2" charset="2"/>
              </a:rPr>
              <a:t>	Memoria Global 	Disco</a:t>
            </a:r>
          </a:p>
          <a:p>
            <a:r>
              <a:rPr lang="es-ES" sz="1200" dirty="0">
                <a:sym typeface="Wingdings" panose="05000000000000000000" pitchFamily="2" charset="2"/>
              </a:rPr>
              <a:t>A	1			1</a:t>
            </a:r>
          </a:p>
          <a:p>
            <a:r>
              <a:rPr lang="es-ES" sz="1200" dirty="0">
                <a:sym typeface="Wingdings" panose="05000000000000000000" pitchFamily="2" charset="2"/>
              </a:rPr>
              <a:t>B	12			2 o 12</a:t>
            </a:r>
          </a:p>
          <a:p>
            <a:r>
              <a:rPr lang="es-ES" sz="1200" dirty="0">
                <a:sym typeface="Wingdings" panose="05000000000000000000" pitchFamily="2" charset="2"/>
              </a:rPr>
              <a:t>C 	3			3</a:t>
            </a:r>
          </a:p>
          <a:p>
            <a:r>
              <a:rPr lang="es-ES" sz="1200" dirty="0">
                <a:sym typeface="Wingdings" panose="05000000000000000000" pitchFamily="2" charset="2"/>
              </a:rPr>
              <a:t>Si el sistema se cae en punto A  Recuperar  Redo{T1}  Hay que poner en disco:   B=12, C=3, A =1 porque es el valor inicial que está en disco</a:t>
            </a:r>
          </a:p>
          <a:p>
            <a:r>
              <a:rPr lang="es-ES" sz="1200" dirty="0">
                <a:sym typeface="Wingdings" panose="05000000000000000000" pitchFamily="2" charset="2"/>
              </a:rPr>
              <a:t>Punto B	</a:t>
            </a:r>
          </a:p>
          <a:p>
            <a:r>
              <a:rPr lang="es-ES" sz="1200" dirty="0">
                <a:sym typeface="Wingdings" panose="05000000000000000000" pitchFamily="2" charset="2"/>
              </a:rPr>
              <a:t>	Memoria Global	Disco</a:t>
            </a:r>
          </a:p>
          <a:p>
            <a:r>
              <a:rPr lang="es-ES" sz="1200" dirty="0">
                <a:sym typeface="Wingdings" panose="05000000000000000000" pitchFamily="2" charset="2"/>
              </a:rPr>
              <a:t>A	1/30			1 o 201 o 1/30			</a:t>
            </a:r>
          </a:p>
          <a:p>
            <a:r>
              <a:rPr lang="es-ES" sz="1200" dirty="0">
                <a:sym typeface="Wingdings" panose="05000000000000000000" pitchFamily="2" charset="2"/>
              </a:rPr>
              <a:t>B	402/3			12 o 402 o 402/3</a:t>
            </a:r>
          </a:p>
          <a:p>
            <a:r>
              <a:rPr lang="es-ES" sz="1200" dirty="0">
                <a:sym typeface="Wingdings" panose="05000000000000000000" pitchFamily="2" charset="2"/>
              </a:rPr>
              <a:t>C	3			3</a:t>
            </a:r>
          </a:p>
          <a:p>
            <a:r>
              <a:rPr lang="es-ES" sz="1200" dirty="0">
                <a:sym typeface="Wingdings" panose="05000000000000000000" pitchFamily="2" charset="2"/>
              </a:rPr>
              <a:t>Si se cae el sistema en punto B Recuperar  Redo{T3,T2}  Hay que poner en disco:  A=1/30, B=402/3, C=3 que estaba previamente en disco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72BBF11-F6C8-394A-AB0A-ED2ABF526799}"/>
              </a:ext>
            </a:extLst>
          </p:cNvPr>
          <p:cNvCxnSpPr>
            <a:cxnSpLocks/>
          </p:cNvCxnSpPr>
          <p:nvPr/>
        </p:nvCxnSpPr>
        <p:spPr>
          <a:xfrm flipH="1">
            <a:off x="8407540" y="6477440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F7BB5C-AE68-6041-B651-8C8DD56572D3}"/>
              </a:ext>
            </a:extLst>
          </p:cNvPr>
          <p:cNvSpPr/>
          <p:nvPr/>
        </p:nvSpPr>
        <p:spPr>
          <a:xfrm>
            <a:off x="8442553" y="4361463"/>
            <a:ext cx="12201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err="1"/>
              <a:t>Start</a:t>
            </a:r>
            <a:r>
              <a:rPr lang="es-ES" sz="1200" dirty="0"/>
              <a:t> </a:t>
            </a:r>
            <a:r>
              <a:rPr lang="es-ES" sz="1200" dirty="0" err="1"/>
              <a:t>Checkpoint</a:t>
            </a:r>
            <a:endParaRPr lang="es-ES" sz="1200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41B68C8-F6C0-1742-A1B2-57B10EE19FCD}"/>
              </a:ext>
            </a:extLst>
          </p:cNvPr>
          <p:cNvCxnSpPr>
            <a:cxnSpLocks/>
          </p:cNvCxnSpPr>
          <p:nvPr/>
        </p:nvCxnSpPr>
        <p:spPr>
          <a:xfrm flipH="1">
            <a:off x="8354827" y="5209927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48407B5-209A-5F4F-839D-009D9F1526BB}"/>
              </a:ext>
            </a:extLst>
          </p:cNvPr>
          <p:cNvSpPr/>
          <p:nvPr/>
        </p:nvSpPr>
        <p:spPr>
          <a:xfrm>
            <a:off x="8413488" y="4864430"/>
            <a:ext cx="6803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/>
              <a:t>Punto A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19D7DBE-5DBA-954A-B1CB-CD1FE55CF95E}"/>
              </a:ext>
            </a:extLst>
          </p:cNvPr>
          <p:cNvCxnSpPr>
            <a:cxnSpLocks/>
          </p:cNvCxnSpPr>
          <p:nvPr/>
        </p:nvCxnSpPr>
        <p:spPr>
          <a:xfrm flipH="1">
            <a:off x="8413488" y="7524389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B2457CC-77B7-9343-A958-339D68BDB3D9}"/>
              </a:ext>
            </a:extLst>
          </p:cNvPr>
          <p:cNvSpPr/>
          <p:nvPr/>
        </p:nvSpPr>
        <p:spPr>
          <a:xfrm>
            <a:off x="8517410" y="7199051"/>
            <a:ext cx="6739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/>
              <a:t>Punto B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B0B673B-A783-B44B-8A91-B3E15A03B082}"/>
              </a:ext>
            </a:extLst>
          </p:cNvPr>
          <p:cNvCxnSpPr>
            <a:cxnSpLocks/>
          </p:cNvCxnSpPr>
          <p:nvPr/>
        </p:nvCxnSpPr>
        <p:spPr>
          <a:xfrm flipH="1">
            <a:off x="8407540" y="4731881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076AE3D-5C85-1D43-9E26-7AB3B0213673}"/>
              </a:ext>
            </a:extLst>
          </p:cNvPr>
          <p:cNvSpPr/>
          <p:nvPr/>
        </p:nvSpPr>
        <p:spPr>
          <a:xfrm>
            <a:off x="8442553" y="6013604"/>
            <a:ext cx="11578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err="1"/>
              <a:t>End</a:t>
            </a:r>
            <a:r>
              <a:rPr lang="es-ES" sz="1200" dirty="0"/>
              <a:t> </a:t>
            </a:r>
            <a:r>
              <a:rPr lang="es-ES" sz="1200" dirty="0" err="1"/>
              <a:t>Checkpoint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775978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96C859BC-D518-0849-82EC-905F64565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991733"/>
              </p:ext>
            </p:extLst>
          </p:nvPr>
        </p:nvGraphicFramePr>
        <p:xfrm>
          <a:off x="271098" y="249202"/>
          <a:ext cx="8037159" cy="732191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07631">
                  <a:extLst>
                    <a:ext uri="{9D8B030D-6E8A-4147-A177-3AD203B41FA5}">
                      <a16:colId xmlns:a16="http://schemas.microsoft.com/office/drawing/2014/main" val="361975521"/>
                    </a:ext>
                  </a:extLst>
                </a:gridCol>
                <a:gridCol w="1721721">
                  <a:extLst>
                    <a:ext uri="{9D8B030D-6E8A-4147-A177-3AD203B41FA5}">
                      <a16:colId xmlns:a16="http://schemas.microsoft.com/office/drawing/2014/main" val="2561709053"/>
                    </a:ext>
                  </a:extLst>
                </a:gridCol>
                <a:gridCol w="1341097">
                  <a:extLst>
                    <a:ext uri="{9D8B030D-6E8A-4147-A177-3AD203B41FA5}">
                      <a16:colId xmlns:a16="http://schemas.microsoft.com/office/drawing/2014/main" val="1189417834"/>
                    </a:ext>
                  </a:extLst>
                </a:gridCol>
                <a:gridCol w="2000027">
                  <a:extLst>
                    <a:ext uri="{9D8B030D-6E8A-4147-A177-3AD203B41FA5}">
                      <a16:colId xmlns:a16="http://schemas.microsoft.com/office/drawing/2014/main" val="923154397"/>
                    </a:ext>
                  </a:extLst>
                </a:gridCol>
                <a:gridCol w="1366683">
                  <a:extLst>
                    <a:ext uri="{9D8B030D-6E8A-4147-A177-3AD203B41FA5}">
                      <a16:colId xmlns:a16="http://schemas.microsoft.com/office/drawing/2014/main" val="3954042736"/>
                    </a:ext>
                  </a:extLst>
                </a:gridCol>
              </a:tblGrid>
              <a:tr h="2685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T1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T2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T3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ES" sz="12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Undo</a:t>
                      </a:r>
                      <a:r>
                        <a:rPr lang="es-E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/Redo log&gt;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Memoria Global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79843"/>
                  </a:ext>
                </a:extLst>
              </a:tr>
              <a:tr h="80035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READ(C) , 3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READ(A)  , 1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A=A/C    , 1/3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WRITE(A)  ,1/3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&lt;T3,Start&gt;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&lt;T3,A,1,1/3&gt;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C=3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A=1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A=1/3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553436"/>
                  </a:ext>
                </a:extLst>
              </a:tr>
              <a:tr h="4360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READ(B)  , 2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B=B+10   ,12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&lt;T1,Start&gt;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B=2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51516"/>
                  </a:ext>
                </a:extLst>
              </a:tr>
              <a:tr h="6860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READ(A)  , 1/3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A=A+200  , 601/3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WRITE(A)  , 601/3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&lt;T2,Start&gt;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&lt;T2,A,1/3,601/3&gt;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A=601/3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258045"/>
                  </a:ext>
                </a:extLst>
              </a:tr>
              <a:tr h="247507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WRITE(B)  ,12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A=A/10  , 1/30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&lt;T1,B,2,12&gt;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B=12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79236"/>
                  </a:ext>
                </a:extLst>
              </a:tr>
              <a:tr h="75568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READ(A) 601/3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READ(C) , 3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C=C*A  , 601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39779"/>
                  </a:ext>
                </a:extLst>
              </a:tr>
              <a:tr h="11643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READ(B) , 12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534218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WRITE(C), 601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COMMIT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&lt;T1,C,3,601&gt;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&lt;T1,COMMIT&gt;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CheckPoint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T2,T3&gt;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C=601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717658"/>
                  </a:ext>
                </a:extLst>
              </a:tr>
              <a:tr h="27987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WRITE(A) ,1/30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&lt;T3,A,601/3,1/30&gt;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A=1/30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74254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READ(A)  1/30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109138"/>
                  </a:ext>
                </a:extLst>
              </a:tr>
              <a:tr h="486445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35002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B=B*A   , 12/30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WRITE(B)   , 12/30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COMMIT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&lt;T2,B, 12,12/30&gt;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&lt;T2,COMMIT&gt;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CheckPoint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B=12/30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185714"/>
                  </a:ext>
                </a:extLst>
              </a:tr>
              <a:tr h="26462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200" b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READ(B)  , 12/30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900118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35002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B=B/C   , 12/90</a:t>
                      </a:r>
                    </a:p>
                    <a:p>
                      <a:pPr marL="0" marR="0" lvl="0" indent="0" algn="just" defTabSz="135002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WRITE(B) , 12/90</a:t>
                      </a:r>
                    </a:p>
                    <a:p>
                      <a:pPr marL="0" marR="0" lvl="0" indent="0" algn="just" defTabSz="1350020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effectLst/>
                        </a:rPr>
                        <a:t>COMMIT</a:t>
                      </a:r>
                      <a:endParaRPr lang="es-ES" sz="1200" b="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&lt;T3,B, 12/30,12/90&gt;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&lt;T3,COMMIT&gt;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B=12/90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875563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16D4A825-7DA7-224C-9A2E-9A5B729AF5D6}"/>
              </a:ext>
            </a:extLst>
          </p:cNvPr>
          <p:cNvSpPr txBox="1"/>
          <p:nvPr/>
        </p:nvSpPr>
        <p:spPr>
          <a:xfrm>
            <a:off x="8406555" y="336610"/>
            <a:ext cx="93230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A=1, B=2, C=3 en disco</a:t>
            </a:r>
          </a:p>
          <a:p>
            <a:r>
              <a:rPr lang="es-ES" sz="1200" dirty="0"/>
              <a:t>Modificación </a:t>
            </a:r>
            <a:r>
              <a:rPr lang="es-ES" sz="1200" dirty="0">
                <a:solidFill>
                  <a:srgbClr val="FF0000"/>
                </a:solidFill>
              </a:rPr>
              <a:t>Inmediata</a:t>
            </a:r>
            <a:r>
              <a:rPr lang="es-ES" sz="1200" dirty="0"/>
              <a:t> </a:t>
            </a:r>
            <a:r>
              <a:rPr lang="es-ES" sz="1200" dirty="0">
                <a:sym typeface="Wingdings" panose="05000000000000000000" pitchFamily="2" charset="2"/>
              </a:rPr>
              <a:t></a:t>
            </a:r>
            <a:r>
              <a:rPr lang="es-ES" sz="1200" dirty="0" err="1">
                <a:sym typeface="Wingdings" panose="05000000000000000000" pitchFamily="2" charset="2"/>
              </a:rPr>
              <a:t>Undo</a:t>
            </a:r>
            <a:r>
              <a:rPr lang="es-ES" sz="1200" dirty="0">
                <a:sym typeface="Wingdings" panose="05000000000000000000" pitchFamily="2" charset="2"/>
              </a:rPr>
              <a:t>/redo log se escribe en el log los valores antiguos y nuevos y sale el nuevo a memoria global cuando se escribe WRITE en el log</a:t>
            </a:r>
          </a:p>
          <a:p>
            <a:r>
              <a:rPr lang="es-ES" sz="1200" dirty="0">
                <a:sym typeface="Wingdings" panose="05000000000000000000" pitchFamily="2" charset="2"/>
              </a:rPr>
              <a:t>			 La recuperación indica lista de </a:t>
            </a:r>
            <a:r>
              <a:rPr lang="es-ES" sz="1200" dirty="0" err="1">
                <a:sym typeface="Wingdings" panose="05000000000000000000" pitchFamily="2" charset="2"/>
              </a:rPr>
              <a:t>undo</a:t>
            </a:r>
            <a:r>
              <a:rPr lang="es-ES" sz="1200" dirty="0">
                <a:sym typeface="Wingdings" panose="05000000000000000000" pitchFamily="2" charset="2"/>
              </a:rPr>
              <a:t>(no tienen COMMIT&gt; y lista de redo (las que tienen COMMIT). Se </a:t>
            </a:r>
            <a:r>
              <a:rPr lang="es-ES" sz="1200" dirty="0" err="1">
                <a:sym typeface="Wingdings" panose="05000000000000000000" pitchFamily="2" charset="2"/>
              </a:rPr>
              <a:t>desahce</a:t>
            </a:r>
            <a:r>
              <a:rPr lang="es-ES" sz="1200" dirty="0">
                <a:sym typeface="Wingdings" panose="05000000000000000000" pitchFamily="2" charset="2"/>
              </a:rPr>
              <a:t> primero 				para luego rehacer.</a:t>
            </a:r>
          </a:p>
          <a:p>
            <a:r>
              <a:rPr lang="es-ES" sz="1200" dirty="0">
                <a:sym typeface="Wingdings" panose="05000000000000000000" pitchFamily="2" charset="2"/>
              </a:rPr>
              <a:t>			 Siempre se lee de la memoria global con los READ</a:t>
            </a:r>
          </a:p>
          <a:p>
            <a:endParaRPr lang="es-ES" sz="1200" dirty="0">
              <a:sym typeface="Wingdings" panose="05000000000000000000" pitchFamily="2" charset="2"/>
            </a:endParaRPr>
          </a:p>
          <a:p>
            <a:endParaRPr lang="es-ES" sz="1200" dirty="0">
              <a:sym typeface="Wingdings" panose="05000000000000000000" pitchFamily="2" charset="2"/>
            </a:endParaRPr>
          </a:p>
          <a:p>
            <a:r>
              <a:rPr lang="es-ES" sz="1200" dirty="0">
                <a:sym typeface="Wingdings" panose="05000000000000000000" pitchFamily="2" charset="2"/>
              </a:rPr>
              <a:t>Punto A</a:t>
            </a:r>
          </a:p>
          <a:p>
            <a:r>
              <a:rPr lang="es-ES" sz="1200" dirty="0">
                <a:sym typeface="Wingdings" panose="05000000000000000000" pitchFamily="2" charset="2"/>
              </a:rPr>
              <a:t>	Memoria Global 	Disco</a:t>
            </a:r>
          </a:p>
          <a:p>
            <a:r>
              <a:rPr lang="es-ES" sz="1200" dirty="0">
                <a:sym typeface="Wingdings" panose="05000000000000000000" pitchFamily="2" charset="2"/>
              </a:rPr>
              <a:t>A	1/30			1 o 1/3 o 601/3 o 1/30</a:t>
            </a:r>
          </a:p>
          <a:p>
            <a:r>
              <a:rPr lang="es-ES" sz="1200" dirty="0">
                <a:sym typeface="Wingdings" panose="05000000000000000000" pitchFamily="2" charset="2"/>
              </a:rPr>
              <a:t>B	12			2 o 12</a:t>
            </a:r>
          </a:p>
          <a:p>
            <a:r>
              <a:rPr lang="es-ES" sz="1200" dirty="0">
                <a:sym typeface="Wingdings" panose="05000000000000000000" pitchFamily="2" charset="2"/>
              </a:rPr>
              <a:t>C	601			3 o 601</a:t>
            </a:r>
          </a:p>
          <a:p>
            <a:r>
              <a:rPr lang="es-ES" sz="1200" dirty="0">
                <a:sym typeface="Wingdings" panose="05000000000000000000" pitchFamily="2" charset="2"/>
              </a:rPr>
              <a:t>Si el sistema se cae en el punto A  </a:t>
            </a:r>
            <a:r>
              <a:rPr lang="es-ES" sz="1200" dirty="0" err="1">
                <a:sym typeface="Wingdings" panose="05000000000000000000" pitchFamily="2" charset="2"/>
              </a:rPr>
              <a:t>undo</a:t>
            </a:r>
            <a:r>
              <a:rPr lang="es-ES" sz="1200" dirty="0">
                <a:sym typeface="Wingdings" panose="05000000000000000000" pitchFamily="2" charset="2"/>
              </a:rPr>
              <a:t>{T3,T2}, redo{T1}  Poner en disco: A=1 , B=12, C=601</a:t>
            </a:r>
          </a:p>
          <a:p>
            <a:r>
              <a:rPr lang="es-ES" sz="1200" dirty="0">
                <a:sym typeface="Wingdings" panose="05000000000000000000" pitchFamily="2" charset="2"/>
              </a:rPr>
              <a:t>Punto B</a:t>
            </a:r>
          </a:p>
          <a:p>
            <a:r>
              <a:rPr lang="es-ES" sz="1200" dirty="0">
                <a:sym typeface="Wingdings" panose="05000000000000000000" pitchFamily="2" charset="2"/>
              </a:rPr>
              <a:t>	Memoria Global	Disco</a:t>
            </a:r>
          </a:p>
          <a:p>
            <a:r>
              <a:rPr lang="es-ES" sz="1200" dirty="0">
                <a:sym typeface="Wingdings" panose="05000000000000000000" pitchFamily="2" charset="2"/>
              </a:rPr>
              <a:t>A	1/30			601/3 o 1/30</a:t>
            </a:r>
          </a:p>
          <a:p>
            <a:r>
              <a:rPr lang="es-ES" sz="1200" dirty="0">
                <a:sym typeface="Wingdings" panose="05000000000000000000" pitchFamily="2" charset="2"/>
              </a:rPr>
              <a:t>B	12/90			12 o 12/30 o 12/90</a:t>
            </a:r>
          </a:p>
          <a:p>
            <a:r>
              <a:rPr lang="es-ES" sz="1200" dirty="0">
                <a:sym typeface="Wingdings" panose="05000000000000000000" pitchFamily="2" charset="2"/>
              </a:rPr>
              <a:t>C	601			601</a:t>
            </a:r>
          </a:p>
          <a:p>
            <a:r>
              <a:rPr lang="es-ES" sz="1200" dirty="0">
                <a:sym typeface="Wingdings" panose="05000000000000000000" pitchFamily="2" charset="2"/>
              </a:rPr>
              <a:t>Si el sistema se ca en el punto B  </a:t>
            </a:r>
            <a:r>
              <a:rPr lang="es-ES" sz="1200" dirty="0" err="1">
                <a:sym typeface="Wingdings" panose="05000000000000000000" pitchFamily="2" charset="2"/>
              </a:rPr>
              <a:t>undo</a:t>
            </a:r>
            <a:r>
              <a:rPr lang="es-ES" sz="1200" dirty="0">
                <a:sym typeface="Wingdings" panose="05000000000000000000" pitchFamily="2" charset="2"/>
              </a:rPr>
              <a:t>{}, redo{T3,T2} Poner en disco: A=1/30, B=12/90, C=601 porque estaba ya guardado en disco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72BBF11-F6C8-394A-AB0A-ED2ABF526799}"/>
              </a:ext>
            </a:extLst>
          </p:cNvPr>
          <p:cNvCxnSpPr>
            <a:cxnSpLocks/>
          </p:cNvCxnSpPr>
          <p:nvPr/>
        </p:nvCxnSpPr>
        <p:spPr>
          <a:xfrm flipH="1">
            <a:off x="8406556" y="6566613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F7BB5C-AE68-6041-B651-8C8DD56572D3}"/>
              </a:ext>
            </a:extLst>
          </p:cNvPr>
          <p:cNvSpPr/>
          <p:nvPr/>
        </p:nvSpPr>
        <p:spPr>
          <a:xfrm>
            <a:off x="8390260" y="4444997"/>
            <a:ext cx="12201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err="1"/>
              <a:t>Start</a:t>
            </a:r>
            <a:r>
              <a:rPr lang="es-ES" sz="1200" dirty="0"/>
              <a:t> </a:t>
            </a:r>
            <a:r>
              <a:rPr lang="es-ES" sz="1200" dirty="0" err="1"/>
              <a:t>Checkpoint</a:t>
            </a:r>
            <a:endParaRPr lang="es-ES" sz="1200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41B68C8-F6C0-1742-A1B2-57B10EE19FCD}"/>
              </a:ext>
            </a:extLst>
          </p:cNvPr>
          <p:cNvCxnSpPr>
            <a:cxnSpLocks/>
          </p:cNvCxnSpPr>
          <p:nvPr/>
        </p:nvCxnSpPr>
        <p:spPr>
          <a:xfrm flipH="1">
            <a:off x="8472017" y="5206885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48407B5-209A-5F4F-839D-009D9F1526BB}"/>
              </a:ext>
            </a:extLst>
          </p:cNvPr>
          <p:cNvSpPr/>
          <p:nvPr/>
        </p:nvSpPr>
        <p:spPr>
          <a:xfrm>
            <a:off x="8646572" y="4937436"/>
            <a:ext cx="6803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/>
              <a:t>Punto A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19D7DBE-5DBA-954A-B1CB-CD1FE55CF95E}"/>
              </a:ext>
            </a:extLst>
          </p:cNvPr>
          <p:cNvCxnSpPr>
            <a:cxnSpLocks/>
          </p:cNvCxnSpPr>
          <p:nvPr/>
        </p:nvCxnSpPr>
        <p:spPr>
          <a:xfrm flipH="1">
            <a:off x="8543114" y="7476451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B2457CC-77B7-9343-A958-339D68BDB3D9}"/>
              </a:ext>
            </a:extLst>
          </p:cNvPr>
          <p:cNvSpPr/>
          <p:nvPr/>
        </p:nvSpPr>
        <p:spPr>
          <a:xfrm>
            <a:off x="8598049" y="7075071"/>
            <a:ext cx="6739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/>
              <a:t>Punto B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B0B673B-A783-B44B-8A91-B3E15A03B082}"/>
              </a:ext>
            </a:extLst>
          </p:cNvPr>
          <p:cNvCxnSpPr>
            <a:cxnSpLocks/>
          </p:cNvCxnSpPr>
          <p:nvPr/>
        </p:nvCxnSpPr>
        <p:spPr>
          <a:xfrm flipH="1">
            <a:off x="8406556" y="4750736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076AE3D-5C85-1D43-9E26-7AB3B0213673}"/>
              </a:ext>
            </a:extLst>
          </p:cNvPr>
          <p:cNvSpPr/>
          <p:nvPr/>
        </p:nvSpPr>
        <p:spPr>
          <a:xfrm>
            <a:off x="8503440" y="6063770"/>
            <a:ext cx="11578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err="1"/>
              <a:t>End</a:t>
            </a:r>
            <a:r>
              <a:rPr lang="es-ES" sz="1200" dirty="0"/>
              <a:t> </a:t>
            </a:r>
            <a:r>
              <a:rPr lang="es-ES" sz="1200" dirty="0" err="1"/>
              <a:t>Checkpoint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7992513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1180</TotalTime>
  <Words>1085</Words>
  <Application>Microsoft Office PowerPoint</Application>
  <PresentationFormat>Personalizado</PresentationFormat>
  <Paragraphs>220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Garamond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González Diego Iván</dc:creator>
  <cp:lastModifiedBy>González Diego Iván</cp:lastModifiedBy>
  <cp:revision>6</cp:revision>
  <dcterms:created xsi:type="dcterms:W3CDTF">2020-04-13T17:26:27Z</dcterms:created>
  <dcterms:modified xsi:type="dcterms:W3CDTF">2022-05-04T18:32:47Z</dcterms:modified>
</cp:coreProperties>
</file>