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8" r:id="rId2"/>
    <p:sldId id="259" r:id="rId3"/>
    <p:sldId id="260" r:id="rId4"/>
    <p:sldId id="261" r:id="rId5"/>
  </p:sldIdLst>
  <p:sldSz cx="18000663" cy="107997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A41218E-A931-294D-8416-D09C4CF2D3ED}" v="31" dt="2020-05-22T19:46:25.901"/>
    <p1510:client id="{848BEBC1-B39E-354B-91BF-3CB8746A85D4}" v="54" dt="2020-05-22T06:48:50.22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in estilo, cuadrícula de la tab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818"/>
    <p:restoredTop sz="95244" autoAdjust="0"/>
  </p:normalViewPr>
  <p:slideViewPr>
    <p:cSldViewPr snapToGrid="0" snapToObjects="1">
      <p:cViewPr>
        <p:scale>
          <a:sx n="120" d="100"/>
          <a:sy n="120" d="100"/>
        </p:scale>
        <p:origin x="6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onzález Diego Iván" userId="aa6911a4-26d5-4d17-bb1b-389faa5bfbb7" providerId="ADAL" clId="{848BEBC1-B39E-354B-91BF-3CB8746A85D4}"/>
    <pc:docChg chg="custSel addSld delSld modSld">
      <pc:chgData name="González Diego Iván" userId="aa6911a4-26d5-4d17-bb1b-389faa5bfbb7" providerId="ADAL" clId="{848BEBC1-B39E-354B-91BF-3CB8746A85D4}" dt="2020-05-22T06:51:46.664" v="1367" actId="20577"/>
      <pc:docMkLst>
        <pc:docMk/>
      </pc:docMkLst>
      <pc:sldChg chg="addSp delSp modSp">
        <pc:chgData name="González Diego Iván" userId="aa6911a4-26d5-4d17-bb1b-389faa5bfbb7" providerId="ADAL" clId="{848BEBC1-B39E-354B-91BF-3CB8746A85D4}" dt="2020-05-22T06:51:46.664" v="1367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848BEBC1-B39E-354B-91BF-3CB8746A85D4}" dt="2020-05-22T06:25:28.722" v="436" actId="20577"/>
          <ac:spMkLst>
            <pc:docMk/>
            <pc:sldMk cId="1775978717" sldId="256"/>
            <ac:spMk id="2" creationId="{16D4A825-7DA7-224C-9A2E-9A5B729AF5D6}"/>
          </ac:spMkLst>
        </pc:spChg>
        <pc:spChg chg="add del mod">
          <ac:chgData name="González Diego Iván" userId="aa6911a4-26d5-4d17-bb1b-389faa5bfbb7" providerId="ADAL" clId="{848BEBC1-B39E-354B-91BF-3CB8746A85D4}" dt="2020-05-22T06:37:48.767" v="936"/>
          <ac:spMkLst>
            <pc:docMk/>
            <pc:sldMk cId="1775978717" sldId="256"/>
            <ac:spMk id="3" creationId="{31592E8C-9B3E-7E42-8A92-6D1B4D4EE5EB}"/>
          </ac:spMkLst>
        </pc:spChg>
        <pc:spChg chg="mod">
          <ac:chgData name="González Diego Iván" userId="aa6911a4-26d5-4d17-bb1b-389faa5bfbb7" providerId="ADAL" clId="{848BEBC1-B39E-354B-91BF-3CB8746A85D4}" dt="2020-05-11T18:17:25.388" v="56" actId="1076"/>
          <ac:spMkLst>
            <pc:docMk/>
            <pc:sldMk cId="1775978717" sldId="256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848BEBC1-B39E-354B-91BF-3CB8746A85D4}" dt="2020-05-11T18:18:09.410" v="65" actId="1076"/>
          <ac:spMkLst>
            <pc:docMk/>
            <pc:sldMk cId="1775978717" sldId="256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848BEBC1-B39E-354B-91BF-3CB8746A85D4}" dt="2020-05-11T18:19:30.925" v="81" actId="1076"/>
          <ac:spMkLst>
            <pc:docMk/>
            <pc:sldMk cId="1775978717" sldId="256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848BEBC1-B39E-354B-91BF-3CB8746A85D4}" dt="2020-05-22T06:39:34.696" v="991" actId="1038"/>
          <ac:spMkLst>
            <pc:docMk/>
            <pc:sldMk cId="1775978717" sldId="256"/>
            <ac:spMk id="18" creationId="{8076AE3D-5C85-1D43-9E26-7AB3B0213673}"/>
          </ac:spMkLst>
        </pc:spChg>
        <pc:spChg chg="add mod">
          <ac:chgData name="González Diego Iván" userId="aa6911a4-26d5-4d17-bb1b-389faa5bfbb7" providerId="ADAL" clId="{848BEBC1-B39E-354B-91BF-3CB8746A85D4}" dt="2020-05-22T06:51:46.664" v="1367" actId="20577"/>
          <ac:spMkLst>
            <pc:docMk/>
            <pc:sldMk cId="1775978717" sldId="256"/>
            <ac:spMk id="19" creationId="{50331ABE-BD2A-6049-9DBF-BA6449AED0F5}"/>
          </ac:spMkLst>
        </pc:spChg>
        <pc:graphicFrameChg chg="mod modGraphic">
          <ac:chgData name="González Diego Iván" userId="aa6911a4-26d5-4d17-bb1b-389faa5bfbb7" providerId="ADAL" clId="{848BEBC1-B39E-354B-91BF-3CB8746A85D4}" dt="2020-05-22T06:36:02.563" v="919" actId="2057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848BEBC1-B39E-354B-91BF-3CB8746A85D4}" dt="2020-05-22T06:36:10.331" v="926" actId="1036"/>
          <ac:cxnSpMkLst>
            <pc:docMk/>
            <pc:sldMk cId="1775978717" sldId="256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848BEBC1-B39E-354B-91BF-3CB8746A85D4}" dt="2020-05-11T18:18:06.914" v="64" actId="1076"/>
          <ac:cxnSpMkLst>
            <pc:docMk/>
            <pc:sldMk cId="1775978717" sldId="256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848BEBC1-B39E-354B-91BF-3CB8746A85D4}" dt="2020-05-22T06:36:07.682" v="923" actId="1036"/>
          <ac:cxnSpMkLst>
            <pc:docMk/>
            <pc:sldMk cId="1775978717" sldId="256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848BEBC1-B39E-354B-91BF-3CB8746A85D4}" dt="2020-05-22T06:36:13.093" v="928" actId="1035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delSp del">
        <pc:chgData name="González Diego Iván" userId="aa6911a4-26d5-4d17-bb1b-389faa5bfbb7" providerId="ADAL" clId="{848BEBC1-B39E-354B-91BF-3CB8746A85D4}" dt="2020-05-11T18:22:51.853" v="125" actId="2696"/>
        <pc:sldMkLst>
          <pc:docMk/>
          <pc:sldMk cId="2799251392" sldId="257"/>
        </pc:sldMkLst>
        <pc:spChg chg="del">
          <ac:chgData name="González Diego Iván" userId="aa6911a4-26d5-4d17-bb1b-389faa5bfbb7" providerId="ADAL" clId="{848BEBC1-B39E-354B-91BF-3CB8746A85D4}" dt="2020-05-11T18:22:29.014" v="123" actId="478"/>
          <ac:spMkLst>
            <pc:docMk/>
            <pc:sldMk cId="2799251392" sldId="257"/>
            <ac:spMk id="2" creationId="{16D4A825-7DA7-224C-9A2E-9A5B729AF5D6}"/>
          </ac:spMkLst>
        </pc:spChg>
        <pc:spChg chg="del">
          <ac:chgData name="González Diego Iván" userId="aa6911a4-26d5-4d17-bb1b-389faa5bfbb7" providerId="ADAL" clId="{848BEBC1-B39E-354B-91BF-3CB8746A85D4}" dt="2020-05-11T18:22:26.255" v="122" actId="478"/>
          <ac:spMkLst>
            <pc:docMk/>
            <pc:sldMk cId="2799251392" sldId="257"/>
            <ac:spMk id="10" creationId="{01F7BB5C-AE68-6041-B651-8C8DD56572D3}"/>
          </ac:spMkLst>
        </pc:spChg>
        <pc:spChg chg="del">
          <ac:chgData name="González Diego Iván" userId="aa6911a4-26d5-4d17-bb1b-389faa5bfbb7" providerId="ADAL" clId="{848BEBC1-B39E-354B-91BF-3CB8746A85D4}" dt="2020-05-11T18:22:26.255" v="122" actId="478"/>
          <ac:spMkLst>
            <pc:docMk/>
            <pc:sldMk cId="2799251392" sldId="257"/>
            <ac:spMk id="14" creationId="{D48407B5-209A-5F4F-839D-009D9F1526BB}"/>
          </ac:spMkLst>
        </pc:spChg>
        <pc:spChg chg="del">
          <ac:chgData name="González Diego Iván" userId="aa6911a4-26d5-4d17-bb1b-389faa5bfbb7" providerId="ADAL" clId="{848BEBC1-B39E-354B-91BF-3CB8746A85D4}" dt="2020-05-11T18:22:26.255" v="122" actId="478"/>
          <ac:spMkLst>
            <pc:docMk/>
            <pc:sldMk cId="2799251392" sldId="257"/>
            <ac:spMk id="16" creationId="{EB2457CC-77B7-9343-A958-339D68BDB3D9}"/>
          </ac:spMkLst>
        </pc:spChg>
        <pc:spChg chg="del">
          <ac:chgData name="González Diego Iván" userId="aa6911a4-26d5-4d17-bb1b-389faa5bfbb7" providerId="ADAL" clId="{848BEBC1-B39E-354B-91BF-3CB8746A85D4}" dt="2020-05-11T18:22:26.255" v="122" actId="478"/>
          <ac:spMkLst>
            <pc:docMk/>
            <pc:sldMk cId="2799251392" sldId="257"/>
            <ac:spMk id="18" creationId="{8076AE3D-5C85-1D43-9E26-7AB3B0213673}"/>
          </ac:spMkLst>
        </pc:spChg>
        <pc:graphicFrameChg chg="del">
          <ac:chgData name="González Diego Iván" userId="aa6911a4-26d5-4d17-bb1b-389faa5bfbb7" providerId="ADAL" clId="{848BEBC1-B39E-354B-91BF-3CB8746A85D4}" dt="2020-05-11T18:22:26.255" v="122" actId="478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848BEBC1-B39E-354B-91BF-3CB8746A85D4}" dt="2020-05-11T18:22:26.255" v="122" actId="478"/>
          <ac:cxnSpMkLst>
            <pc:docMk/>
            <pc:sldMk cId="2799251392" sldId="257"/>
            <ac:cxnSpMk id="8" creationId="{D72BBF11-F6C8-394A-AB0A-ED2ABF526799}"/>
          </ac:cxnSpMkLst>
        </pc:cxnChg>
        <pc:cxnChg chg="del">
          <ac:chgData name="González Diego Iván" userId="aa6911a4-26d5-4d17-bb1b-389faa5bfbb7" providerId="ADAL" clId="{848BEBC1-B39E-354B-91BF-3CB8746A85D4}" dt="2020-05-11T18:22:26.255" v="122" actId="478"/>
          <ac:cxnSpMkLst>
            <pc:docMk/>
            <pc:sldMk cId="2799251392" sldId="257"/>
            <ac:cxnSpMk id="13" creationId="{C41B68C8-F6C0-1742-A1B2-57B10EE19FCD}"/>
          </ac:cxnSpMkLst>
        </pc:cxnChg>
        <pc:cxnChg chg="del">
          <ac:chgData name="González Diego Iván" userId="aa6911a4-26d5-4d17-bb1b-389faa5bfbb7" providerId="ADAL" clId="{848BEBC1-B39E-354B-91BF-3CB8746A85D4}" dt="2020-05-11T18:22:26.255" v="122" actId="478"/>
          <ac:cxnSpMkLst>
            <pc:docMk/>
            <pc:sldMk cId="2799251392" sldId="257"/>
            <ac:cxnSpMk id="15" creationId="{119D7DBE-5DBA-954A-B1CB-CD1FE55CF95E}"/>
          </ac:cxnSpMkLst>
        </pc:cxnChg>
        <pc:cxnChg chg="del">
          <ac:chgData name="González Diego Iván" userId="aa6911a4-26d5-4d17-bb1b-389faa5bfbb7" providerId="ADAL" clId="{848BEBC1-B39E-354B-91BF-3CB8746A85D4}" dt="2020-05-11T18:22:26.255" v="122" actId="478"/>
          <ac:cxnSpMkLst>
            <pc:docMk/>
            <pc:sldMk cId="2799251392" sldId="257"/>
            <ac:cxnSpMk id="17" creationId="{3B0B673B-A783-B44B-8A91-B3E15A03B082}"/>
          </ac:cxnSpMkLst>
        </pc:cxnChg>
      </pc:sldChg>
      <pc:sldChg chg="modSp add">
        <pc:chgData name="González Diego Iván" userId="aa6911a4-26d5-4d17-bb1b-389faa5bfbb7" providerId="ADAL" clId="{848BEBC1-B39E-354B-91BF-3CB8746A85D4}" dt="2020-05-11T18:24:11.453" v="141" actId="20577"/>
        <pc:sldMkLst>
          <pc:docMk/>
          <pc:sldMk cId="2990181676" sldId="258"/>
        </pc:sldMkLst>
        <pc:graphicFrameChg chg="modGraphic">
          <ac:chgData name="González Diego Iván" userId="aa6911a4-26d5-4d17-bb1b-389faa5bfbb7" providerId="ADAL" clId="{848BEBC1-B39E-354B-91BF-3CB8746A85D4}" dt="2020-05-11T18:24:11.453" v="141" actId="20577"/>
          <ac:graphicFrameMkLst>
            <pc:docMk/>
            <pc:sldMk cId="2990181676" sldId="258"/>
            <ac:graphicFrameMk id="12" creationId="{96C859BC-D518-0849-82EC-905F64565155}"/>
          </ac:graphicFrameMkLst>
        </pc:graphicFrameChg>
      </pc:sldChg>
      <pc:sldChg chg="add del">
        <pc:chgData name="González Diego Iván" userId="aa6911a4-26d5-4d17-bb1b-389faa5bfbb7" providerId="ADAL" clId="{848BEBC1-B39E-354B-91BF-3CB8746A85D4}" dt="2020-05-11T18:22:59.797" v="126" actId="2696"/>
        <pc:sldMkLst>
          <pc:docMk/>
          <pc:sldMk cId="3498877506" sldId="259"/>
        </pc:sldMkLst>
      </pc:sldChg>
    </pc:docChg>
  </pc:docChgLst>
  <pc:docChgLst>
    <pc:chgData name="González Diego Iván" userId="aa6911a4-26d5-4d17-bb1b-389faa5bfbb7" providerId="ADAL" clId="{CC94BBBB-E6AD-4023-B7C1-9DB1290BE029}"/>
    <pc:docChg chg="undo custSel modSld">
      <pc:chgData name="González Diego Iván" userId="aa6911a4-26d5-4d17-bb1b-389faa5bfbb7" providerId="ADAL" clId="{CC94BBBB-E6AD-4023-B7C1-9DB1290BE029}" dt="2020-04-21T10:00:02.069" v="1646" actId="20577"/>
      <pc:docMkLst>
        <pc:docMk/>
      </pc:docMkLst>
      <pc:sldChg chg="addSp delSp modSp mod">
        <pc:chgData name="González Diego Iván" userId="aa6911a4-26d5-4d17-bb1b-389faa5bfbb7" providerId="ADAL" clId="{CC94BBBB-E6AD-4023-B7C1-9DB1290BE029}" dt="2020-04-21T09:23:56.384" v="604" actId="478"/>
        <pc:sldMkLst>
          <pc:docMk/>
          <pc:sldMk cId="1775978717" sldId="256"/>
        </pc:sldMkLst>
        <pc:spChg chg="add del mod">
          <ac:chgData name="González Diego Iván" userId="aa6911a4-26d5-4d17-bb1b-389faa5bfbb7" providerId="ADAL" clId="{CC94BBBB-E6AD-4023-B7C1-9DB1290BE029}" dt="2020-04-21T09:23:51.827" v="601" actId="478"/>
          <ac:spMkLst>
            <pc:docMk/>
            <pc:sldMk cId="1775978717" sldId="256"/>
            <ac:spMk id="2" creationId="{8E4848DE-D89A-45E2-9D78-C95F002B994D}"/>
          </ac:spMkLst>
        </pc:spChg>
        <pc:spChg chg="mod">
          <ac:chgData name="González Diego Iván" userId="aa6911a4-26d5-4d17-bb1b-389faa5bfbb7" providerId="ADAL" clId="{CC94BBBB-E6AD-4023-B7C1-9DB1290BE029}" dt="2020-04-21T09:23:44.347" v="600" actId="20577"/>
          <ac:spMkLst>
            <pc:docMk/>
            <pc:sldMk cId="1775978717" sldId="256"/>
            <ac:spMk id="4" creationId="{D66CE294-0CA4-C243-9C25-ECE57F57860E}"/>
          </ac:spMkLst>
        </pc:spChg>
        <pc:spChg chg="add mod">
          <ac:chgData name="González Diego Iván" userId="aa6911a4-26d5-4d17-bb1b-389faa5bfbb7" providerId="ADAL" clId="{CC94BBBB-E6AD-4023-B7C1-9DB1290BE029}" dt="2020-04-21T09:16:38.092" v="413" actId="1076"/>
          <ac:spMkLst>
            <pc:docMk/>
            <pc:sldMk cId="1775978717" sldId="256"/>
            <ac:spMk id="5" creationId="{8233136F-8FC4-4491-B14F-749500BA0C2B}"/>
          </ac:spMkLst>
        </pc:spChg>
        <pc:spChg chg="add mod">
          <ac:chgData name="González Diego Iván" userId="aa6911a4-26d5-4d17-bb1b-389faa5bfbb7" providerId="ADAL" clId="{CC94BBBB-E6AD-4023-B7C1-9DB1290BE029}" dt="2020-04-21T09:16:35.993" v="412" actId="20577"/>
          <ac:spMkLst>
            <pc:docMk/>
            <pc:sldMk cId="1775978717" sldId="256"/>
            <ac:spMk id="6" creationId="{6DB18B44-13C1-464F-9D7F-A9CF198C771B}"/>
          </ac:spMkLst>
        </pc:spChg>
        <pc:graphicFrameChg chg="modGraphic">
          <ac:chgData name="González Diego Iván" userId="aa6911a4-26d5-4d17-bb1b-389faa5bfbb7" providerId="ADAL" clId="{CC94BBBB-E6AD-4023-B7C1-9DB1290BE029}" dt="2020-04-21T09:21:55.915" v="454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add">
          <ac:chgData name="González Diego Iván" userId="aa6911a4-26d5-4d17-bb1b-389faa5bfbb7" providerId="ADAL" clId="{CC94BBBB-E6AD-4023-B7C1-9DB1290BE029}" dt="2020-04-21T09:16:51.178" v="414" actId="11529"/>
          <ac:cxnSpMkLst>
            <pc:docMk/>
            <pc:sldMk cId="1775978717" sldId="256"/>
            <ac:cxnSpMk id="7" creationId="{D76D0B80-5B22-4741-88ED-D27E21BBADD3}"/>
          </ac:cxnSpMkLst>
        </pc:cxnChg>
        <pc:cxnChg chg="add del">
          <ac:chgData name="González Diego Iván" userId="aa6911a4-26d5-4d17-bb1b-389faa5bfbb7" providerId="ADAL" clId="{CC94BBBB-E6AD-4023-B7C1-9DB1290BE029}" dt="2020-04-21T09:23:53.902" v="602" actId="478"/>
          <ac:cxnSpMkLst>
            <pc:docMk/>
            <pc:sldMk cId="1775978717" sldId="256"/>
            <ac:cxnSpMk id="9" creationId="{66919A95-70F7-46DE-8B9C-D3ACC7D83476}"/>
          </ac:cxnSpMkLst>
        </pc:cxnChg>
        <pc:cxnChg chg="add del">
          <ac:chgData name="González Diego Iván" userId="aa6911a4-26d5-4d17-bb1b-389faa5bfbb7" providerId="ADAL" clId="{CC94BBBB-E6AD-4023-B7C1-9DB1290BE029}" dt="2020-04-21T09:23:55.062" v="603" actId="478"/>
          <ac:cxnSpMkLst>
            <pc:docMk/>
            <pc:sldMk cId="1775978717" sldId="256"/>
            <ac:cxnSpMk id="11" creationId="{BB91D008-E85A-45D5-A3D2-9AC0E2BE6D55}"/>
          </ac:cxnSpMkLst>
        </pc:cxnChg>
        <pc:cxnChg chg="add del">
          <ac:chgData name="González Diego Iván" userId="aa6911a4-26d5-4d17-bb1b-389faa5bfbb7" providerId="ADAL" clId="{CC94BBBB-E6AD-4023-B7C1-9DB1290BE029}" dt="2020-04-21T09:23:56.384" v="604" actId="478"/>
          <ac:cxnSpMkLst>
            <pc:docMk/>
            <pc:sldMk cId="1775978717" sldId="256"/>
            <ac:cxnSpMk id="14" creationId="{E160F2A3-286D-4481-AAB3-E8F394BB4344}"/>
          </ac:cxnSpMkLst>
        </pc:cxnChg>
      </pc:sldChg>
      <pc:sldChg chg="addSp modSp mod">
        <pc:chgData name="González Diego Iván" userId="aa6911a4-26d5-4d17-bb1b-389faa5bfbb7" providerId="ADAL" clId="{CC94BBBB-E6AD-4023-B7C1-9DB1290BE029}" dt="2020-04-21T09:38:06.262" v="1198" actId="20577"/>
        <pc:sldMkLst>
          <pc:docMk/>
          <pc:sldMk cId="1040154033" sldId="257"/>
        </pc:sldMkLst>
        <pc:spChg chg="mod">
          <ac:chgData name="González Diego Iván" userId="aa6911a4-26d5-4d17-bb1b-389faa5bfbb7" providerId="ADAL" clId="{CC94BBBB-E6AD-4023-B7C1-9DB1290BE029}" dt="2020-04-21T09:38:06.262" v="1198" actId="20577"/>
          <ac:spMkLst>
            <pc:docMk/>
            <pc:sldMk cId="1040154033" sldId="257"/>
            <ac:spMk id="4" creationId="{D66CE294-0CA4-C243-9C25-ECE57F57860E}"/>
          </ac:spMkLst>
        </pc:spChg>
        <pc:spChg chg="add">
          <ac:chgData name="González Diego Iván" userId="aa6911a4-26d5-4d17-bb1b-389faa5bfbb7" providerId="ADAL" clId="{CC94BBBB-E6AD-4023-B7C1-9DB1290BE029}" dt="2020-04-21T09:34:08.821" v="1012"/>
          <ac:spMkLst>
            <pc:docMk/>
            <pc:sldMk cId="1040154033" sldId="257"/>
            <ac:spMk id="5" creationId="{B0D87626-BB7B-4757-9B06-5E4A113D33D9}"/>
          </ac:spMkLst>
        </pc:spChg>
        <pc:spChg chg="add mod">
          <ac:chgData name="González Diego Iván" userId="aa6911a4-26d5-4d17-bb1b-389faa5bfbb7" providerId="ADAL" clId="{CC94BBBB-E6AD-4023-B7C1-9DB1290BE029}" dt="2020-04-21T09:34:27.472" v="1020" actId="20577"/>
          <ac:spMkLst>
            <pc:docMk/>
            <pc:sldMk cId="1040154033" sldId="257"/>
            <ac:spMk id="6" creationId="{F91FCED2-C8C3-44DF-9441-1226468EF0B8}"/>
          </ac:spMkLst>
        </pc:spChg>
        <pc:spChg chg="add mod">
          <ac:chgData name="González Diego Iván" userId="aa6911a4-26d5-4d17-bb1b-389faa5bfbb7" providerId="ADAL" clId="{CC94BBBB-E6AD-4023-B7C1-9DB1290BE029}" dt="2020-04-21T09:34:25.176" v="1018" actId="20577"/>
          <ac:spMkLst>
            <pc:docMk/>
            <pc:sldMk cId="1040154033" sldId="257"/>
            <ac:spMk id="7" creationId="{53E70A82-A346-4B01-A79F-25A73D42B1AC}"/>
          </ac:spMkLst>
        </pc:spChg>
        <pc:graphicFrameChg chg="modGraphic">
          <ac:chgData name="González Diego Iván" userId="aa6911a4-26d5-4d17-bb1b-389faa5bfbb7" providerId="ADAL" clId="{CC94BBBB-E6AD-4023-B7C1-9DB1290BE029}" dt="2020-04-21T09:33:59.382" v="1011" actId="207"/>
          <ac:graphicFrameMkLst>
            <pc:docMk/>
            <pc:sldMk cId="1040154033" sldId="257"/>
            <ac:graphicFrameMk id="12" creationId="{96C859BC-D518-0849-82EC-905F64565155}"/>
          </ac:graphicFrameMkLst>
        </pc:graphicFrameChg>
        <pc:cxnChg chg="add">
          <ac:chgData name="González Diego Iván" userId="aa6911a4-26d5-4d17-bb1b-389faa5bfbb7" providerId="ADAL" clId="{CC94BBBB-E6AD-4023-B7C1-9DB1290BE029}" dt="2020-04-21T09:35:21.904" v="1021" actId="11529"/>
          <ac:cxnSpMkLst>
            <pc:docMk/>
            <pc:sldMk cId="1040154033" sldId="257"/>
            <ac:cxnSpMk id="3" creationId="{8DC4B865-ED07-41FB-8862-913B16523A12}"/>
          </ac:cxnSpMkLst>
        </pc:cxnChg>
        <pc:cxnChg chg="add">
          <ac:chgData name="González Diego Iván" userId="aa6911a4-26d5-4d17-bb1b-389faa5bfbb7" providerId="ADAL" clId="{CC94BBBB-E6AD-4023-B7C1-9DB1290BE029}" dt="2020-04-21T09:35:30.055" v="1022" actId="11529"/>
          <ac:cxnSpMkLst>
            <pc:docMk/>
            <pc:sldMk cId="1040154033" sldId="257"/>
            <ac:cxnSpMk id="9" creationId="{178A00BE-AC1A-48EA-BBA5-85B17FFD6B8D}"/>
          </ac:cxnSpMkLst>
        </pc:cxnChg>
        <pc:cxnChg chg="add">
          <ac:chgData name="González Diego Iván" userId="aa6911a4-26d5-4d17-bb1b-389faa5bfbb7" providerId="ADAL" clId="{CC94BBBB-E6AD-4023-B7C1-9DB1290BE029}" dt="2020-04-21T09:35:54.755" v="1023" actId="11529"/>
          <ac:cxnSpMkLst>
            <pc:docMk/>
            <pc:sldMk cId="1040154033" sldId="257"/>
            <ac:cxnSpMk id="11" creationId="{6F43DF86-92EE-4E15-B468-092D7618C656}"/>
          </ac:cxnSpMkLst>
        </pc:cxnChg>
      </pc:sldChg>
      <pc:sldChg chg="addSp delSp modSp mod">
        <pc:chgData name="González Diego Iván" userId="aa6911a4-26d5-4d17-bb1b-389faa5bfbb7" providerId="ADAL" clId="{CC94BBBB-E6AD-4023-B7C1-9DB1290BE029}" dt="2020-04-21T10:00:02.069" v="1646" actId="20577"/>
        <pc:sldMkLst>
          <pc:docMk/>
          <pc:sldMk cId="1132294399" sldId="258"/>
        </pc:sldMkLst>
        <pc:spChg chg="add del mod">
          <ac:chgData name="González Diego Iván" userId="aa6911a4-26d5-4d17-bb1b-389faa5bfbb7" providerId="ADAL" clId="{CC94BBBB-E6AD-4023-B7C1-9DB1290BE029}" dt="2020-04-21T09:51:30.462" v="1374" actId="478"/>
          <ac:spMkLst>
            <pc:docMk/>
            <pc:sldMk cId="1132294399" sldId="258"/>
            <ac:spMk id="3" creationId="{456922FC-9D9E-44D8-9DBD-BA85C57B3417}"/>
          </ac:spMkLst>
        </pc:spChg>
        <pc:spChg chg="mod">
          <ac:chgData name="González Diego Iván" userId="aa6911a4-26d5-4d17-bb1b-389faa5bfbb7" providerId="ADAL" clId="{CC94BBBB-E6AD-4023-B7C1-9DB1290BE029}" dt="2020-04-21T10:00:02.069" v="1646" actId="20577"/>
          <ac:spMkLst>
            <pc:docMk/>
            <pc:sldMk cId="1132294399" sldId="258"/>
            <ac:spMk id="4" creationId="{D66CE294-0CA4-C243-9C25-ECE57F57860E}"/>
          </ac:spMkLst>
        </pc:spChg>
        <pc:spChg chg="add mod">
          <ac:chgData name="González Diego Iván" userId="aa6911a4-26d5-4d17-bb1b-389faa5bfbb7" providerId="ADAL" clId="{CC94BBBB-E6AD-4023-B7C1-9DB1290BE029}" dt="2020-04-21T09:51:49.399" v="1377" actId="1076"/>
          <ac:spMkLst>
            <pc:docMk/>
            <pc:sldMk cId="1132294399" sldId="258"/>
            <ac:spMk id="5" creationId="{8BFD3FFD-E236-4DBC-BEB8-2C6EF312218C}"/>
          </ac:spMkLst>
        </pc:spChg>
        <pc:spChg chg="add mod">
          <ac:chgData name="González Diego Iván" userId="aa6911a4-26d5-4d17-bb1b-389faa5bfbb7" providerId="ADAL" clId="{CC94BBBB-E6AD-4023-B7C1-9DB1290BE029}" dt="2020-04-21T09:51:56.582" v="1381" actId="20577"/>
          <ac:spMkLst>
            <pc:docMk/>
            <pc:sldMk cId="1132294399" sldId="258"/>
            <ac:spMk id="6" creationId="{E9144671-982E-4BBA-88C8-C3524FA8D30D}"/>
          </ac:spMkLst>
        </pc:spChg>
        <pc:spChg chg="add mod">
          <ac:chgData name="González Diego Iván" userId="aa6911a4-26d5-4d17-bb1b-389faa5bfbb7" providerId="ADAL" clId="{CC94BBBB-E6AD-4023-B7C1-9DB1290BE029}" dt="2020-04-21T09:52:08.871" v="1388" actId="1076"/>
          <ac:spMkLst>
            <pc:docMk/>
            <pc:sldMk cId="1132294399" sldId="258"/>
            <ac:spMk id="7" creationId="{02ED16EF-A44A-44F0-8D4F-398A96DEADFD}"/>
          </ac:spMkLst>
        </pc:spChg>
        <pc:spChg chg="add mod">
          <ac:chgData name="González Diego Iván" userId="aa6911a4-26d5-4d17-bb1b-389faa5bfbb7" providerId="ADAL" clId="{CC94BBBB-E6AD-4023-B7C1-9DB1290BE029}" dt="2020-04-21T09:52:12.474" v="1391" actId="20577"/>
          <ac:spMkLst>
            <pc:docMk/>
            <pc:sldMk cId="1132294399" sldId="258"/>
            <ac:spMk id="8" creationId="{8BE23CA5-A447-4158-834F-ECFA21756589}"/>
          </ac:spMkLst>
        </pc:spChg>
        <pc:graphicFrameChg chg="modGraphic">
          <ac:chgData name="González Diego Iván" userId="aa6911a4-26d5-4d17-bb1b-389faa5bfbb7" providerId="ADAL" clId="{CC94BBBB-E6AD-4023-B7C1-9DB1290BE029}" dt="2020-04-21T09:46:43.251" v="1356" actId="207"/>
          <ac:graphicFrameMkLst>
            <pc:docMk/>
            <pc:sldMk cId="1132294399" sldId="258"/>
            <ac:graphicFrameMk id="2" creationId="{096D9677-633F-F847-BF32-39C23305FB31}"/>
          </ac:graphicFrameMkLst>
        </pc:graphicFrameChg>
        <pc:cxnChg chg="add">
          <ac:chgData name="González Diego Iván" userId="aa6911a4-26d5-4d17-bb1b-389faa5bfbb7" providerId="ADAL" clId="{CC94BBBB-E6AD-4023-B7C1-9DB1290BE029}" dt="2020-04-21T09:52:31.931" v="1392" actId="11529"/>
          <ac:cxnSpMkLst>
            <pc:docMk/>
            <pc:sldMk cId="1132294399" sldId="258"/>
            <ac:cxnSpMk id="10" creationId="{CD07C8BE-E15F-4620-977A-C0EC15D00619}"/>
          </ac:cxnSpMkLst>
        </pc:cxnChg>
        <pc:cxnChg chg="add mod">
          <ac:chgData name="González Diego Iván" userId="aa6911a4-26d5-4d17-bb1b-389faa5bfbb7" providerId="ADAL" clId="{CC94BBBB-E6AD-4023-B7C1-9DB1290BE029}" dt="2020-04-21T09:52:52.910" v="1396" actId="14100"/>
          <ac:cxnSpMkLst>
            <pc:docMk/>
            <pc:sldMk cId="1132294399" sldId="258"/>
            <ac:cxnSpMk id="12" creationId="{2FF76366-91B4-418D-A4D9-E6656DA26FE1}"/>
          </ac:cxnSpMkLst>
        </pc:cxnChg>
        <pc:cxnChg chg="add">
          <ac:chgData name="González Diego Iván" userId="aa6911a4-26d5-4d17-bb1b-389faa5bfbb7" providerId="ADAL" clId="{CC94BBBB-E6AD-4023-B7C1-9DB1290BE029}" dt="2020-04-21T09:52:49.794" v="1394" actId="11529"/>
          <ac:cxnSpMkLst>
            <pc:docMk/>
            <pc:sldMk cId="1132294399" sldId="258"/>
            <ac:cxnSpMk id="14" creationId="{1119BAC3-C613-4441-B290-4B67D6C19141}"/>
          </ac:cxnSpMkLst>
        </pc:cxnChg>
        <pc:cxnChg chg="add">
          <ac:chgData name="González Diego Iván" userId="aa6911a4-26d5-4d17-bb1b-389faa5bfbb7" providerId="ADAL" clId="{CC94BBBB-E6AD-4023-B7C1-9DB1290BE029}" dt="2020-04-21T09:56:32.521" v="1420" actId="11529"/>
          <ac:cxnSpMkLst>
            <pc:docMk/>
            <pc:sldMk cId="1132294399" sldId="258"/>
            <ac:cxnSpMk id="17" creationId="{DBA26DE3-BD29-4398-A138-276961395097}"/>
          </ac:cxnSpMkLst>
        </pc:cxnChg>
        <pc:cxnChg chg="add mod">
          <ac:chgData name="González Diego Iván" userId="aa6911a4-26d5-4d17-bb1b-389faa5bfbb7" providerId="ADAL" clId="{CC94BBBB-E6AD-4023-B7C1-9DB1290BE029}" dt="2020-04-21T09:56:46.085" v="1422" actId="14100"/>
          <ac:cxnSpMkLst>
            <pc:docMk/>
            <pc:sldMk cId="1132294399" sldId="258"/>
            <ac:cxnSpMk id="19" creationId="{8EF9FA5F-B064-4697-9A1C-3F73E3639EAD}"/>
          </ac:cxnSpMkLst>
        </pc:cxnChg>
      </pc:sldChg>
    </pc:docChg>
  </pc:docChgLst>
  <pc:docChgLst>
    <pc:chgData name="González Diego Iván" userId="aa6911a4-26d5-4d17-bb1b-389faa5bfbb7" providerId="ADAL" clId="{FF5A89FA-C7E0-4856-93E4-B351234C7285}"/>
    <pc:docChg chg="undo custSel modSld">
      <pc:chgData name="González Diego Iván" userId="aa6911a4-26d5-4d17-bb1b-389faa5bfbb7" providerId="ADAL" clId="{FF5A89FA-C7E0-4856-93E4-B351234C7285}" dt="2020-05-01T08:50:41.140" v="2613" actId="207"/>
      <pc:docMkLst>
        <pc:docMk/>
      </pc:docMkLst>
      <pc:sldChg chg="modSp mod">
        <pc:chgData name="González Diego Iván" userId="aa6911a4-26d5-4d17-bb1b-389faa5bfbb7" providerId="ADAL" clId="{FF5A89FA-C7E0-4856-93E4-B351234C7285}" dt="2020-04-28T17:02:27.926" v="2143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FF5A89FA-C7E0-4856-93E4-B351234C7285}" dt="2020-04-28T17:02:27.926" v="2143" actId="20577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FF5A89FA-C7E0-4856-93E4-B351234C7285}" dt="2020-04-28T16:35:36.507" v="861" actId="1076"/>
          <ac:spMkLst>
            <pc:docMk/>
            <pc:sldMk cId="1775978717" sldId="256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FF5A89FA-C7E0-4856-93E4-B351234C7285}" dt="2020-04-28T16:33:05.910" v="792" actId="1076"/>
          <ac:spMkLst>
            <pc:docMk/>
            <pc:sldMk cId="1775978717" sldId="256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FF5A89FA-C7E0-4856-93E4-B351234C7285}" dt="2020-04-28T16:42:46.289" v="1114" actId="20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FF5A89FA-C7E0-4856-93E4-B351234C7285}" dt="2020-04-28T16:34:45.869" v="844" actId="1076"/>
          <ac:cxnSpMkLst>
            <pc:docMk/>
            <pc:sldMk cId="1775978717" sldId="256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FF5A89FA-C7E0-4856-93E4-B351234C7285}" dt="2020-04-28T16:35:15.988" v="860" actId="1076"/>
          <ac:cxnSpMkLst>
            <pc:docMk/>
            <pc:sldMk cId="1775978717" sldId="256"/>
            <ac:cxnSpMk id="15" creationId="{119D7DBE-5DBA-954A-B1CB-CD1FE55CF95E}"/>
          </ac:cxnSpMkLst>
        </pc:cxnChg>
      </pc:sldChg>
      <pc:sldChg chg="modSp mod">
        <pc:chgData name="González Diego Iván" userId="aa6911a4-26d5-4d17-bb1b-389faa5bfbb7" providerId="ADAL" clId="{FF5A89FA-C7E0-4856-93E4-B351234C7285}" dt="2020-05-01T08:50:41.140" v="2613" actId="207"/>
        <pc:sldMkLst>
          <pc:docMk/>
          <pc:sldMk cId="2799251392" sldId="257"/>
        </pc:sldMkLst>
        <pc:spChg chg="mod">
          <ac:chgData name="González Diego Iván" userId="aa6911a4-26d5-4d17-bb1b-389faa5bfbb7" providerId="ADAL" clId="{FF5A89FA-C7E0-4856-93E4-B351234C7285}" dt="2020-04-28T17:14:42.586" v="2611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FF5A89FA-C7E0-4856-93E4-B351234C7285}" dt="2020-04-28T16:58:03.144" v="1957" actId="1076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FF5A89FA-C7E0-4856-93E4-B351234C7285}" dt="2020-04-28T17:03:30.510" v="2185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FF5A89FA-C7E0-4856-93E4-B351234C7285}" dt="2020-04-28T17:02:23.414" v="2142" actId="107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FF5A89FA-C7E0-4856-93E4-B351234C7285}" dt="2020-04-28T17:00:28.633" v="2047" actId="1076"/>
          <ac:spMkLst>
            <pc:docMk/>
            <pc:sldMk cId="2799251392" sldId="257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FF5A89FA-C7E0-4856-93E4-B351234C7285}" dt="2020-05-01T08:50:41.140" v="2613" actId="20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FF5A89FA-C7E0-4856-93E4-B351234C7285}" dt="2020-04-28T17:00:26.832" v="2046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FF5A89FA-C7E0-4856-93E4-B351234C7285}" dt="2020-04-28T17:03:28.278" v="2184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FF5A89FA-C7E0-4856-93E4-B351234C7285}" dt="2020-04-28T17:02:19.702" v="2141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FF5A89FA-C7E0-4856-93E4-B351234C7285}" dt="2020-04-28T16:58:00.752" v="1956" actId="1076"/>
          <ac:cxnSpMkLst>
            <pc:docMk/>
            <pc:sldMk cId="2799251392" sldId="257"/>
            <ac:cxnSpMk id="17" creationId="{3B0B673B-A783-B44B-8A91-B3E15A03B082}"/>
          </ac:cxnSpMkLst>
        </pc:cxnChg>
      </pc:sldChg>
    </pc:docChg>
  </pc:docChgLst>
  <pc:docChgLst>
    <pc:chgData name="González Diego Iván" userId="aa6911a4-26d5-4d17-bb1b-389faa5bfbb7" providerId="ADAL" clId="{7A41218E-A931-294D-8416-D09C4CF2D3ED}"/>
    <pc:docChg chg="undo custSel addSld delSld modSld">
      <pc:chgData name="González Diego Iván" userId="aa6911a4-26d5-4d17-bb1b-389faa5bfbb7" providerId="ADAL" clId="{7A41218E-A931-294D-8416-D09C4CF2D3ED}" dt="2020-05-22T19:53:41.788" v="5852" actId="20577"/>
      <pc:docMkLst>
        <pc:docMk/>
      </pc:docMkLst>
      <pc:sldChg chg="modSp del">
        <pc:chgData name="González Diego Iván" userId="aa6911a4-26d5-4d17-bb1b-389faa5bfbb7" providerId="ADAL" clId="{7A41218E-A931-294D-8416-D09C4CF2D3ED}" dt="2020-05-22T17:02:42.725" v="20" actId="2696"/>
        <pc:sldMkLst>
          <pc:docMk/>
          <pc:sldMk cId="1775978717" sldId="256"/>
        </pc:sldMkLst>
        <pc:spChg chg="mod">
          <ac:chgData name="González Diego Iván" userId="aa6911a4-26d5-4d17-bb1b-389faa5bfbb7" providerId="ADAL" clId="{7A41218E-A931-294D-8416-D09C4CF2D3ED}" dt="2020-05-22T08:14:00.948" v="13" actId="6549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7A41218E-A931-294D-8416-D09C4CF2D3ED}" dt="2020-05-22T08:13:51.620" v="12" actId="6549"/>
          <ac:spMkLst>
            <pc:docMk/>
            <pc:sldMk cId="1775978717" sldId="256"/>
            <ac:spMk id="19" creationId="{50331ABE-BD2A-6049-9DBF-BA6449AED0F5}"/>
          </ac:spMkLst>
        </pc:spChg>
      </pc:sldChg>
      <pc:sldChg chg="addSp modSp">
        <pc:chgData name="González Diego Iván" userId="aa6911a4-26d5-4d17-bb1b-389faa5bfbb7" providerId="ADAL" clId="{7A41218E-A931-294D-8416-D09C4CF2D3ED}" dt="2020-05-22T18:17:49.741" v="2062" actId="20577"/>
        <pc:sldMkLst>
          <pc:docMk/>
          <pc:sldMk cId="2990181676" sldId="258"/>
        </pc:sldMkLst>
        <pc:spChg chg="mod">
          <ac:chgData name="González Diego Iván" userId="aa6911a4-26d5-4d17-bb1b-389faa5bfbb7" providerId="ADAL" clId="{7A41218E-A931-294D-8416-D09C4CF2D3ED}" dt="2020-05-22T18:17:49.741" v="2062" actId="20577"/>
          <ac:spMkLst>
            <pc:docMk/>
            <pc:sldMk cId="2990181676" sldId="258"/>
            <ac:spMk id="2" creationId="{16D4A825-7DA7-224C-9A2E-9A5B729AF5D6}"/>
          </ac:spMkLst>
        </pc:spChg>
        <pc:spChg chg="add mod">
          <ac:chgData name="González Diego Iván" userId="aa6911a4-26d5-4d17-bb1b-389faa5bfbb7" providerId="ADAL" clId="{7A41218E-A931-294D-8416-D09C4CF2D3ED}" dt="2020-05-22T18:16:10.545" v="2033" actId="20577"/>
          <ac:spMkLst>
            <pc:docMk/>
            <pc:sldMk cId="2990181676" sldId="258"/>
            <ac:spMk id="3" creationId="{1F98C987-5795-D147-8ABE-ADD3777C688B}"/>
          </ac:spMkLst>
        </pc:spChg>
        <pc:spChg chg="mod">
          <ac:chgData name="González Diego Iván" userId="aa6911a4-26d5-4d17-bb1b-389faa5bfbb7" providerId="ADAL" clId="{7A41218E-A931-294D-8416-D09C4CF2D3ED}" dt="2020-05-22T17:53:41.520" v="1173" actId="1076"/>
          <ac:spMkLst>
            <pc:docMk/>
            <pc:sldMk cId="2990181676" sldId="258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7A41218E-A931-294D-8416-D09C4CF2D3ED}" dt="2020-05-22T17:54:00.073" v="1175" actId="1076"/>
          <ac:spMkLst>
            <pc:docMk/>
            <pc:sldMk cId="2990181676" sldId="258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7A41218E-A931-294D-8416-D09C4CF2D3ED}" dt="2020-05-22T17:55:28.393" v="1209" actId="1076"/>
          <ac:spMkLst>
            <pc:docMk/>
            <pc:sldMk cId="2990181676" sldId="258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7A41218E-A931-294D-8416-D09C4CF2D3ED}" dt="2020-05-22T17:52:57.452" v="1139" actId="1076"/>
          <ac:spMkLst>
            <pc:docMk/>
            <pc:sldMk cId="2990181676" sldId="258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7A41218E-A931-294D-8416-D09C4CF2D3ED}" dt="2020-05-22T18:08:10.600" v="1642" actId="207"/>
          <ac:graphicFrameMkLst>
            <pc:docMk/>
            <pc:sldMk cId="2990181676" sldId="258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7A41218E-A931-294D-8416-D09C4CF2D3ED}" dt="2020-05-22T17:52:53.988" v="1138" actId="1076"/>
          <ac:cxnSpMkLst>
            <pc:docMk/>
            <pc:sldMk cId="2990181676" sldId="258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7A41218E-A931-294D-8416-D09C4CF2D3ED}" dt="2020-05-22T17:53:53.501" v="1174" actId="1076"/>
          <ac:cxnSpMkLst>
            <pc:docMk/>
            <pc:sldMk cId="2990181676" sldId="258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7A41218E-A931-294D-8416-D09C4CF2D3ED}" dt="2020-05-22T17:55:26.193" v="1208" actId="1076"/>
          <ac:cxnSpMkLst>
            <pc:docMk/>
            <pc:sldMk cId="2990181676" sldId="258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7A41218E-A931-294D-8416-D09C4CF2D3ED}" dt="2020-05-22T17:53:38.837" v="1172" actId="1076"/>
          <ac:cxnSpMkLst>
            <pc:docMk/>
            <pc:sldMk cId="2990181676" sldId="258"/>
            <ac:cxnSpMk id="17" creationId="{3B0B673B-A783-B44B-8A91-B3E15A03B082}"/>
          </ac:cxnSpMkLst>
        </pc:cxnChg>
      </pc:sldChg>
      <pc:sldChg chg="addSp modSp add">
        <pc:chgData name="González Diego Iván" userId="aa6911a4-26d5-4d17-bb1b-389faa5bfbb7" providerId="ADAL" clId="{7A41218E-A931-294D-8416-D09C4CF2D3ED}" dt="2020-05-22T18:58:00.928" v="3518" actId="20577"/>
        <pc:sldMkLst>
          <pc:docMk/>
          <pc:sldMk cId="2516108673" sldId="259"/>
        </pc:sldMkLst>
        <pc:spChg chg="mod">
          <ac:chgData name="González Diego Iván" userId="aa6911a4-26d5-4d17-bb1b-389faa5bfbb7" providerId="ADAL" clId="{7A41218E-A931-294D-8416-D09C4CF2D3ED}" dt="2020-05-22T18:42:18.400" v="3221" actId="20577"/>
          <ac:spMkLst>
            <pc:docMk/>
            <pc:sldMk cId="2516108673" sldId="259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7A41218E-A931-294D-8416-D09C4CF2D3ED}" dt="2020-05-22T18:28:46.763" v="2767" actId="1076"/>
          <ac:spMkLst>
            <pc:docMk/>
            <pc:sldMk cId="2516108673" sldId="259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7A41218E-A931-294D-8416-D09C4CF2D3ED}" dt="2020-05-22T18:32:52.301" v="2858" actId="1076"/>
          <ac:spMkLst>
            <pc:docMk/>
            <pc:sldMk cId="2516108673" sldId="259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7A41218E-A931-294D-8416-D09C4CF2D3ED}" dt="2020-05-22T18:36:27.945" v="2969" actId="1076"/>
          <ac:spMkLst>
            <pc:docMk/>
            <pc:sldMk cId="2516108673" sldId="259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7A41218E-A931-294D-8416-D09C4CF2D3ED}" dt="2020-05-22T18:32:48.052" v="2856" actId="1076"/>
          <ac:spMkLst>
            <pc:docMk/>
            <pc:sldMk cId="2516108673" sldId="259"/>
            <ac:spMk id="18" creationId="{8076AE3D-5C85-1D43-9E26-7AB3B0213673}"/>
          </ac:spMkLst>
        </pc:spChg>
        <pc:spChg chg="add mod">
          <ac:chgData name="González Diego Iván" userId="aa6911a4-26d5-4d17-bb1b-389faa5bfbb7" providerId="ADAL" clId="{7A41218E-A931-294D-8416-D09C4CF2D3ED}" dt="2020-05-22T18:58:00.928" v="3518" actId="20577"/>
          <ac:spMkLst>
            <pc:docMk/>
            <pc:sldMk cId="2516108673" sldId="259"/>
            <ac:spMk id="19" creationId="{03EB4DC8-FB24-3E4D-A796-699F20917CC0}"/>
          </ac:spMkLst>
        </pc:spChg>
        <pc:graphicFrameChg chg="modGraphic">
          <ac:chgData name="González Diego Iván" userId="aa6911a4-26d5-4d17-bb1b-389faa5bfbb7" providerId="ADAL" clId="{7A41218E-A931-294D-8416-D09C4CF2D3ED}" dt="2020-05-22T18:45:12.663" v="3225" actId="207"/>
          <ac:graphicFrameMkLst>
            <pc:docMk/>
            <pc:sldMk cId="2516108673" sldId="259"/>
            <ac:graphicFrameMk id="12" creationId="{96C859BC-D518-0849-82EC-905F64565155}"/>
          </ac:graphicFrameMkLst>
        </pc:graphicFrameChg>
        <pc:cxnChg chg="add mod">
          <ac:chgData name="González Diego Iván" userId="aa6911a4-26d5-4d17-bb1b-389faa5bfbb7" providerId="ADAL" clId="{7A41218E-A931-294D-8416-D09C4CF2D3ED}" dt="2020-05-22T18:45:17.984" v="3226" actId="14100"/>
          <ac:cxnSpMkLst>
            <pc:docMk/>
            <pc:sldMk cId="2516108673" sldId="259"/>
            <ac:cxnSpMk id="4" creationId="{58FBBDD0-3D4A-3447-A6B1-87106F8CC3C8}"/>
          </ac:cxnSpMkLst>
        </pc:cxnChg>
        <pc:cxnChg chg="add mod">
          <ac:chgData name="González Diego Iván" userId="aa6911a4-26d5-4d17-bb1b-389faa5bfbb7" providerId="ADAL" clId="{7A41218E-A931-294D-8416-D09C4CF2D3ED}" dt="2020-05-22T18:45:23.405" v="3227" actId="14100"/>
          <ac:cxnSpMkLst>
            <pc:docMk/>
            <pc:sldMk cId="2516108673" sldId="259"/>
            <ac:cxnSpMk id="6" creationId="{C37AAE44-B284-604B-BCD9-976444D8F81D}"/>
          </ac:cxnSpMkLst>
        </pc:cxnChg>
        <pc:cxnChg chg="mod">
          <ac:chgData name="González Diego Iván" userId="aa6911a4-26d5-4d17-bb1b-389faa5bfbb7" providerId="ADAL" clId="{7A41218E-A931-294D-8416-D09C4CF2D3ED}" dt="2020-05-22T18:32:41.989" v="2853" actId="1076"/>
          <ac:cxnSpMkLst>
            <pc:docMk/>
            <pc:sldMk cId="2516108673" sldId="259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7A41218E-A931-294D-8416-D09C4CF2D3ED}" dt="2020-05-22T18:32:50.307" v="2857" actId="1076"/>
          <ac:cxnSpMkLst>
            <pc:docMk/>
            <pc:sldMk cId="2516108673" sldId="259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7A41218E-A931-294D-8416-D09C4CF2D3ED}" dt="2020-05-22T18:36:29.937" v="2970" actId="1076"/>
          <ac:cxnSpMkLst>
            <pc:docMk/>
            <pc:sldMk cId="2516108673" sldId="259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7A41218E-A931-294D-8416-D09C4CF2D3ED}" dt="2020-05-22T18:28:27.986" v="2739" actId="1076"/>
          <ac:cxnSpMkLst>
            <pc:docMk/>
            <pc:sldMk cId="2516108673" sldId="259"/>
            <ac:cxnSpMk id="17" creationId="{3B0B673B-A783-B44B-8A91-B3E15A03B082}"/>
          </ac:cxnSpMkLst>
        </pc:cxnChg>
      </pc:sldChg>
      <pc:sldChg chg="addSp delSp modSp add">
        <pc:chgData name="González Diego Iván" userId="aa6911a4-26d5-4d17-bb1b-389faa5bfbb7" providerId="ADAL" clId="{7A41218E-A931-294D-8416-D09C4CF2D3ED}" dt="2020-05-22T19:38:08.133" v="4940" actId="6549"/>
        <pc:sldMkLst>
          <pc:docMk/>
          <pc:sldMk cId="95581449" sldId="260"/>
        </pc:sldMkLst>
        <pc:spChg chg="del mod">
          <ac:chgData name="González Diego Iván" userId="aa6911a4-26d5-4d17-bb1b-389faa5bfbb7" providerId="ADAL" clId="{7A41218E-A931-294D-8416-D09C4CF2D3ED}" dt="2020-05-22T19:01:05.009" v="3562"/>
          <ac:spMkLst>
            <pc:docMk/>
            <pc:sldMk cId="95581449" sldId="260"/>
            <ac:spMk id="2" creationId="{16D4A825-7DA7-224C-9A2E-9A5B729AF5D6}"/>
          </ac:spMkLst>
        </pc:spChg>
        <pc:spChg chg="add mod">
          <ac:chgData name="González Diego Iván" userId="aa6911a4-26d5-4d17-bb1b-389faa5bfbb7" providerId="ADAL" clId="{7A41218E-A931-294D-8416-D09C4CF2D3ED}" dt="2020-05-22T19:38:08.133" v="4940" actId="6549"/>
          <ac:spMkLst>
            <pc:docMk/>
            <pc:sldMk cId="95581449" sldId="260"/>
            <ac:spMk id="3" creationId="{D18E3856-DF0B-904A-A800-B34F2ED81B02}"/>
          </ac:spMkLst>
        </pc:spChg>
        <pc:spChg chg="add mod">
          <ac:chgData name="González Diego Iván" userId="aa6911a4-26d5-4d17-bb1b-389faa5bfbb7" providerId="ADAL" clId="{7A41218E-A931-294D-8416-D09C4CF2D3ED}" dt="2020-05-22T19:11:00.059" v="3991" actId="1076"/>
          <ac:spMkLst>
            <pc:docMk/>
            <pc:sldMk cId="95581449" sldId="260"/>
            <ac:spMk id="5" creationId="{BDF80C3F-F7D7-6C48-B1ED-F5CB7B43F482}"/>
          </ac:spMkLst>
        </pc:spChg>
        <pc:spChg chg="del">
          <ac:chgData name="González Diego Iván" userId="aa6911a4-26d5-4d17-bb1b-389faa5bfbb7" providerId="ADAL" clId="{7A41218E-A931-294D-8416-D09C4CF2D3ED}" dt="2020-05-22T18:59:19.091" v="3528" actId="478"/>
          <ac:spMkLst>
            <pc:docMk/>
            <pc:sldMk cId="95581449" sldId="260"/>
            <ac:spMk id="10" creationId="{01F7BB5C-AE68-6041-B651-8C8DD56572D3}"/>
          </ac:spMkLst>
        </pc:spChg>
        <pc:spChg chg="del">
          <ac:chgData name="González Diego Iván" userId="aa6911a4-26d5-4d17-bb1b-389faa5bfbb7" providerId="ADAL" clId="{7A41218E-A931-294D-8416-D09C4CF2D3ED}" dt="2020-05-22T18:59:20.783" v="3530" actId="478"/>
          <ac:spMkLst>
            <pc:docMk/>
            <pc:sldMk cId="95581449" sldId="260"/>
            <ac:spMk id="14" creationId="{D48407B5-209A-5F4F-839D-009D9F1526BB}"/>
          </ac:spMkLst>
        </pc:spChg>
        <pc:spChg chg="del mod">
          <ac:chgData name="González Diego Iván" userId="aa6911a4-26d5-4d17-bb1b-389faa5bfbb7" providerId="ADAL" clId="{7A41218E-A931-294D-8416-D09C4CF2D3ED}" dt="2020-05-22T18:59:26.567" v="3537" actId="478"/>
          <ac:spMkLst>
            <pc:docMk/>
            <pc:sldMk cId="95581449" sldId="260"/>
            <ac:spMk id="16" creationId="{EB2457CC-77B7-9343-A958-339D68BDB3D9}"/>
          </ac:spMkLst>
        </pc:spChg>
        <pc:spChg chg="del mod">
          <ac:chgData name="González Diego Iván" userId="aa6911a4-26d5-4d17-bb1b-389faa5bfbb7" providerId="ADAL" clId="{7A41218E-A931-294D-8416-D09C4CF2D3ED}" dt="2020-05-22T18:59:23.781" v="3533" actId="478"/>
          <ac:spMkLst>
            <pc:docMk/>
            <pc:sldMk cId="95581449" sldId="260"/>
            <ac:spMk id="18" creationId="{8076AE3D-5C85-1D43-9E26-7AB3B0213673}"/>
          </ac:spMkLst>
        </pc:spChg>
        <pc:spChg chg="del">
          <ac:chgData name="González Diego Iván" userId="aa6911a4-26d5-4d17-bb1b-389faa5bfbb7" providerId="ADAL" clId="{7A41218E-A931-294D-8416-D09C4CF2D3ED}" dt="2020-05-22T18:58:37.435" v="3520" actId="478"/>
          <ac:spMkLst>
            <pc:docMk/>
            <pc:sldMk cId="95581449" sldId="260"/>
            <ac:spMk id="19" creationId="{03EB4DC8-FB24-3E4D-A796-699F20917CC0}"/>
          </ac:spMkLst>
        </pc:spChg>
        <pc:spChg chg="add mod">
          <ac:chgData name="González Diego Iván" userId="aa6911a4-26d5-4d17-bb1b-389faa5bfbb7" providerId="ADAL" clId="{7A41218E-A931-294D-8416-D09C4CF2D3ED}" dt="2020-05-22T19:11:00.059" v="3991" actId="1076"/>
          <ac:spMkLst>
            <pc:docMk/>
            <pc:sldMk cId="95581449" sldId="260"/>
            <ac:spMk id="20" creationId="{49D51E38-1739-3341-8B87-A634D7BDAFA5}"/>
          </ac:spMkLst>
        </pc:spChg>
        <pc:spChg chg="add mod">
          <ac:chgData name="González Diego Iván" userId="aa6911a4-26d5-4d17-bb1b-389faa5bfbb7" providerId="ADAL" clId="{7A41218E-A931-294D-8416-D09C4CF2D3ED}" dt="2020-05-22T19:11:00.059" v="3991" actId="1076"/>
          <ac:spMkLst>
            <pc:docMk/>
            <pc:sldMk cId="95581449" sldId="260"/>
            <ac:spMk id="21" creationId="{20D53800-B491-2241-8506-624F33F05C87}"/>
          </ac:spMkLst>
        </pc:spChg>
        <pc:graphicFrameChg chg="modGraphic">
          <ac:chgData name="González Diego Iván" userId="aa6911a4-26d5-4d17-bb1b-389faa5bfbb7" providerId="ADAL" clId="{7A41218E-A931-294D-8416-D09C4CF2D3ED}" dt="2020-05-22T19:32:34.076" v="4831" actId="14734"/>
          <ac:graphicFrameMkLst>
            <pc:docMk/>
            <pc:sldMk cId="95581449" sldId="260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7A41218E-A931-294D-8416-D09C4CF2D3ED}" dt="2020-05-22T18:58:45.619" v="3523" actId="478"/>
          <ac:cxnSpMkLst>
            <pc:docMk/>
            <pc:sldMk cId="95581449" sldId="260"/>
            <ac:cxnSpMk id="4" creationId="{58FBBDD0-3D4A-3447-A6B1-87106F8CC3C8}"/>
          </ac:cxnSpMkLst>
        </pc:cxnChg>
        <pc:cxnChg chg="del">
          <ac:chgData name="González Diego Iván" userId="aa6911a4-26d5-4d17-bb1b-389faa5bfbb7" providerId="ADAL" clId="{7A41218E-A931-294D-8416-D09C4CF2D3ED}" dt="2020-05-22T18:58:44.744" v="3522" actId="478"/>
          <ac:cxnSpMkLst>
            <pc:docMk/>
            <pc:sldMk cId="95581449" sldId="260"/>
            <ac:cxnSpMk id="6" creationId="{C37AAE44-B284-604B-BCD9-976444D8F81D}"/>
          </ac:cxnSpMkLst>
        </pc:cxnChg>
        <pc:cxnChg chg="del">
          <ac:chgData name="González Diego Iván" userId="aa6911a4-26d5-4d17-bb1b-389faa5bfbb7" providerId="ADAL" clId="{7A41218E-A931-294D-8416-D09C4CF2D3ED}" dt="2020-05-22T18:59:24.463" v="3534" actId="478"/>
          <ac:cxnSpMkLst>
            <pc:docMk/>
            <pc:sldMk cId="95581449" sldId="260"/>
            <ac:cxnSpMk id="8" creationId="{D72BBF11-F6C8-394A-AB0A-ED2ABF526799}"/>
          </ac:cxnSpMkLst>
        </pc:cxnChg>
        <pc:cxnChg chg="add mod">
          <ac:chgData name="González Diego Iván" userId="aa6911a4-26d5-4d17-bb1b-389faa5bfbb7" providerId="ADAL" clId="{7A41218E-A931-294D-8416-D09C4CF2D3ED}" dt="2020-05-22T19:05:00.487" v="3801" actId="11529"/>
          <ac:cxnSpMkLst>
            <pc:docMk/>
            <pc:sldMk cId="95581449" sldId="260"/>
            <ac:cxnSpMk id="9" creationId="{7F6D0C56-84D7-2A49-A1E0-87F0D7716BE4}"/>
          </ac:cxnSpMkLst>
        </pc:cxnChg>
        <pc:cxnChg chg="del">
          <ac:chgData name="González Diego Iván" userId="aa6911a4-26d5-4d17-bb1b-389faa5bfbb7" providerId="ADAL" clId="{7A41218E-A931-294D-8416-D09C4CF2D3ED}" dt="2020-05-22T18:59:21.841" v="3531" actId="478"/>
          <ac:cxnSpMkLst>
            <pc:docMk/>
            <pc:sldMk cId="95581449" sldId="260"/>
            <ac:cxnSpMk id="13" creationId="{C41B68C8-F6C0-1742-A1B2-57B10EE19FCD}"/>
          </ac:cxnSpMkLst>
        </pc:cxnChg>
        <pc:cxnChg chg="del">
          <ac:chgData name="González Diego Iván" userId="aa6911a4-26d5-4d17-bb1b-389faa5bfbb7" providerId="ADAL" clId="{7A41218E-A931-294D-8416-D09C4CF2D3ED}" dt="2020-05-22T18:59:25.197" v="3535" actId="478"/>
          <ac:cxnSpMkLst>
            <pc:docMk/>
            <pc:sldMk cId="95581449" sldId="260"/>
            <ac:cxnSpMk id="15" creationId="{119D7DBE-5DBA-954A-B1CB-CD1FE55CF95E}"/>
          </ac:cxnSpMkLst>
        </pc:cxnChg>
        <pc:cxnChg chg="del">
          <ac:chgData name="González Diego Iván" userId="aa6911a4-26d5-4d17-bb1b-389faa5bfbb7" providerId="ADAL" clId="{7A41218E-A931-294D-8416-D09C4CF2D3ED}" dt="2020-05-22T18:59:19.949" v="3529" actId="478"/>
          <ac:cxnSpMkLst>
            <pc:docMk/>
            <pc:sldMk cId="95581449" sldId="260"/>
            <ac:cxnSpMk id="17" creationId="{3B0B673B-A783-B44B-8A91-B3E15A03B082}"/>
          </ac:cxnSpMkLst>
        </pc:cxnChg>
        <pc:cxnChg chg="add mod">
          <ac:chgData name="González Diego Iván" userId="aa6911a4-26d5-4d17-bb1b-389faa5bfbb7" providerId="ADAL" clId="{7A41218E-A931-294D-8416-D09C4CF2D3ED}" dt="2020-05-22T19:11:00.059" v="3991" actId="1076"/>
          <ac:cxnSpMkLst>
            <pc:docMk/>
            <pc:sldMk cId="95581449" sldId="260"/>
            <ac:cxnSpMk id="22" creationId="{1FE4D6F8-183E-D945-86B0-91A750982114}"/>
          </ac:cxnSpMkLst>
        </pc:cxnChg>
        <pc:cxnChg chg="add mod">
          <ac:chgData name="González Diego Iván" userId="aa6911a4-26d5-4d17-bb1b-389faa5bfbb7" providerId="ADAL" clId="{7A41218E-A931-294D-8416-D09C4CF2D3ED}" dt="2020-05-22T19:05:40.323" v="3804" actId="11529"/>
          <ac:cxnSpMkLst>
            <pc:docMk/>
            <pc:sldMk cId="95581449" sldId="260"/>
            <ac:cxnSpMk id="24" creationId="{C455E1E2-AADA-294A-A609-6E7674448940}"/>
          </ac:cxnSpMkLst>
        </pc:cxnChg>
        <pc:cxnChg chg="add mod">
          <ac:chgData name="González Diego Iván" userId="aa6911a4-26d5-4d17-bb1b-389faa5bfbb7" providerId="ADAL" clId="{7A41218E-A931-294D-8416-D09C4CF2D3ED}" dt="2020-05-22T19:11:00.059" v="3991" actId="1076"/>
          <ac:cxnSpMkLst>
            <pc:docMk/>
            <pc:sldMk cId="95581449" sldId="260"/>
            <ac:cxnSpMk id="26" creationId="{FEDF106C-1747-9144-9809-7585E021C350}"/>
          </ac:cxnSpMkLst>
        </pc:cxnChg>
        <pc:cxnChg chg="add mod">
          <ac:chgData name="González Diego Iván" userId="aa6911a4-26d5-4d17-bb1b-389faa5bfbb7" providerId="ADAL" clId="{7A41218E-A931-294D-8416-D09C4CF2D3ED}" dt="2020-05-22T19:06:17.463" v="3806" actId="11529"/>
          <ac:cxnSpMkLst>
            <pc:docMk/>
            <pc:sldMk cId="95581449" sldId="260"/>
            <ac:cxnSpMk id="28" creationId="{158D1596-3BE2-B049-B655-75AE0DD800DF}"/>
          </ac:cxnSpMkLst>
        </pc:cxnChg>
        <pc:cxnChg chg="add mod">
          <ac:chgData name="González Diego Iván" userId="aa6911a4-26d5-4d17-bb1b-389faa5bfbb7" providerId="ADAL" clId="{7A41218E-A931-294D-8416-D09C4CF2D3ED}" dt="2020-05-22T19:11:00.059" v="3991" actId="1076"/>
          <ac:cxnSpMkLst>
            <pc:docMk/>
            <pc:sldMk cId="95581449" sldId="260"/>
            <ac:cxnSpMk id="30" creationId="{5759D0F9-3310-6B41-BC17-CB60E38FF7DB}"/>
          </ac:cxnSpMkLst>
        </pc:cxnChg>
        <pc:cxnChg chg="add mod">
          <ac:chgData name="González Diego Iván" userId="aa6911a4-26d5-4d17-bb1b-389faa5bfbb7" providerId="ADAL" clId="{7A41218E-A931-294D-8416-D09C4CF2D3ED}" dt="2020-05-22T19:07:04.126" v="3813" actId="11529"/>
          <ac:cxnSpMkLst>
            <pc:docMk/>
            <pc:sldMk cId="95581449" sldId="260"/>
            <ac:cxnSpMk id="32" creationId="{94627026-BB63-814E-84BE-C7FA864AB540}"/>
          </ac:cxnSpMkLst>
        </pc:cxnChg>
        <pc:cxnChg chg="add mod">
          <ac:chgData name="González Diego Iván" userId="aa6911a4-26d5-4d17-bb1b-389faa5bfbb7" providerId="ADAL" clId="{7A41218E-A931-294D-8416-D09C4CF2D3ED}" dt="2020-05-22T19:08:13.532" v="3818" actId="11529"/>
          <ac:cxnSpMkLst>
            <pc:docMk/>
            <pc:sldMk cId="95581449" sldId="260"/>
            <ac:cxnSpMk id="34" creationId="{01704A1E-CB82-694E-9FDF-ABE1B0166C2D}"/>
          </ac:cxnSpMkLst>
        </pc:cxnChg>
      </pc:sldChg>
      <pc:sldChg chg="delSp modSp add">
        <pc:chgData name="González Diego Iván" userId="aa6911a4-26d5-4d17-bb1b-389faa5bfbb7" providerId="ADAL" clId="{7A41218E-A931-294D-8416-D09C4CF2D3ED}" dt="2020-05-22T19:53:41.788" v="5852" actId="20577"/>
        <pc:sldMkLst>
          <pc:docMk/>
          <pc:sldMk cId="1013219157" sldId="261"/>
        </pc:sldMkLst>
        <pc:spChg chg="mod">
          <ac:chgData name="González Diego Iván" userId="aa6911a4-26d5-4d17-bb1b-389faa5bfbb7" providerId="ADAL" clId="{7A41218E-A931-294D-8416-D09C4CF2D3ED}" dt="2020-05-22T19:53:41.788" v="5852" actId="20577"/>
          <ac:spMkLst>
            <pc:docMk/>
            <pc:sldMk cId="1013219157" sldId="261"/>
            <ac:spMk id="3" creationId="{D18E3856-DF0B-904A-A800-B34F2ED81B02}"/>
          </ac:spMkLst>
        </pc:spChg>
        <pc:spChg chg="del">
          <ac:chgData name="González Diego Iván" userId="aa6911a4-26d5-4d17-bb1b-389faa5bfbb7" providerId="ADAL" clId="{7A41218E-A931-294D-8416-D09C4CF2D3ED}" dt="2020-05-22T19:38:36.131" v="4945" actId="478"/>
          <ac:spMkLst>
            <pc:docMk/>
            <pc:sldMk cId="1013219157" sldId="261"/>
            <ac:spMk id="5" creationId="{BDF80C3F-F7D7-6C48-B1ED-F5CB7B43F482}"/>
          </ac:spMkLst>
        </pc:spChg>
        <pc:spChg chg="del">
          <ac:chgData name="González Diego Iván" userId="aa6911a4-26d5-4d17-bb1b-389faa5bfbb7" providerId="ADAL" clId="{7A41218E-A931-294D-8416-D09C4CF2D3ED}" dt="2020-05-22T19:38:37.742" v="4947" actId="478"/>
          <ac:spMkLst>
            <pc:docMk/>
            <pc:sldMk cId="1013219157" sldId="261"/>
            <ac:spMk id="20" creationId="{49D51E38-1739-3341-8B87-A634D7BDAFA5}"/>
          </ac:spMkLst>
        </pc:spChg>
        <pc:spChg chg="del">
          <ac:chgData name="González Diego Iván" userId="aa6911a4-26d5-4d17-bb1b-389faa5bfbb7" providerId="ADAL" clId="{7A41218E-A931-294D-8416-D09C4CF2D3ED}" dt="2020-05-22T19:38:34.443" v="4943" actId="478"/>
          <ac:spMkLst>
            <pc:docMk/>
            <pc:sldMk cId="1013219157" sldId="261"/>
            <ac:spMk id="21" creationId="{20D53800-B491-2241-8506-624F33F05C87}"/>
          </ac:spMkLst>
        </pc:spChg>
        <pc:graphicFrameChg chg="modGraphic">
          <ac:chgData name="González Diego Iván" userId="aa6911a4-26d5-4d17-bb1b-389faa5bfbb7" providerId="ADAL" clId="{7A41218E-A931-294D-8416-D09C4CF2D3ED}" dt="2020-05-22T19:46:36.598" v="5501" actId="2084"/>
          <ac:graphicFrameMkLst>
            <pc:docMk/>
            <pc:sldMk cId="1013219157" sldId="261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7A41218E-A931-294D-8416-D09C4CF2D3ED}" dt="2020-05-22T19:40:15.424" v="5282" actId="478"/>
          <ac:cxnSpMkLst>
            <pc:docMk/>
            <pc:sldMk cId="1013219157" sldId="261"/>
            <ac:cxnSpMk id="9" creationId="{7F6D0C56-84D7-2A49-A1E0-87F0D7716BE4}"/>
          </ac:cxnSpMkLst>
        </pc:cxnChg>
        <pc:cxnChg chg="del">
          <ac:chgData name="González Diego Iván" userId="aa6911a4-26d5-4d17-bb1b-389faa5bfbb7" providerId="ADAL" clId="{7A41218E-A931-294D-8416-D09C4CF2D3ED}" dt="2020-05-22T19:38:35.380" v="4944" actId="478"/>
          <ac:cxnSpMkLst>
            <pc:docMk/>
            <pc:sldMk cId="1013219157" sldId="261"/>
            <ac:cxnSpMk id="22" creationId="{1FE4D6F8-183E-D945-86B0-91A750982114}"/>
          </ac:cxnSpMkLst>
        </pc:cxnChg>
        <pc:cxnChg chg="del">
          <ac:chgData name="González Diego Iván" userId="aa6911a4-26d5-4d17-bb1b-389faa5bfbb7" providerId="ADAL" clId="{7A41218E-A931-294D-8416-D09C4CF2D3ED}" dt="2020-05-22T19:40:13.703" v="5280" actId="478"/>
          <ac:cxnSpMkLst>
            <pc:docMk/>
            <pc:sldMk cId="1013219157" sldId="261"/>
            <ac:cxnSpMk id="24" creationId="{C455E1E2-AADA-294A-A609-6E7674448940}"/>
          </ac:cxnSpMkLst>
        </pc:cxnChg>
        <pc:cxnChg chg="del">
          <ac:chgData name="González Diego Iván" userId="aa6911a4-26d5-4d17-bb1b-389faa5bfbb7" providerId="ADAL" clId="{7A41218E-A931-294D-8416-D09C4CF2D3ED}" dt="2020-05-22T19:38:38.453" v="4948" actId="478"/>
          <ac:cxnSpMkLst>
            <pc:docMk/>
            <pc:sldMk cId="1013219157" sldId="261"/>
            <ac:cxnSpMk id="26" creationId="{FEDF106C-1747-9144-9809-7585E021C350}"/>
          </ac:cxnSpMkLst>
        </pc:cxnChg>
        <pc:cxnChg chg="del">
          <ac:chgData name="González Diego Iván" userId="aa6911a4-26d5-4d17-bb1b-389faa5bfbb7" providerId="ADAL" clId="{7A41218E-A931-294D-8416-D09C4CF2D3ED}" dt="2020-05-22T19:40:17.623" v="5284" actId="478"/>
          <ac:cxnSpMkLst>
            <pc:docMk/>
            <pc:sldMk cId="1013219157" sldId="261"/>
            <ac:cxnSpMk id="28" creationId="{158D1596-3BE2-B049-B655-75AE0DD800DF}"/>
          </ac:cxnSpMkLst>
        </pc:cxnChg>
        <pc:cxnChg chg="del">
          <ac:chgData name="González Diego Iván" userId="aa6911a4-26d5-4d17-bb1b-389faa5bfbb7" providerId="ADAL" clId="{7A41218E-A931-294D-8416-D09C4CF2D3ED}" dt="2020-05-22T19:38:36.648" v="4946" actId="478"/>
          <ac:cxnSpMkLst>
            <pc:docMk/>
            <pc:sldMk cId="1013219157" sldId="261"/>
            <ac:cxnSpMk id="30" creationId="{5759D0F9-3310-6B41-BC17-CB60E38FF7DB}"/>
          </ac:cxnSpMkLst>
        </pc:cxnChg>
        <pc:cxnChg chg="del">
          <ac:chgData name="González Diego Iván" userId="aa6911a4-26d5-4d17-bb1b-389faa5bfbb7" providerId="ADAL" clId="{7A41218E-A931-294D-8416-D09C4CF2D3ED}" dt="2020-05-22T19:40:16.429" v="5283" actId="478"/>
          <ac:cxnSpMkLst>
            <pc:docMk/>
            <pc:sldMk cId="1013219157" sldId="261"/>
            <ac:cxnSpMk id="32" creationId="{94627026-BB63-814E-84BE-C7FA864AB540}"/>
          </ac:cxnSpMkLst>
        </pc:cxnChg>
        <pc:cxnChg chg="del">
          <ac:chgData name="González Diego Iván" userId="aa6911a4-26d5-4d17-bb1b-389faa5bfbb7" providerId="ADAL" clId="{7A41218E-A931-294D-8416-D09C4CF2D3ED}" dt="2020-05-22T19:40:14.658" v="5281" actId="478"/>
          <ac:cxnSpMkLst>
            <pc:docMk/>
            <pc:sldMk cId="1013219157" sldId="261"/>
            <ac:cxnSpMk id="34" creationId="{01704A1E-CB82-694E-9FDF-ABE1B0166C2D}"/>
          </ac:cxnSpMkLst>
        </pc:cxnChg>
      </pc:sldChg>
    </pc:docChg>
  </pc:docChgLst>
  <pc:docChgLst>
    <pc:chgData name="González Diego Iván" userId="aa6911a4-26d5-4d17-bb1b-389faa5bfbb7" providerId="ADAL" clId="{645F4A2B-6102-8941-B552-816A8F64CE43}"/>
    <pc:docChg chg="undo custSel addSld delSld modSld modMainMaster">
      <pc:chgData name="González Diego Iván" userId="aa6911a4-26d5-4d17-bb1b-389faa5bfbb7" providerId="ADAL" clId="{645F4A2B-6102-8941-B552-816A8F64CE43}" dt="2020-04-27T16:38:49.485" v="2686" actId="20577"/>
      <pc:docMkLst>
        <pc:docMk/>
      </pc:docMkLst>
      <pc:sldChg chg="addSp delSp modSp">
        <pc:chgData name="González Diego Iván" userId="aa6911a4-26d5-4d17-bb1b-389faa5bfbb7" providerId="ADAL" clId="{645F4A2B-6102-8941-B552-816A8F64CE43}" dt="2020-04-27T16:17:33.779" v="1428" actId="20577"/>
        <pc:sldMkLst>
          <pc:docMk/>
          <pc:sldMk cId="1775978717" sldId="256"/>
        </pc:sldMkLst>
        <pc:spChg chg="add mod">
          <ac:chgData name="González Diego Iván" userId="aa6911a4-26d5-4d17-bb1b-389faa5bfbb7" providerId="ADAL" clId="{645F4A2B-6102-8941-B552-816A8F64CE43}" dt="2020-04-27T16:17:33.779" v="1428" actId="20577"/>
          <ac:spMkLst>
            <pc:docMk/>
            <pc:sldMk cId="1775978717" sldId="256"/>
            <ac:spMk id="2" creationId="{16D4A825-7DA7-224C-9A2E-9A5B729AF5D6}"/>
          </ac:spMkLst>
        </pc:spChg>
        <pc:spChg chg="del mod">
          <ac:chgData name="González Diego Iván" userId="aa6911a4-26d5-4d17-bb1b-389faa5bfbb7" providerId="ADAL" clId="{645F4A2B-6102-8941-B552-816A8F64CE43}" dt="2020-04-27T14:48:34.356" v="5" actId="478"/>
          <ac:spMkLst>
            <pc:docMk/>
            <pc:sldMk cId="1775978717" sldId="256"/>
            <ac:spMk id="4" creationId="{D66CE294-0CA4-C243-9C25-ECE57F57860E}"/>
          </ac:spMkLst>
        </pc:spChg>
        <pc:spChg chg="del">
          <ac:chgData name="González Diego Iván" userId="aa6911a4-26d5-4d17-bb1b-389faa5bfbb7" providerId="ADAL" clId="{645F4A2B-6102-8941-B552-816A8F64CE43}" dt="2020-04-27T14:48:29.083" v="1" actId="478"/>
          <ac:spMkLst>
            <pc:docMk/>
            <pc:sldMk cId="1775978717" sldId="256"/>
            <ac:spMk id="5" creationId="{8233136F-8FC4-4491-B14F-749500BA0C2B}"/>
          </ac:spMkLst>
        </pc:spChg>
        <pc:spChg chg="del">
          <ac:chgData name="González Diego Iván" userId="aa6911a4-26d5-4d17-bb1b-389faa5bfbb7" providerId="ADAL" clId="{645F4A2B-6102-8941-B552-816A8F64CE43}" dt="2020-04-27T14:48:30.708" v="3" actId="478"/>
          <ac:spMkLst>
            <pc:docMk/>
            <pc:sldMk cId="1775978717" sldId="256"/>
            <ac:spMk id="6" creationId="{6DB18B44-13C1-464F-9D7F-A9CF198C771B}"/>
          </ac:spMkLst>
        </pc:spChg>
        <pc:spChg chg="add mod">
          <ac:chgData name="González Diego Iván" userId="aa6911a4-26d5-4d17-bb1b-389faa5bfbb7" providerId="ADAL" clId="{645F4A2B-6102-8941-B552-816A8F64CE43}" dt="2020-04-27T15:40:42.662" v="954" actId="1076"/>
          <ac:spMkLst>
            <pc:docMk/>
            <pc:sldMk cId="1775978717" sldId="256"/>
            <ac:spMk id="10" creationId="{01F7BB5C-AE68-6041-B651-8C8DD56572D3}"/>
          </ac:spMkLst>
        </pc:spChg>
        <pc:spChg chg="add mod">
          <ac:chgData name="González Diego Iván" userId="aa6911a4-26d5-4d17-bb1b-389faa5bfbb7" providerId="ADAL" clId="{645F4A2B-6102-8941-B552-816A8F64CE43}" dt="2020-04-27T15:42:45.649" v="993" actId="1076"/>
          <ac:spMkLst>
            <pc:docMk/>
            <pc:sldMk cId="1775978717" sldId="256"/>
            <ac:spMk id="14" creationId="{D48407B5-209A-5F4F-839D-009D9F1526BB}"/>
          </ac:spMkLst>
        </pc:spChg>
        <pc:spChg chg="add mod">
          <ac:chgData name="González Diego Iván" userId="aa6911a4-26d5-4d17-bb1b-389faa5bfbb7" providerId="ADAL" clId="{645F4A2B-6102-8941-B552-816A8F64CE43}" dt="2020-04-27T15:42:27.504" v="976" actId="1076"/>
          <ac:spMkLst>
            <pc:docMk/>
            <pc:sldMk cId="1775978717" sldId="256"/>
            <ac:spMk id="16" creationId="{EB2457CC-77B7-9343-A958-339D68BDB3D9}"/>
          </ac:spMkLst>
        </pc:spChg>
        <pc:spChg chg="add mod">
          <ac:chgData name="González Diego Iván" userId="aa6911a4-26d5-4d17-bb1b-389faa5bfbb7" providerId="ADAL" clId="{645F4A2B-6102-8941-B552-816A8F64CE43}" dt="2020-04-27T15:42:30.562" v="978" actId="1037"/>
          <ac:spMkLst>
            <pc:docMk/>
            <pc:sldMk cId="1775978717" sldId="256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645F4A2B-6102-8941-B552-816A8F64CE43}" dt="2020-04-27T16:10:15.079" v="1021" actId="2057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645F4A2B-6102-8941-B552-816A8F64CE43}" dt="2020-04-27T14:48:29.873" v="2" actId="478"/>
          <ac:cxnSpMkLst>
            <pc:docMk/>
            <pc:sldMk cId="1775978717" sldId="256"/>
            <ac:cxnSpMk id="7" creationId="{D76D0B80-5B22-4741-88ED-D27E21BBADD3}"/>
          </ac:cxnSpMkLst>
        </pc:cxnChg>
        <pc:cxnChg chg="add mod">
          <ac:chgData name="González Diego Iván" userId="aa6911a4-26d5-4d17-bb1b-389faa5bfbb7" providerId="ADAL" clId="{645F4A2B-6102-8941-B552-816A8F64CE43}" dt="2020-04-27T15:42:18.881" v="973" actId="1076"/>
          <ac:cxnSpMkLst>
            <pc:docMk/>
            <pc:sldMk cId="1775978717" sldId="256"/>
            <ac:cxnSpMk id="8" creationId="{D72BBF11-F6C8-394A-AB0A-ED2ABF526799}"/>
          </ac:cxnSpMkLst>
        </pc:cxnChg>
        <pc:cxnChg chg="add mod">
          <ac:chgData name="González Diego Iván" userId="aa6911a4-26d5-4d17-bb1b-389faa5bfbb7" providerId="ADAL" clId="{645F4A2B-6102-8941-B552-816A8F64CE43}" dt="2020-04-27T15:42:38.370" v="991" actId="1036"/>
          <ac:cxnSpMkLst>
            <pc:docMk/>
            <pc:sldMk cId="1775978717" sldId="256"/>
            <ac:cxnSpMk id="13" creationId="{C41B68C8-F6C0-1742-A1B2-57B10EE19FCD}"/>
          </ac:cxnSpMkLst>
        </pc:cxnChg>
        <pc:cxnChg chg="add mod">
          <ac:chgData name="González Diego Iván" userId="aa6911a4-26d5-4d17-bb1b-389faa5bfbb7" providerId="ADAL" clId="{645F4A2B-6102-8941-B552-816A8F64CE43}" dt="2020-04-27T15:42:24.272" v="975" actId="1076"/>
          <ac:cxnSpMkLst>
            <pc:docMk/>
            <pc:sldMk cId="1775978717" sldId="256"/>
            <ac:cxnSpMk id="15" creationId="{119D7DBE-5DBA-954A-B1CB-CD1FE55CF95E}"/>
          </ac:cxnSpMkLst>
        </pc:cxnChg>
        <pc:cxnChg chg="add mod">
          <ac:chgData name="González Diego Iván" userId="aa6911a4-26d5-4d17-bb1b-389faa5bfbb7" providerId="ADAL" clId="{645F4A2B-6102-8941-B552-816A8F64CE43}" dt="2020-04-27T15:42:33.068" v="981" actId="1037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modSp del">
        <pc:chgData name="González Diego Iván" userId="aa6911a4-26d5-4d17-bb1b-389faa5bfbb7" providerId="ADAL" clId="{645F4A2B-6102-8941-B552-816A8F64CE43}" dt="2020-04-27T16:17:41.993" v="1429" actId="2696"/>
        <pc:sldMkLst>
          <pc:docMk/>
          <pc:sldMk cId="1040154033" sldId="257"/>
        </pc:sldMkLst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4" creationId="{D66CE294-0CA4-C243-9C25-ECE57F57860E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5" creationId="{B0D87626-BB7B-4757-9B06-5E4A113D33D9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6" creationId="{F91FCED2-C8C3-44DF-9441-1226468EF0B8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040154033" sldId="257"/>
            <ac:spMk id="7" creationId="{53E70A82-A346-4B01-A79F-25A73D42B1AC}"/>
          </ac:spMkLst>
        </pc:spChg>
        <pc:graphicFrameChg chg="mod">
          <ac:chgData name="González Diego Iván" userId="aa6911a4-26d5-4d17-bb1b-389faa5bfbb7" providerId="ADAL" clId="{645F4A2B-6102-8941-B552-816A8F64CE43}" dt="2020-04-27T15:35:45.116" v="757"/>
          <ac:graphicFrameMkLst>
            <pc:docMk/>
            <pc:sldMk cId="1040154033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040154033" sldId="257"/>
            <ac:cxnSpMk id="3" creationId="{8DC4B865-ED07-41FB-8862-913B16523A12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040154033" sldId="257"/>
            <ac:cxnSpMk id="9" creationId="{178A00BE-AC1A-48EA-BBA5-85B17FFD6B8D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040154033" sldId="257"/>
            <ac:cxnSpMk id="11" creationId="{6F43DF86-92EE-4E15-B468-092D7618C656}"/>
          </ac:cxnSpMkLst>
        </pc:cxnChg>
      </pc:sldChg>
      <pc:sldChg chg="modSp add">
        <pc:chgData name="González Diego Iván" userId="aa6911a4-26d5-4d17-bb1b-389faa5bfbb7" providerId="ADAL" clId="{645F4A2B-6102-8941-B552-816A8F64CE43}" dt="2020-04-27T16:38:49.485" v="2686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645F4A2B-6102-8941-B552-816A8F64CE43}" dt="2020-04-27T16:38:49.485" v="2686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645F4A2B-6102-8941-B552-816A8F64CE43}" dt="2020-04-27T16:31:15.904" v="2209" actId="1076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645F4A2B-6102-8941-B552-816A8F64CE43}" dt="2020-04-27T16:29:30.685" v="2108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645F4A2B-6102-8941-B552-816A8F64CE43}" dt="2020-04-27T16:31:05.353" v="2206" actId="107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645F4A2B-6102-8941-B552-816A8F64CE43}" dt="2020-04-27T16:29:26.389" v="2106" actId="1076"/>
          <ac:spMkLst>
            <pc:docMk/>
            <pc:sldMk cId="2799251392" sldId="257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645F4A2B-6102-8941-B552-816A8F64CE43}" dt="2020-04-27T16:31:20.459" v="2211" actId="2057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45F4A2B-6102-8941-B552-816A8F64CE43}" dt="2020-04-27T16:31:09.304" v="2207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645F4A2B-6102-8941-B552-816A8F64CE43}" dt="2020-04-27T16:29:28.597" v="2107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645F4A2B-6102-8941-B552-816A8F64CE43}" dt="2020-04-27T16:31:03.208" v="2205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645F4A2B-6102-8941-B552-816A8F64CE43}" dt="2020-04-27T16:31:13.864" v="2208" actId="1076"/>
          <ac:cxnSpMkLst>
            <pc:docMk/>
            <pc:sldMk cId="2799251392" sldId="257"/>
            <ac:cxnSpMk id="17" creationId="{3B0B673B-A783-B44B-8A91-B3E15A03B082}"/>
          </ac:cxnSpMkLst>
        </pc:cxnChg>
      </pc:sldChg>
      <pc:sldChg chg="modSp del">
        <pc:chgData name="González Diego Iván" userId="aa6911a4-26d5-4d17-bb1b-389faa5bfbb7" providerId="ADAL" clId="{645F4A2B-6102-8941-B552-816A8F64CE43}" dt="2020-04-27T16:17:43.061" v="1430" actId="2696"/>
        <pc:sldMkLst>
          <pc:docMk/>
          <pc:sldMk cId="1132294399" sldId="258"/>
        </pc:sldMkLst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4" creationId="{D66CE294-0CA4-C243-9C25-ECE57F57860E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5" creationId="{8BFD3FFD-E236-4DBC-BEB8-2C6EF312218C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6" creationId="{E9144671-982E-4BBA-88C8-C3524FA8D30D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7" creationId="{02ED16EF-A44A-44F0-8D4F-398A96DEADFD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k cId="1132294399" sldId="258"/>
            <ac:spMk id="8" creationId="{8BE23CA5-A447-4158-834F-ECFA21756589}"/>
          </ac:spMkLst>
        </pc:spChg>
        <pc:graphicFrameChg chg="mod">
          <ac:chgData name="González Diego Iván" userId="aa6911a4-26d5-4d17-bb1b-389faa5bfbb7" providerId="ADAL" clId="{645F4A2B-6102-8941-B552-816A8F64CE43}" dt="2020-04-27T15:35:45.116" v="757"/>
          <ac:graphicFrameMkLst>
            <pc:docMk/>
            <pc:sldMk cId="1132294399" sldId="258"/>
            <ac:graphicFrameMk id="2" creationId="{096D9677-633F-F847-BF32-39C23305FB31}"/>
          </ac:graphicFrameMkLst>
        </pc:graphicFrame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0" creationId="{CD07C8BE-E15F-4620-977A-C0EC15D00619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2" creationId="{2FF76366-91B4-418D-A4D9-E6656DA26FE1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4" creationId="{1119BAC3-C613-4441-B290-4B67D6C19141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7" creationId="{DBA26DE3-BD29-4398-A138-276961395097}"/>
          </ac:cxnSpMkLst>
        </pc:cxnChg>
        <pc:cxnChg chg="mod">
          <ac:chgData name="González Diego Iván" userId="aa6911a4-26d5-4d17-bb1b-389faa5bfbb7" providerId="ADAL" clId="{645F4A2B-6102-8941-B552-816A8F64CE43}" dt="2020-04-27T15:35:45.116" v="757"/>
          <ac:cxnSpMkLst>
            <pc:docMk/>
            <pc:sldMk cId="1132294399" sldId="258"/>
            <ac:cxnSpMk id="19" creationId="{8EF9FA5F-B064-4697-9A1C-3F73E3639EAD}"/>
          </ac:cxnSpMkLst>
        </pc:cxnChg>
      </pc:sldChg>
      <pc:sldMasterChg chg="modSp modSldLayout">
        <pc:chgData name="González Diego Iván" userId="aa6911a4-26d5-4d17-bb1b-389faa5bfbb7" providerId="ADAL" clId="{645F4A2B-6102-8941-B552-816A8F64CE43}" dt="2020-04-27T15:33:17.626" v="740"/>
        <pc:sldMasterMkLst>
          <pc:docMk/>
          <pc:sldMasterMk cId="81632337" sldId="2147483708"/>
        </pc:sldMasterMkLst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17.626" v="740"/>
          <ac:spMkLst>
            <pc:docMk/>
            <pc:sldMasterMk cId="81632337" sldId="2147483708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2117197356" sldId="2147483709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117197356" sldId="214748370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117197356" sldId="2147483709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225221458" sldId="2147483711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25221458" sldId="214748371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25221458" sldId="2147483711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3342411180" sldId="2147483712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3342411180" sldId="2147483712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3342411180" sldId="2147483712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1784674061" sldId="2147483713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1784674061" sldId="2147483713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2604240368" sldId="2147483716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604240368" sldId="2147483716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604240368" sldId="2147483716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2604240368" sldId="2147483716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57108369" sldId="2147483717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57108369" sldId="2147483717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57108369" sldId="2147483717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57108369" sldId="2147483717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17.626" v="740"/>
          <pc:sldLayoutMkLst>
            <pc:docMk/>
            <pc:sldMasterMk cId="81632337" sldId="2147483708"/>
            <pc:sldLayoutMk cId="703754753" sldId="2147483719"/>
          </pc:sldLayoutMkLst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703754753" sldId="214748371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17.626" v="740"/>
            <ac:spMkLst>
              <pc:docMk/>
              <pc:sldMasterMk cId="81632337" sldId="2147483708"/>
              <pc:sldLayoutMk cId="703754753" sldId="2147483719"/>
              <ac:spMk id="3" creationId="{00000000-0000-0000-0000-000000000000}"/>
            </ac:spMkLst>
          </pc:spChg>
        </pc:sldLayoutChg>
      </pc:sldMasterChg>
      <pc:sldMasterChg chg="modSp modSldLayout">
        <pc:chgData name="González Diego Iván" userId="aa6911a4-26d5-4d17-bb1b-389faa5bfbb7" providerId="ADAL" clId="{645F4A2B-6102-8941-B552-816A8F64CE43}" dt="2020-04-27T15:33:34.062" v="741"/>
        <pc:sldMasterMkLst>
          <pc:docMk/>
          <pc:sldMasterMk cId="2441780892" sldId="2147483720"/>
        </pc:sldMasterMkLst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3:34.062" v="741"/>
          <ac:spMkLst>
            <pc:docMk/>
            <pc:sldMasterMk cId="2441780892" sldId="2147483720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272684923" sldId="2147483721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272684923" sldId="214748372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272684923" sldId="2147483721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3667035884" sldId="2147483723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667035884" sldId="214748372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667035884" sldId="2147483723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4199357499" sldId="2147483724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199357499" sldId="2147483724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199357499" sldId="2147483724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3148895679" sldId="2147483725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3148895679" sldId="2147483725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4038240741" sldId="2147483728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38240741" sldId="2147483728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38240741" sldId="2147483728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38240741" sldId="2147483728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1571062277" sldId="2147483729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1571062277" sldId="214748372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1571062277" sldId="2147483729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1571062277" sldId="2147483729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3:34.062" v="741"/>
          <pc:sldLayoutMkLst>
            <pc:docMk/>
            <pc:sldMasterMk cId="2441780892" sldId="2147483720"/>
            <pc:sldLayoutMk cId="4017451589" sldId="2147483731"/>
          </pc:sldLayoutMkLst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17451589" sldId="214748373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3:34.062" v="741"/>
            <ac:spMkLst>
              <pc:docMk/>
              <pc:sldMasterMk cId="2441780892" sldId="2147483720"/>
              <pc:sldLayoutMk cId="4017451589" sldId="2147483731"/>
              <ac:spMk id="3" creationId="{00000000-0000-0000-0000-000000000000}"/>
            </ac:spMkLst>
          </pc:spChg>
        </pc:sldLayoutChg>
      </pc:sldMasterChg>
      <pc:sldMasterChg chg="modSp modSldLayout">
        <pc:chgData name="González Diego Iván" userId="aa6911a4-26d5-4d17-bb1b-389faa5bfbb7" providerId="ADAL" clId="{645F4A2B-6102-8941-B552-816A8F64CE43}" dt="2020-04-27T15:34:24.295" v="750"/>
        <pc:sldMasterMkLst>
          <pc:docMk/>
          <pc:sldMasterMk cId="1388192014" sldId="2147483732"/>
        </pc:sldMasterMkLst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4:24.295" v="750"/>
          <ac:spMkLst>
            <pc:docMk/>
            <pc:sldMasterMk cId="1388192014" sldId="2147483732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888263057" sldId="2147483733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88263057" sldId="214748373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88263057" sldId="2147483733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27867004" sldId="2147483735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7867004" sldId="214748373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7867004" sldId="2147483735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2532958064" sldId="2147483736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2532958064" sldId="2147483736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2532958064" sldId="2147483736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3015563256" sldId="2147483737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3015563256" sldId="2147483737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297023310" sldId="2147483740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97023310" sldId="2147483740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97023310" sldId="2147483740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297023310" sldId="2147483740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373943758" sldId="2147483741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373943758" sldId="2147483741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373943758" sldId="2147483741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373943758" sldId="2147483741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4:24.295" v="750"/>
          <pc:sldLayoutMkLst>
            <pc:docMk/>
            <pc:sldMasterMk cId="1388192014" sldId="2147483732"/>
            <pc:sldLayoutMk cId="185295528" sldId="2147483743"/>
          </pc:sldLayoutMkLst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5295528" sldId="214748374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4:24.295" v="750"/>
            <ac:spMkLst>
              <pc:docMk/>
              <pc:sldMasterMk cId="1388192014" sldId="2147483732"/>
              <pc:sldLayoutMk cId="185295528" sldId="2147483743"/>
              <ac:spMk id="3" creationId="{00000000-0000-0000-0000-000000000000}"/>
            </ac:spMkLst>
          </pc:spChg>
        </pc:sldLayoutChg>
      </pc:sldMasterChg>
      <pc:sldMasterChg chg="modSp modSldLayout">
        <pc:chgData name="González Diego Iván" userId="aa6911a4-26d5-4d17-bb1b-389faa5bfbb7" providerId="ADAL" clId="{645F4A2B-6102-8941-B552-816A8F64CE43}" dt="2020-04-27T15:35:45.116" v="757"/>
        <pc:sldMasterMkLst>
          <pc:docMk/>
          <pc:sldMasterMk cId="316895543" sldId="2147483744"/>
        </pc:sldMasterMkLst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2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3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4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5" creationId="{00000000-0000-0000-0000-000000000000}"/>
          </ac:spMkLst>
        </pc:spChg>
        <pc:spChg chg="mod">
          <ac:chgData name="González Diego Iván" userId="aa6911a4-26d5-4d17-bb1b-389faa5bfbb7" providerId="ADAL" clId="{645F4A2B-6102-8941-B552-816A8F64CE43}" dt="2020-04-27T15:35:45.116" v="757"/>
          <ac:spMkLst>
            <pc:docMk/>
            <pc:sldMasterMk cId="316895543" sldId="2147483744"/>
            <ac:spMk id="6" creationId="{00000000-0000-0000-0000-000000000000}"/>
          </ac:spMkLst>
        </pc:sp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2817738413" sldId="2147483745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817738413" sldId="214748374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817738413" sldId="2147483745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3465158660" sldId="2147483747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465158660" sldId="2147483747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465158660" sldId="2147483747"/>
              <ac:spMk id="3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853298258" sldId="2147483748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853298258" sldId="2147483748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853298258" sldId="2147483748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2617972714" sldId="2147483749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4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5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2617972714" sldId="2147483749"/>
              <ac:spMk id="6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3719927541" sldId="2147483752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719927541" sldId="2147483752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719927541" sldId="2147483752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3719927541" sldId="2147483752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622737965" sldId="2147483753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622737965" sldId="2147483753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622737965" sldId="2147483753"/>
              <ac:spMk id="3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622737965" sldId="2147483753"/>
              <ac:spMk id="4" creationId="{00000000-0000-0000-0000-000000000000}"/>
            </ac:spMkLst>
          </pc:spChg>
        </pc:sldLayoutChg>
        <pc:sldLayoutChg chg="modSp">
          <pc:chgData name="González Diego Iván" userId="aa6911a4-26d5-4d17-bb1b-389faa5bfbb7" providerId="ADAL" clId="{645F4A2B-6102-8941-B552-816A8F64CE43}" dt="2020-04-27T15:35:45.116" v="757"/>
          <pc:sldLayoutMkLst>
            <pc:docMk/>
            <pc:sldMasterMk cId="316895543" sldId="2147483744"/>
            <pc:sldLayoutMk cId="1125692023" sldId="2147483755"/>
          </pc:sldLayoutMkLst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1125692023" sldId="2147483755"/>
              <ac:spMk id="2" creationId="{00000000-0000-0000-0000-000000000000}"/>
            </ac:spMkLst>
          </pc:spChg>
          <pc:spChg chg="mod">
            <ac:chgData name="González Diego Iván" userId="aa6911a4-26d5-4d17-bb1b-389faa5bfbb7" providerId="ADAL" clId="{645F4A2B-6102-8941-B552-816A8F64CE43}" dt="2020-04-27T15:35:45.116" v="757"/>
            <ac:spMkLst>
              <pc:docMk/>
              <pc:sldMasterMk cId="316895543" sldId="2147483744"/>
              <pc:sldLayoutMk cId="1125692023" sldId="2147483755"/>
              <ac:spMk id="3" creationId="{00000000-0000-0000-0000-000000000000}"/>
            </ac:spMkLst>
          </pc:spChg>
        </pc:sldLayoutChg>
      </pc:sldMasterChg>
    </pc:docChg>
  </pc:docChgLst>
  <pc:docChgLst>
    <pc:chgData name="González Diego Iván" userId="aa6911a4-26d5-4d17-bb1b-389faa5bfbb7" providerId="ADAL" clId="{6C21C569-B825-4F5D-940E-CDD43713A471}"/>
    <pc:docChg chg="undo custSel modSld">
      <pc:chgData name="González Diego Iván" userId="aa6911a4-26d5-4d17-bb1b-389faa5bfbb7" providerId="ADAL" clId="{6C21C569-B825-4F5D-940E-CDD43713A471}" dt="2020-04-28T10:20:56.178" v="2704" actId="20577"/>
      <pc:docMkLst>
        <pc:docMk/>
      </pc:docMkLst>
      <pc:sldChg chg="modSp mod">
        <pc:chgData name="González Diego Iván" userId="aa6911a4-26d5-4d17-bb1b-389faa5bfbb7" providerId="ADAL" clId="{6C21C569-B825-4F5D-940E-CDD43713A471}" dt="2020-04-28T09:54:02.172" v="1435" actId="20577"/>
        <pc:sldMkLst>
          <pc:docMk/>
          <pc:sldMk cId="1775978717" sldId="256"/>
        </pc:sldMkLst>
        <pc:spChg chg="mod">
          <ac:chgData name="González Diego Iván" userId="aa6911a4-26d5-4d17-bb1b-389faa5bfbb7" providerId="ADAL" clId="{6C21C569-B825-4F5D-940E-CDD43713A471}" dt="2020-04-28T09:54:02.172" v="1435" actId="20577"/>
          <ac:spMkLst>
            <pc:docMk/>
            <pc:sldMk cId="1775978717" sldId="256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6C21C569-B825-4F5D-940E-CDD43713A471}" dt="2020-04-28T09:33:19.955" v="795" actId="1076"/>
          <ac:spMkLst>
            <pc:docMk/>
            <pc:sldMk cId="1775978717" sldId="256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6C21C569-B825-4F5D-940E-CDD43713A471}" dt="2020-04-28T07:41:21.800" v="20" actId="1035"/>
          <ac:spMkLst>
            <pc:docMk/>
            <pc:sldMk cId="1775978717" sldId="256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6C21C569-B825-4F5D-940E-CDD43713A471}" dt="2020-04-28T09:48:23.255" v="1249" actId="1076"/>
          <ac:spMkLst>
            <pc:docMk/>
            <pc:sldMk cId="1775978717" sldId="256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6C21C569-B825-4F5D-940E-CDD43713A471}" dt="2020-04-28T09:39:29.993" v="942" actId="1076"/>
          <ac:spMkLst>
            <pc:docMk/>
            <pc:sldMk cId="1775978717" sldId="256"/>
            <ac:spMk id="18" creationId="{8076AE3D-5C85-1D43-9E26-7AB3B0213673}"/>
          </ac:spMkLst>
        </pc:spChg>
        <pc:graphicFrameChg chg="modGraphic">
          <ac:chgData name="González Diego Iván" userId="aa6911a4-26d5-4d17-bb1b-389faa5bfbb7" providerId="ADAL" clId="{6C21C569-B825-4F5D-940E-CDD43713A471}" dt="2020-04-28T09:49:52.745" v="1271" actId="20577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C21C569-B825-4F5D-940E-CDD43713A471}" dt="2020-04-28T09:39:24.214" v="939" actId="1076"/>
          <ac:cxnSpMkLst>
            <pc:docMk/>
            <pc:sldMk cId="1775978717" sldId="256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6C21C569-B825-4F5D-940E-CDD43713A471}" dt="2020-04-28T09:33:50.396" v="825" actId="1076"/>
          <ac:cxnSpMkLst>
            <pc:docMk/>
            <pc:sldMk cId="1775978717" sldId="256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6C21C569-B825-4F5D-940E-CDD43713A471}" dt="2020-04-28T09:48:24.716" v="1250" actId="1076"/>
          <ac:cxnSpMkLst>
            <pc:docMk/>
            <pc:sldMk cId="1775978717" sldId="256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6C21C569-B825-4F5D-940E-CDD43713A471}" dt="2020-04-28T09:33:17.233" v="794" actId="1076"/>
          <ac:cxnSpMkLst>
            <pc:docMk/>
            <pc:sldMk cId="1775978717" sldId="256"/>
            <ac:cxnSpMk id="17" creationId="{3B0B673B-A783-B44B-8A91-B3E15A03B082}"/>
          </ac:cxnSpMkLst>
        </pc:cxnChg>
      </pc:sldChg>
      <pc:sldChg chg="modSp mod">
        <pc:chgData name="González Diego Iván" userId="aa6911a4-26d5-4d17-bb1b-389faa5bfbb7" providerId="ADAL" clId="{6C21C569-B825-4F5D-940E-CDD43713A471}" dt="2020-04-28T10:20:56.178" v="2704" actId="20577"/>
        <pc:sldMkLst>
          <pc:docMk/>
          <pc:sldMk cId="2799251392" sldId="257"/>
        </pc:sldMkLst>
        <pc:spChg chg="mod">
          <ac:chgData name="González Diego Iván" userId="aa6911a4-26d5-4d17-bb1b-389faa5bfbb7" providerId="ADAL" clId="{6C21C569-B825-4F5D-940E-CDD43713A471}" dt="2020-04-28T10:20:56.178" v="2704" actId="20577"/>
          <ac:spMkLst>
            <pc:docMk/>
            <pc:sldMk cId="2799251392" sldId="257"/>
            <ac:spMk id="2" creationId="{16D4A825-7DA7-224C-9A2E-9A5B729AF5D6}"/>
          </ac:spMkLst>
        </pc:spChg>
        <pc:spChg chg="mod">
          <ac:chgData name="González Diego Iván" userId="aa6911a4-26d5-4d17-bb1b-389faa5bfbb7" providerId="ADAL" clId="{6C21C569-B825-4F5D-940E-CDD43713A471}" dt="2020-04-28T07:42:20.352" v="131" actId="1035"/>
          <ac:spMkLst>
            <pc:docMk/>
            <pc:sldMk cId="2799251392" sldId="257"/>
            <ac:spMk id="10" creationId="{01F7BB5C-AE68-6041-B651-8C8DD56572D3}"/>
          </ac:spMkLst>
        </pc:spChg>
        <pc:spChg chg="mod">
          <ac:chgData name="González Diego Iván" userId="aa6911a4-26d5-4d17-bb1b-389faa5bfbb7" providerId="ADAL" clId="{6C21C569-B825-4F5D-940E-CDD43713A471}" dt="2020-04-28T10:10:25.913" v="2319" actId="1076"/>
          <ac:spMkLst>
            <pc:docMk/>
            <pc:sldMk cId="2799251392" sldId="257"/>
            <ac:spMk id="14" creationId="{D48407B5-209A-5F4F-839D-009D9F1526BB}"/>
          </ac:spMkLst>
        </pc:spChg>
        <pc:spChg chg="mod">
          <ac:chgData name="González Diego Iván" userId="aa6911a4-26d5-4d17-bb1b-389faa5bfbb7" providerId="ADAL" clId="{6C21C569-B825-4F5D-940E-CDD43713A471}" dt="2020-04-28T07:42:05.096" v="114" actId="1036"/>
          <ac:spMkLst>
            <pc:docMk/>
            <pc:sldMk cId="2799251392" sldId="257"/>
            <ac:spMk id="16" creationId="{EB2457CC-77B7-9343-A958-339D68BDB3D9}"/>
          </ac:spMkLst>
        </pc:spChg>
        <pc:spChg chg="mod">
          <ac:chgData name="González Diego Iván" userId="aa6911a4-26d5-4d17-bb1b-389faa5bfbb7" providerId="ADAL" clId="{6C21C569-B825-4F5D-940E-CDD43713A471}" dt="2020-04-28T07:41:58.760" v="99" actId="1035"/>
          <ac:spMkLst>
            <pc:docMk/>
            <pc:sldMk cId="2799251392" sldId="257"/>
            <ac:spMk id="18" creationId="{8076AE3D-5C85-1D43-9E26-7AB3B0213673}"/>
          </ac:spMkLst>
        </pc:spChg>
        <pc:graphicFrameChg chg="mod modGraphic">
          <ac:chgData name="González Diego Iván" userId="aa6911a4-26d5-4d17-bb1b-389faa5bfbb7" providerId="ADAL" clId="{6C21C569-B825-4F5D-940E-CDD43713A471}" dt="2020-04-28T10:11:56.048" v="2337" actId="20577"/>
          <ac:graphicFrameMkLst>
            <pc:docMk/>
            <pc:sldMk cId="2799251392" sldId="257"/>
            <ac:graphicFrameMk id="12" creationId="{96C859BC-D518-0849-82EC-905F64565155}"/>
          </ac:graphicFrameMkLst>
        </pc:graphicFrameChg>
        <pc:cxnChg chg="mod">
          <ac:chgData name="González Diego Iván" userId="aa6911a4-26d5-4d17-bb1b-389faa5bfbb7" providerId="ADAL" clId="{6C21C569-B825-4F5D-940E-CDD43713A471}" dt="2020-04-28T10:06:44.835" v="2180" actId="1076"/>
          <ac:cxnSpMkLst>
            <pc:docMk/>
            <pc:sldMk cId="2799251392" sldId="257"/>
            <ac:cxnSpMk id="8" creationId="{D72BBF11-F6C8-394A-AB0A-ED2ABF526799}"/>
          </ac:cxnSpMkLst>
        </pc:cxnChg>
        <pc:cxnChg chg="mod">
          <ac:chgData name="González Diego Iván" userId="aa6911a4-26d5-4d17-bb1b-389faa5bfbb7" providerId="ADAL" clId="{6C21C569-B825-4F5D-940E-CDD43713A471}" dt="2020-04-28T10:10:23.553" v="2318" actId="1076"/>
          <ac:cxnSpMkLst>
            <pc:docMk/>
            <pc:sldMk cId="2799251392" sldId="257"/>
            <ac:cxnSpMk id="13" creationId="{C41B68C8-F6C0-1742-A1B2-57B10EE19FCD}"/>
          </ac:cxnSpMkLst>
        </pc:cxnChg>
        <pc:cxnChg chg="mod">
          <ac:chgData name="González Diego Iván" userId="aa6911a4-26d5-4d17-bb1b-389faa5bfbb7" providerId="ADAL" clId="{6C21C569-B825-4F5D-940E-CDD43713A471}" dt="2020-04-28T10:16:49.940" v="2528" actId="1076"/>
          <ac:cxnSpMkLst>
            <pc:docMk/>
            <pc:sldMk cId="2799251392" sldId="257"/>
            <ac:cxnSpMk id="15" creationId="{119D7DBE-5DBA-954A-B1CB-CD1FE55CF95E}"/>
          </ac:cxnSpMkLst>
        </pc:cxnChg>
        <pc:cxnChg chg="mod">
          <ac:chgData name="González Diego Iván" userId="aa6911a4-26d5-4d17-bb1b-389faa5bfbb7" providerId="ADAL" clId="{6C21C569-B825-4F5D-940E-CDD43713A471}" dt="2020-04-28T10:03:38.380" v="2043" actId="1076"/>
          <ac:cxnSpMkLst>
            <pc:docMk/>
            <pc:sldMk cId="2799251392" sldId="257"/>
            <ac:cxnSpMk id="17" creationId="{3B0B673B-A783-B44B-8A91-B3E15A03B082}"/>
          </ac:cxnSpMkLst>
        </pc:cxnChg>
      </pc:sldChg>
    </pc:docChg>
  </pc:docChgLst>
  <pc:docChgLst>
    <pc:chgData name="González Diego Iván" userId="aa6911a4-26d5-4d17-bb1b-389faa5bfbb7" providerId="ADAL" clId="{AA5FA1AB-54D1-CC4C-BBAD-59040071C9EA}"/>
    <pc:docChg chg="undo custSel addSld delSld modSld">
      <pc:chgData name="González Diego Iván" userId="aa6911a4-26d5-4d17-bb1b-389faa5bfbb7" providerId="ADAL" clId="{AA5FA1AB-54D1-CC4C-BBAD-59040071C9EA}" dt="2020-04-20T18:52:08.694" v="1175" actId="478"/>
      <pc:docMkLst>
        <pc:docMk/>
      </pc:docMkLst>
      <pc:sldChg chg="addSp delSp modSp">
        <pc:chgData name="González Diego Iván" userId="aa6911a4-26d5-4d17-bb1b-389faa5bfbb7" providerId="ADAL" clId="{AA5FA1AB-54D1-CC4C-BBAD-59040071C9EA}" dt="2020-04-20T18:52:08.694" v="1175" actId="478"/>
        <pc:sldMkLst>
          <pc:docMk/>
          <pc:sldMk cId="1775978717" sldId="256"/>
        </pc:sldMkLst>
        <pc:spChg chg="del mod">
          <ac:chgData name="González Diego Iván" userId="aa6911a4-26d5-4d17-bb1b-389faa5bfbb7" providerId="ADAL" clId="{AA5FA1AB-54D1-CC4C-BBAD-59040071C9EA}" dt="2020-04-20T18:22:53.905" v="6"/>
          <ac:spMkLst>
            <pc:docMk/>
            <pc:sldMk cId="1775978717" sldId="256"/>
            <ac:spMk id="2" creationId="{564E50BF-8530-9247-AA29-8250BC021E1F}"/>
          </ac:spMkLst>
        </pc:spChg>
        <pc:spChg chg="add mod">
          <ac:chgData name="González Diego Iván" userId="aa6911a4-26d5-4d17-bb1b-389faa5bfbb7" providerId="ADAL" clId="{AA5FA1AB-54D1-CC4C-BBAD-59040071C9EA}" dt="2020-04-20T18:51:06.430" v="1148" actId="6549"/>
          <ac:spMkLst>
            <pc:docMk/>
            <pc:sldMk cId="1775978717" sldId="256"/>
            <ac:spMk id="4" creationId="{D66CE294-0CA4-C243-9C25-ECE57F57860E}"/>
          </ac:spMkLst>
        </pc:spChg>
        <pc:spChg chg="add del mod">
          <ac:chgData name="González Diego Iván" userId="aa6911a4-26d5-4d17-bb1b-389faa5bfbb7" providerId="ADAL" clId="{AA5FA1AB-54D1-CC4C-BBAD-59040071C9EA}" dt="2020-04-20T18:52:06.766" v="1174" actId="478"/>
          <ac:spMkLst>
            <pc:docMk/>
            <pc:sldMk cId="1775978717" sldId="256"/>
            <ac:spMk id="7" creationId="{6ACB87AD-96CE-4C41-94D5-55A73B3E10BD}"/>
          </ac:spMkLst>
        </pc:spChg>
        <pc:spChg chg="add del mod">
          <ac:chgData name="González Diego Iván" userId="aa6911a4-26d5-4d17-bb1b-389faa5bfbb7" providerId="ADAL" clId="{AA5FA1AB-54D1-CC4C-BBAD-59040071C9EA}" dt="2020-04-20T18:52:06.766" v="1174" actId="478"/>
          <ac:spMkLst>
            <pc:docMk/>
            <pc:sldMk cId="1775978717" sldId="256"/>
            <ac:spMk id="31" creationId="{2CEC79F9-E6F5-9D40-84B3-6391AFBA64EA}"/>
          </ac:spMkLst>
        </pc:spChg>
        <pc:spChg chg="add del mod">
          <ac:chgData name="González Diego Iván" userId="aa6911a4-26d5-4d17-bb1b-389faa5bfbb7" providerId="ADAL" clId="{AA5FA1AB-54D1-CC4C-BBAD-59040071C9EA}" dt="2020-04-20T18:52:08.694" v="1175" actId="478"/>
          <ac:spMkLst>
            <pc:docMk/>
            <pc:sldMk cId="1775978717" sldId="256"/>
            <ac:spMk id="32" creationId="{1B9690B5-A886-BE4B-854D-AF029BF28F73}"/>
          </ac:spMkLst>
        </pc:spChg>
        <pc:spChg chg="del mod">
          <ac:chgData name="González Diego Iván" userId="aa6911a4-26d5-4d17-bb1b-389faa5bfbb7" providerId="ADAL" clId="{AA5FA1AB-54D1-CC4C-BBAD-59040071C9EA}" dt="2020-04-20T18:22:50.884" v="3" actId="478"/>
          <ac:spMkLst>
            <pc:docMk/>
            <pc:sldMk cId="1775978717" sldId="256"/>
            <ac:spMk id="38" creationId="{D3DC778F-54B5-0440-9C85-FA2706AAB390}"/>
          </ac:spMkLst>
        </pc:spChg>
        <pc:grpChg chg="del">
          <ac:chgData name="González Diego Iván" userId="aa6911a4-26d5-4d17-bb1b-389faa5bfbb7" providerId="ADAL" clId="{AA5FA1AB-54D1-CC4C-BBAD-59040071C9EA}" dt="2020-04-20T18:22:44.991" v="0" actId="478"/>
          <ac:grpSpMkLst>
            <pc:docMk/>
            <pc:sldMk cId="1775978717" sldId="256"/>
            <ac:grpSpMk id="6" creationId="{F1580ED3-4D3A-0F40-8220-141AEFB2CB42}"/>
          </ac:grpSpMkLst>
        </pc:grpChg>
        <pc:grpChg chg="del">
          <ac:chgData name="González Diego Iván" userId="aa6911a4-26d5-4d17-bb1b-389faa5bfbb7" providerId="ADAL" clId="{AA5FA1AB-54D1-CC4C-BBAD-59040071C9EA}" dt="2020-04-20T18:22:44.991" v="0" actId="478"/>
          <ac:grpSpMkLst>
            <pc:docMk/>
            <pc:sldMk cId="1775978717" sldId="256"/>
            <ac:grpSpMk id="8" creationId="{D4BEAD72-112A-BD40-8210-66C297BDCE2D}"/>
          </ac:grpSpMkLst>
        </pc:grpChg>
        <pc:grpChg chg="del">
          <ac:chgData name="González Diego Iván" userId="aa6911a4-26d5-4d17-bb1b-389faa5bfbb7" providerId="ADAL" clId="{AA5FA1AB-54D1-CC4C-BBAD-59040071C9EA}" dt="2020-04-20T18:22:44.991" v="0" actId="478"/>
          <ac:grpSpMkLst>
            <pc:docMk/>
            <pc:sldMk cId="1775978717" sldId="256"/>
            <ac:grpSpMk id="11" creationId="{8F865D17-6E08-1244-A1A5-C9DAF517CF7E}"/>
          </ac:grpSpMkLst>
        </pc:grpChg>
        <pc:graphicFrameChg chg="mod modGraphic">
          <ac:chgData name="González Diego Iván" userId="aa6911a4-26d5-4d17-bb1b-389faa5bfbb7" providerId="ADAL" clId="{AA5FA1AB-54D1-CC4C-BBAD-59040071C9EA}" dt="2020-04-20T18:50:46.010" v="1142" actId="2084"/>
          <ac:graphicFrameMkLst>
            <pc:docMk/>
            <pc:sldMk cId="1775978717" sldId="256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AA5FA1AB-54D1-CC4C-BBAD-59040071C9EA}" dt="2020-04-20T18:22:54.241" v="7" actId="478"/>
          <ac:cxnSpMkLst>
            <pc:docMk/>
            <pc:sldMk cId="1775978717" sldId="256"/>
            <ac:cxnSpMk id="15" creationId="{7AC7712A-9ABB-B54C-BE1D-3DCB8DB95004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17" creationId="{E08CD427-A456-B840-A328-AEF666C77216}"/>
          </ac:cxnSpMkLst>
        </pc:cxnChg>
        <pc:cxnChg chg="del">
          <ac:chgData name="González Diego Iván" userId="aa6911a4-26d5-4d17-bb1b-389faa5bfbb7" providerId="ADAL" clId="{AA5FA1AB-54D1-CC4C-BBAD-59040071C9EA}" dt="2020-04-20T18:22:54.952" v="8" actId="478"/>
          <ac:cxnSpMkLst>
            <pc:docMk/>
            <pc:sldMk cId="1775978717" sldId="256"/>
            <ac:cxnSpMk id="19" creationId="{558367D9-05BF-9548-A117-B6B1C21A6182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20" creationId="{82696BFB-7003-1345-9885-F45BF55084D6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21" creationId="{5489B3C6-0660-5347-A2DB-45E2CF44D658}"/>
          </ac:cxnSpMkLst>
        </pc:cxnChg>
        <pc:cxnChg chg="del">
          <ac:chgData name="González Diego Iván" userId="aa6911a4-26d5-4d17-bb1b-389faa5bfbb7" providerId="ADAL" clId="{AA5FA1AB-54D1-CC4C-BBAD-59040071C9EA}" dt="2020-04-20T18:22:53.664" v="4" actId="478"/>
          <ac:cxnSpMkLst>
            <pc:docMk/>
            <pc:sldMk cId="1775978717" sldId="256"/>
            <ac:cxnSpMk id="23" creationId="{0825BE8C-C4D1-0D4B-8596-AF6A248A4F7D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24" creationId="{91A1C227-3324-9940-AA77-B56CAA406347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25" creationId="{B891C0E1-5FFF-9F4B-8F25-96A9112C9CE4}"/>
          </ac:cxnSpMkLst>
        </pc:cxnChg>
        <pc:cxnChg chg="del">
          <ac:chgData name="González Diego Iván" userId="aa6911a4-26d5-4d17-bb1b-389faa5bfbb7" providerId="ADAL" clId="{AA5FA1AB-54D1-CC4C-BBAD-59040071C9EA}" dt="2020-04-20T18:22:57.562" v="11" actId="478"/>
          <ac:cxnSpMkLst>
            <pc:docMk/>
            <pc:sldMk cId="1775978717" sldId="256"/>
            <ac:cxnSpMk id="27" creationId="{990E5744-DC73-6D45-BF3C-65DF9FBBE9DA}"/>
          </ac:cxnSpMkLst>
        </pc:cxnChg>
        <pc:cxnChg chg="add del mod">
          <ac:chgData name="González Diego Iván" userId="aa6911a4-26d5-4d17-bb1b-389faa5bfbb7" providerId="ADAL" clId="{AA5FA1AB-54D1-CC4C-BBAD-59040071C9EA}" dt="2020-04-20T18:52:06.766" v="1174" actId="478"/>
          <ac:cxnSpMkLst>
            <pc:docMk/>
            <pc:sldMk cId="1775978717" sldId="256"/>
            <ac:cxnSpMk id="28" creationId="{48C39405-96B4-4340-8DAA-08B00D935082}"/>
          </ac:cxnSpMkLst>
        </pc:cxnChg>
        <pc:cxnChg chg="del">
          <ac:chgData name="González Diego Iván" userId="aa6911a4-26d5-4d17-bb1b-389faa5bfbb7" providerId="ADAL" clId="{AA5FA1AB-54D1-CC4C-BBAD-59040071C9EA}" dt="2020-04-20T18:22:58.642" v="12" actId="478"/>
          <ac:cxnSpMkLst>
            <pc:docMk/>
            <pc:sldMk cId="1775978717" sldId="256"/>
            <ac:cxnSpMk id="29" creationId="{0DD865D3-DEBC-784A-B2B6-1AFA7C9F8A84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33" creationId="{CDF4AC1D-D688-0D43-8F0D-86732369DCA0}"/>
          </ac:cxnSpMkLst>
        </pc:cxnChg>
        <pc:cxnChg chg="del">
          <ac:chgData name="González Diego Iván" userId="aa6911a4-26d5-4d17-bb1b-389faa5bfbb7" providerId="ADAL" clId="{AA5FA1AB-54D1-CC4C-BBAD-59040071C9EA}" dt="2020-04-20T18:22:56.328" v="9" actId="478"/>
          <ac:cxnSpMkLst>
            <pc:docMk/>
            <pc:sldMk cId="1775978717" sldId="256"/>
            <ac:cxnSpMk id="35" creationId="{AC6606C3-4FC2-A54C-BBDE-3B6BB708FAE9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37" creationId="{369A6053-9944-6C45-9C87-4653C243BF8E}"/>
          </ac:cxnSpMkLst>
        </pc:cxnChg>
        <pc:cxnChg chg="del">
          <ac:chgData name="González Diego Iván" userId="aa6911a4-26d5-4d17-bb1b-389faa5bfbb7" providerId="ADAL" clId="{AA5FA1AB-54D1-CC4C-BBAD-59040071C9EA}" dt="2020-04-20T18:22:56.937" v="10" actId="478"/>
          <ac:cxnSpMkLst>
            <pc:docMk/>
            <pc:sldMk cId="1775978717" sldId="256"/>
            <ac:cxnSpMk id="40" creationId="{BCA2B427-32E5-3342-889C-ADB2106DE0C8}"/>
          </ac:cxnSpMkLst>
        </pc:cxnChg>
        <pc:cxnChg chg="del">
          <ac:chgData name="González Diego Iván" userId="aa6911a4-26d5-4d17-bb1b-389faa5bfbb7" providerId="ADAL" clId="{AA5FA1AB-54D1-CC4C-BBAD-59040071C9EA}" dt="2020-04-20T18:23:00.211" v="14" actId="478"/>
          <ac:cxnSpMkLst>
            <pc:docMk/>
            <pc:sldMk cId="1775978717" sldId="256"/>
            <ac:cxnSpMk id="42" creationId="{92B9B3D8-9BE8-6442-A350-445EA62AFF3B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44" creationId="{E66D35C0-61BB-F840-838D-E65CB949B35F}"/>
          </ac:cxnSpMkLst>
        </pc:cxnChg>
        <pc:cxnChg chg="del">
          <ac:chgData name="González Diego Iván" userId="aa6911a4-26d5-4d17-bb1b-389faa5bfbb7" providerId="ADAL" clId="{AA5FA1AB-54D1-CC4C-BBAD-59040071C9EA}" dt="2020-04-20T18:22:59.578" v="13" actId="478"/>
          <ac:cxnSpMkLst>
            <pc:docMk/>
            <pc:sldMk cId="1775978717" sldId="256"/>
            <ac:cxnSpMk id="46" creationId="{DC5A5AE6-BFAD-EB44-A4D1-CD87EE389B01}"/>
          </ac:cxnSpMkLst>
        </pc:cxnChg>
        <pc:cxnChg chg="del">
          <ac:chgData name="González Diego Iván" userId="aa6911a4-26d5-4d17-bb1b-389faa5bfbb7" providerId="ADAL" clId="{AA5FA1AB-54D1-CC4C-BBAD-59040071C9EA}" dt="2020-04-20T18:22:44.991" v="0" actId="478"/>
          <ac:cxnSpMkLst>
            <pc:docMk/>
            <pc:sldMk cId="1775978717" sldId="256"/>
            <ac:cxnSpMk id="48" creationId="{1E2601C6-54FA-1C4E-8923-8F91E59ED9EB}"/>
          </ac:cxnSpMkLst>
        </pc:cxnChg>
      </pc:sldChg>
      <pc:sldChg chg="del">
        <pc:chgData name="González Diego Iván" userId="aa6911a4-26d5-4d17-bb1b-389faa5bfbb7" providerId="ADAL" clId="{AA5FA1AB-54D1-CC4C-BBAD-59040071C9EA}" dt="2020-04-20T18:25:12.691" v="86" actId="2696"/>
        <pc:sldMkLst>
          <pc:docMk/>
          <pc:sldMk cId="329874693" sldId="257"/>
        </pc:sldMkLst>
      </pc:sldChg>
      <pc:sldChg chg="addSp delSp modSp add">
        <pc:chgData name="González Diego Iván" userId="aa6911a4-26d5-4d17-bb1b-389faa5bfbb7" providerId="ADAL" clId="{AA5FA1AB-54D1-CC4C-BBAD-59040071C9EA}" dt="2020-04-20T18:51:28.951" v="1154" actId="2084"/>
        <pc:sldMkLst>
          <pc:docMk/>
          <pc:sldMk cId="1040154033" sldId="257"/>
        </pc:sldMkLst>
        <pc:spChg chg="mod">
          <ac:chgData name="González Diego Iván" userId="aa6911a4-26d5-4d17-bb1b-389faa5bfbb7" providerId="ADAL" clId="{AA5FA1AB-54D1-CC4C-BBAD-59040071C9EA}" dt="2020-04-20T18:51:16.920" v="1151" actId="6549"/>
          <ac:spMkLst>
            <pc:docMk/>
            <pc:sldMk cId="1040154033" sldId="257"/>
            <ac:spMk id="4" creationId="{D66CE294-0CA4-C243-9C25-ECE57F57860E}"/>
          </ac:spMkLst>
        </pc:spChg>
        <pc:spChg chg="del">
          <ac:chgData name="González Diego Iván" userId="aa6911a4-26d5-4d17-bb1b-389faa5bfbb7" providerId="ADAL" clId="{AA5FA1AB-54D1-CC4C-BBAD-59040071C9EA}" dt="2020-04-20T18:51:20.744" v="1152" actId="478"/>
          <ac:spMkLst>
            <pc:docMk/>
            <pc:sldMk cId="1040154033" sldId="257"/>
            <ac:spMk id="7" creationId="{6ACB87AD-96CE-4C41-94D5-55A73B3E10BD}"/>
          </ac:spMkLst>
        </pc:spChg>
        <pc:spChg chg="add del mod">
          <ac:chgData name="González Diego Iván" userId="aa6911a4-26d5-4d17-bb1b-389faa5bfbb7" providerId="ADAL" clId="{AA5FA1AB-54D1-CC4C-BBAD-59040071C9EA}" dt="2020-04-20T18:51:21.694" v="1153" actId="478"/>
          <ac:spMkLst>
            <pc:docMk/>
            <pc:sldMk cId="1040154033" sldId="257"/>
            <ac:spMk id="11" creationId="{D2A96D0A-B050-5945-8086-E5F54BC7ED97}"/>
          </ac:spMkLst>
        </pc:spChg>
        <pc:spChg chg="add del mod">
          <ac:chgData name="González Diego Iván" userId="aa6911a4-26d5-4d17-bb1b-389faa5bfbb7" providerId="ADAL" clId="{AA5FA1AB-54D1-CC4C-BBAD-59040071C9EA}" dt="2020-04-20T18:51:20.744" v="1152" actId="478"/>
          <ac:spMkLst>
            <pc:docMk/>
            <pc:sldMk cId="1040154033" sldId="257"/>
            <ac:spMk id="13" creationId="{DF2740E8-11F3-F442-80EE-2FB0F12D9443}"/>
          </ac:spMkLst>
        </pc:spChg>
        <pc:spChg chg="del">
          <ac:chgData name="González Diego Iván" userId="aa6911a4-26d5-4d17-bb1b-389faa5bfbb7" providerId="ADAL" clId="{AA5FA1AB-54D1-CC4C-BBAD-59040071C9EA}" dt="2020-04-20T18:40:23.940" v="829" actId="478"/>
          <ac:spMkLst>
            <pc:docMk/>
            <pc:sldMk cId="1040154033" sldId="257"/>
            <ac:spMk id="31" creationId="{2CEC79F9-E6F5-9D40-84B3-6391AFBA64EA}"/>
          </ac:spMkLst>
        </pc:spChg>
        <pc:spChg chg="del">
          <ac:chgData name="González Diego Iván" userId="aa6911a4-26d5-4d17-bb1b-389faa5bfbb7" providerId="ADAL" clId="{AA5FA1AB-54D1-CC4C-BBAD-59040071C9EA}" dt="2020-04-20T18:40:25.225" v="831" actId="478"/>
          <ac:spMkLst>
            <pc:docMk/>
            <pc:sldMk cId="1040154033" sldId="257"/>
            <ac:spMk id="32" creationId="{1B9690B5-A886-BE4B-854D-AF029BF28F73}"/>
          </ac:spMkLst>
        </pc:spChg>
        <pc:graphicFrameChg chg="modGraphic">
          <ac:chgData name="González Diego Iván" userId="aa6911a4-26d5-4d17-bb1b-389faa5bfbb7" providerId="ADAL" clId="{AA5FA1AB-54D1-CC4C-BBAD-59040071C9EA}" dt="2020-04-20T18:51:28.951" v="1154" actId="2084"/>
          <ac:graphicFrameMkLst>
            <pc:docMk/>
            <pc:sldMk cId="1040154033" sldId="257"/>
            <ac:graphicFrameMk id="12" creationId="{96C859BC-D518-0849-82EC-905F64565155}"/>
          </ac:graphicFrameMkLst>
        </pc:graphicFrame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3" creationId="{8B1EBE9D-EB25-A34F-A76F-31362201AD97}"/>
          </ac:cxnSpMkLst>
        </pc:cxn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6" creationId="{22990270-D30D-0B4E-BD41-5A847604C3C1}"/>
          </ac:cxnSpMkLst>
        </pc:cxn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9" creationId="{2EDB4780-E610-784C-B5AB-C0D653196AE7}"/>
          </ac:cxnSpMkLst>
        </pc:cxnChg>
        <pc:cxnChg chg="add del mod">
          <ac:chgData name="González Diego Iván" userId="aa6911a4-26d5-4d17-bb1b-389faa5bfbb7" providerId="ADAL" clId="{AA5FA1AB-54D1-CC4C-BBAD-59040071C9EA}" dt="2020-04-20T18:51:20.744" v="1152" actId="478"/>
          <ac:cxnSpMkLst>
            <pc:docMk/>
            <pc:sldMk cId="1040154033" sldId="257"/>
            <ac:cxnSpMk id="14" creationId="{74882FD1-51A3-1B45-9B63-B4FA741DDBE9}"/>
          </ac:cxnSpMkLst>
        </pc:cxnChg>
        <pc:cxnChg chg="del">
          <ac:chgData name="González Diego Iván" userId="aa6911a4-26d5-4d17-bb1b-389faa5bfbb7" providerId="ADAL" clId="{AA5FA1AB-54D1-CC4C-BBAD-59040071C9EA}" dt="2020-04-20T18:40:24.636" v="830" actId="478"/>
          <ac:cxnSpMkLst>
            <pc:docMk/>
            <pc:sldMk cId="1040154033" sldId="257"/>
            <ac:cxnSpMk id="17" creationId="{E08CD427-A456-B840-A328-AEF666C77216}"/>
          </ac:cxnSpMkLst>
        </pc:cxnChg>
        <pc:cxnChg chg="del">
          <ac:chgData name="González Diego Iván" userId="aa6911a4-26d5-4d17-bb1b-389faa5bfbb7" providerId="ADAL" clId="{AA5FA1AB-54D1-CC4C-BBAD-59040071C9EA}" dt="2020-04-20T18:40:23.102" v="828" actId="478"/>
          <ac:cxnSpMkLst>
            <pc:docMk/>
            <pc:sldMk cId="1040154033" sldId="257"/>
            <ac:cxnSpMk id="20" creationId="{82696BFB-7003-1345-9885-F45BF55084D6}"/>
          </ac:cxnSpMkLst>
        </pc:cxnChg>
        <pc:cxnChg chg="del">
          <ac:chgData name="González Diego Iván" userId="aa6911a4-26d5-4d17-bb1b-389faa5bfbb7" providerId="ADAL" clId="{AA5FA1AB-54D1-CC4C-BBAD-59040071C9EA}" dt="2020-04-20T18:40:26.406" v="833" actId="478"/>
          <ac:cxnSpMkLst>
            <pc:docMk/>
            <pc:sldMk cId="1040154033" sldId="257"/>
            <ac:cxnSpMk id="24" creationId="{91A1C227-3324-9940-AA77-B56CAA406347}"/>
          </ac:cxnSpMkLst>
        </pc:cxnChg>
        <pc:cxnChg chg="del">
          <ac:chgData name="González Diego Iván" userId="aa6911a4-26d5-4d17-bb1b-389faa5bfbb7" providerId="ADAL" clId="{AA5FA1AB-54D1-CC4C-BBAD-59040071C9EA}" dt="2020-04-20T18:40:25.856" v="832" actId="478"/>
          <ac:cxnSpMkLst>
            <pc:docMk/>
            <pc:sldMk cId="1040154033" sldId="257"/>
            <ac:cxnSpMk id="28" creationId="{48C39405-96B4-4340-8DAA-08B00D935082}"/>
          </ac:cxnSpMkLst>
        </pc:cxnChg>
      </pc:sldChg>
      <pc:sldChg chg="addSp delSp modSp add">
        <pc:chgData name="González Diego Iván" userId="aa6911a4-26d5-4d17-bb1b-389faa5bfbb7" providerId="ADAL" clId="{AA5FA1AB-54D1-CC4C-BBAD-59040071C9EA}" dt="2020-04-20T18:51:55.324" v="1173" actId="1076"/>
        <pc:sldMkLst>
          <pc:docMk/>
          <pc:sldMk cId="1132294399" sldId="258"/>
        </pc:sldMkLst>
        <pc:spChg chg="mod">
          <ac:chgData name="González Diego Iván" userId="aa6911a4-26d5-4d17-bb1b-389faa5bfbb7" providerId="ADAL" clId="{AA5FA1AB-54D1-CC4C-BBAD-59040071C9EA}" dt="2020-04-20T18:51:55.324" v="1173" actId="1076"/>
          <ac:spMkLst>
            <pc:docMk/>
            <pc:sldMk cId="1132294399" sldId="258"/>
            <ac:spMk id="4" creationId="{D66CE294-0CA4-C243-9C25-ECE57F57860E}"/>
          </ac:spMkLst>
        </pc:spChg>
        <pc:spChg chg="del">
          <ac:chgData name="González Diego Iván" userId="aa6911a4-26d5-4d17-bb1b-389faa5bfbb7" providerId="ADAL" clId="{AA5FA1AB-54D1-CC4C-BBAD-59040071C9EA}" dt="2020-04-20T18:46:29.668" v="959" actId="478"/>
          <ac:spMkLst>
            <pc:docMk/>
            <pc:sldMk cId="1132294399" sldId="258"/>
            <ac:spMk id="7" creationId="{6ACB87AD-96CE-4C41-94D5-55A73B3E10BD}"/>
          </ac:spMkLst>
        </pc:spChg>
        <pc:spChg chg="del">
          <ac:chgData name="González Diego Iván" userId="aa6911a4-26d5-4d17-bb1b-389faa5bfbb7" providerId="ADAL" clId="{AA5FA1AB-54D1-CC4C-BBAD-59040071C9EA}" dt="2020-04-20T18:46:29.668" v="959" actId="478"/>
          <ac:spMkLst>
            <pc:docMk/>
            <pc:sldMk cId="1132294399" sldId="258"/>
            <ac:spMk id="11" creationId="{D2A96D0A-B050-5945-8086-E5F54BC7ED97}"/>
          </ac:spMkLst>
        </pc:spChg>
        <pc:spChg chg="del">
          <ac:chgData name="González Diego Iván" userId="aa6911a4-26d5-4d17-bb1b-389faa5bfbb7" providerId="ADAL" clId="{AA5FA1AB-54D1-CC4C-BBAD-59040071C9EA}" dt="2020-04-20T18:46:29.668" v="959" actId="478"/>
          <ac:spMkLst>
            <pc:docMk/>
            <pc:sldMk cId="1132294399" sldId="258"/>
            <ac:spMk id="13" creationId="{DF2740E8-11F3-F442-80EE-2FB0F12D9443}"/>
          </ac:spMkLst>
        </pc:spChg>
        <pc:graphicFrameChg chg="add mod modGraphic">
          <ac:chgData name="González Diego Iván" userId="aa6911a4-26d5-4d17-bb1b-389faa5bfbb7" providerId="ADAL" clId="{AA5FA1AB-54D1-CC4C-BBAD-59040071C9EA}" dt="2020-04-20T18:50:24.818" v="1141" actId="1076"/>
          <ac:graphicFrameMkLst>
            <pc:docMk/>
            <pc:sldMk cId="1132294399" sldId="258"/>
            <ac:graphicFrameMk id="2" creationId="{096D9677-633F-F847-BF32-39C23305FB31}"/>
          </ac:graphicFrameMkLst>
        </pc:graphicFrameChg>
        <pc:graphicFrameChg chg="del modGraphic">
          <ac:chgData name="González Diego Iván" userId="aa6911a4-26d5-4d17-bb1b-389faa5bfbb7" providerId="ADAL" clId="{AA5FA1AB-54D1-CC4C-BBAD-59040071C9EA}" dt="2020-04-20T18:46:41.861" v="961" actId="478"/>
          <ac:graphicFrameMkLst>
            <pc:docMk/>
            <pc:sldMk cId="1132294399" sldId="258"/>
            <ac:graphicFrameMk id="12" creationId="{96C859BC-D518-0849-82EC-905F64565155}"/>
          </ac:graphicFrameMkLst>
        </pc:graphicFrame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3" creationId="{8B1EBE9D-EB25-A34F-A76F-31362201AD97}"/>
          </ac:cxnSpMkLst>
        </pc:cxn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6" creationId="{22990270-D30D-0B4E-BD41-5A847604C3C1}"/>
          </ac:cxnSpMkLst>
        </pc:cxn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9" creationId="{2EDB4780-E610-784C-B5AB-C0D653196AE7}"/>
          </ac:cxnSpMkLst>
        </pc:cxnChg>
        <pc:cxnChg chg="del">
          <ac:chgData name="González Diego Iván" userId="aa6911a4-26d5-4d17-bb1b-389faa5bfbb7" providerId="ADAL" clId="{AA5FA1AB-54D1-CC4C-BBAD-59040071C9EA}" dt="2020-04-20T18:46:29.668" v="959" actId="478"/>
          <ac:cxnSpMkLst>
            <pc:docMk/>
            <pc:sldMk cId="1132294399" sldId="258"/>
            <ac:cxnSpMk id="14" creationId="{74882FD1-51A3-1B45-9B63-B4FA741DDBE9}"/>
          </ac:cxnSpMkLst>
        </pc:cxnChg>
      </pc:sldChg>
      <pc:sldChg chg="del">
        <pc:chgData name="González Diego Iván" userId="aa6911a4-26d5-4d17-bb1b-389faa5bfbb7" providerId="ADAL" clId="{AA5FA1AB-54D1-CC4C-BBAD-59040071C9EA}" dt="2020-04-20T18:25:13.198" v="87" actId="2696"/>
        <pc:sldMkLst>
          <pc:docMk/>
          <pc:sldMk cId="1357207996" sldId="258"/>
        </pc:sldMkLst>
      </pc:sldChg>
      <pc:sldChg chg="del">
        <pc:chgData name="González Diego Iván" userId="aa6911a4-26d5-4d17-bb1b-389faa5bfbb7" providerId="ADAL" clId="{AA5FA1AB-54D1-CC4C-BBAD-59040071C9EA}" dt="2020-04-20T18:25:13.569" v="88" actId="2696"/>
        <pc:sldMkLst>
          <pc:docMk/>
          <pc:sldMk cId="2169549446" sldId="259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50083" y="1767462"/>
            <a:ext cx="13500497" cy="3759917"/>
          </a:xfrm>
        </p:spPr>
        <p:txBody>
          <a:bodyPr anchor="b"/>
          <a:lstStyle>
            <a:lvl1pPr algn="ctr"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50083" y="5672376"/>
            <a:ext cx="13500497" cy="2607442"/>
          </a:xfrm>
        </p:spPr>
        <p:txBody>
          <a:bodyPr/>
          <a:lstStyle>
            <a:lvl1pPr marL="0" indent="0" algn="ctr">
              <a:buNone/>
              <a:defRPr sz="3543"/>
            </a:lvl1pPr>
            <a:lvl2pPr marL="675010" indent="0" algn="ctr">
              <a:buNone/>
              <a:defRPr sz="2953"/>
            </a:lvl2pPr>
            <a:lvl3pPr marL="1350020" indent="0" algn="ctr">
              <a:buNone/>
              <a:defRPr sz="2658"/>
            </a:lvl3pPr>
            <a:lvl4pPr marL="2025030" indent="0" algn="ctr">
              <a:buNone/>
              <a:defRPr sz="2362"/>
            </a:lvl4pPr>
            <a:lvl5pPr marL="2700040" indent="0" algn="ctr">
              <a:buNone/>
              <a:defRPr sz="2362"/>
            </a:lvl5pPr>
            <a:lvl6pPr marL="3375050" indent="0" algn="ctr">
              <a:buNone/>
              <a:defRPr sz="2362"/>
            </a:lvl6pPr>
            <a:lvl7pPr marL="4050060" indent="0" algn="ctr">
              <a:buNone/>
              <a:defRPr sz="2362"/>
            </a:lvl7pPr>
            <a:lvl8pPr marL="4725071" indent="0" algn="ctr">
              <a:buNone/>
              <a:defRPr sz="2362"/>
            </a:lvl8pPr>
            <a:lvl9pPr marL="5400081" indent="0" algn="ctr">
              <a:buNone/>
              <a:defRPr sz="2362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356341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751212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2881724" y="574987"/>
            <a:ext cx="3881393" cy="915230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37545" y="574987"/>
            <a:ext cx="11419171" cy="9152300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63651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86419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8170" y="2692442"/>
            <a:ext cx="15525572" cy="4492401"/>
          </a:xfrm>
        </p:spPr>
        <p:txBody>
          <a:bodyPr anchor="b"/>
          <a:lstStyle>
            <a:lvl1pPr>
              <a:defRPr sz="8858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8170" y="7227343"/>
            <a:ext cx="15525572" cy="2362447"/>
          </a:xfrm>
        </p:spPr>
        <p:txBody>
          <a:bodyPr/>
          <a:lstStyle>
            <a:lvl1pPr marL="0" indent="0">
              <a:buNone/>
              <a:defRPr sz="3543">
                <a:solidFill>
                  <a:schemeClr val="tx1">
                    <a:tint val="75000"/>
                  </a:schemeClr>
                </a:solidFill>
              </a:defRPr>
            </a:lvl1pPr>
            <a:lvl2pPr marL="675010" indent="0">
              <a:buNone/>
              <a:defRPr sz="2953">
                <a:solidFill>
                  <a:schemeClr val="tx1">
                    <a:tint val="75000"/>
                  </a:schemeClr>
                </a:solidFill>
              </a:defRPr>
            </a:lvl2pPr>
            <a:lvl3pPr marL="1350020" indent="0">
              <a:buNone/>
              <a:defRPr sz="2658">
                <a:solidFill>
                  <a:schemeClr val="tx1">
                    <a:tint val="75000"/>
                  </a:schemeClr>
                </a:solidFill>
              </a:defRPr>
            </a:lvl3pPr>
            <a:lvl4pPr marL="202503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4pPr>
            <a:lvl5pPr marL="270004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5pPr>
            <a:lvl6pPr marL="337505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6pPr>
            <a:lvl7pPr marL="4050060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7pPr>
            <a:lvl8pPr marL="472507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8pPr>
            <a:lvl9pPr marL="5400081" indent="0">
              <a:buNone/>
              <a:defRPr sz="236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49648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37545" y="2874937"/>
            <a:ext cx="765028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12836" y="2874937"/>
            <a:ext cx="7650282" cy="6852350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2847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0" y="574988"/>
            <a:ext cx="15525572" cy="208745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9891" y="2647443"/>
            <a:ext cx="7615123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39891" y="3944914"/>
            <a:ext cx="7615123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9112836" y="2647443"/>
            <a:ext cx="7652626" cy="1297471"/>
          </a:xfrm>
        </p:spPr>
        <p:txBody>
          <a:bodyPr anchor="b"/>
          <a:lstStyle>
            <a:lvl1pPr marL="0" indent="0">
              <a:buNone/>
              <a:defRPr sz="3543" b="1"/>
            </a:lvl1pPr>
            <a:lvl2pPr marL="675010" indent="0">
              <a:buNone/>
              <a:defRPr sz="2953" b="1"/>
            </a:lvl2pPr>
            <a:lvl3pPr marL="1350020" indent="0">
              <a:buNone/>
              <a:defRPr sz="2658" b="1"/>
            </a:lvl3pPr>
            <a:lvl4pPr marL="2025030" indent="0">
              <a:buNone/>
              <a:defRPr sz="2362" b="1"/>
            </a:lvl4pPr>
            <a:lvl5pPr marL="2700040" indent="0">
              <a:buNone/>
              <a:defRPr sz="2362" b="1"/>
            </a:lvl5pPr>
            <a:lvl6pPr marL="3375050" indent="0">
              <a:buNone/>
              <a:defRPr sz="2362" b="1"/>
            </a:lvl6pPr>
            <a:lvl7pPr marL="4050060" indent="0">
              <a:buNone/>
              <a:defRPr sz="2362" b="1"/>
            </a:lvl7pPr>
            <a:lvl8pPr marL="4725071" indent="0">
              <a:buNone/>
              <a:defRPr sz="2362" b="1"/>
            </a:lvl8pPr>
            <a:lvl9pPr marL="5400081" indent="0">
              <a:buNone/>
              <a:defRPr sz="2362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9112836" y="3944914"/>
            <a:ext cx="7652626" cy="580237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686235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46365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888723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2626" y="1554966"/>
            <a:ext cx="9112836" cy="7674832"/>
          </a:xfrm>
        </p:spPr>
        <p:txBody>
          <a:bodyPr/>
          <a:lstStyle>
            <a:lvl1pPr>
              <a:defRPr sz="4724"/>
            </a:lvl1pPr>
            <a:lvl2pPr>
              <a:defRPr sz="4134"/>
            </a:lvl2pPr>
            <a:lvl3pPr>
              <a:defRPr sz="3543"/>
            </a:lvl3pPr>
            <a:lvl4pPr>
              <a:defRPr sz="2953"/>
            </a:lvl4pPr>
            <a:lvl5pPr>
              <a:defRPr sz="2953"/>
            </a:lvl5pPr>
            <a:lvl6pPr>
              <a:defRPr sz="2953"/>
            </a:lvl6pPr>
            <a:lvl7pPr>
              <a:defRPr sz="2953"/>
            </a:lvl7pPr>
            <a:lvl8pPr>
              <a:defRPr sz="2953"/>
            </a:lvl8pPr>
            <a:lvl9pPr>
              <a:defRPr sz="2953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081156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39891" y="719984"/>
            <a:ext cx="5805682" cy="251994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652626" y="1554966"/>
            <a:ext cx="9112836" cy="7674832"/>
          </a:xfrm>
        </p:spPr>
        <p:txBody>
          <a:bodyPr anchor="t"/>
          <a:lstStyle>
            <a:lvl1pPr marL="0" indent="0">
              <a:buNone/>
              <a:defRPr sz="4724"/>
            </a:lvl1pPr>
            <a:lvl2pPr marL="675010" indent="0">
              <a:buNone/>
              <a:defRPr sz="4134"/>
            </a:lvl2pPr>
            <a:lvl3pPr marL="1350020" indent="0">
              <a:buNone/>
              <a:defRPr sz="3543"/>
            </a:lvl3pPr>
            <a:lvl4pPr marL="2025030" indent="0">
              <a:buNone/>
              <a:defRPr sz="2953"/>
            </a:lvl4pPr>
            <a:lvl5pPr marL="2700040" indent="0">
              <a:buNone/>
              <a:defRPr sz="2953"/>
            </a:lvl5pPr>
            <a:lvl6pPr marL="3375050" indent="0">
              <a:buNone/>
              <a:defRPr sz="2953"/>
            </a:lvl6pPr>
            <a:lvl7pPr marL="4050060" indent="0">
              <a:buNone/>
              <a:defRPr sz="2953"/>
            </a:lvl7pPr>
            <a:lvl8pPr marL="4725071" indent="0">
              <a:buNone/>
              <a:defRPr sz="2953"/>
            </a:lvl8pPr>
            <a:lvl9pPr marL="5400081" indent="0">
              <a:buNone/>
              <a:defRPr sz="2953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39891" y="3239929"/>
            <a:ext cx="5805682" cy="6002369"/>
          </a:xfrm>
        </p:spPr>
        <p:txBody>
          <a:bodyPr/>
          <a:lstStyle>
            <a:lvl1pPr marL="0" indent="0">
              <a:buNone/>
              <a:defRPr sz="2362"/>
            </a:lvl1pPr>
            <a:lvl2pPr marL="675010" indent="0">
              <a:buNone/>
              <a:defRPr sz="2067"/>
            </a:lvl2pPr>
            <a:lvl3pPr marL="1350020" indent="0">
              <a:buNone/>
              <a:defRPr sz="1772"/>
            </a:lvl3pPr>
            <a:lvl4pPr marL="2025030" indent="0">
              <a:buNone/>
              <a:defRPr sz="1476"/>
            </a:lvl4pPr>
            <a:lvl5pPr marL="2700040" indent="0">
              <a:buNone/>
              <a:defRPr sz="1476"/>
            </a:lvl5pPr>
            <a:lvl6pPr marL="3375050" indent="0">
              <a:buNone/>
              <a:defRPr sz="1476"/>
            </a:lvl6pPr>
            <a:lvl7pPr marL="4050060" indent="0">
              <a:buNone/>
              <a:defRPr sz="1476"/>
            </a:lvl7pPr>
            <a:lvl8pPr marL="4725071" indent="0">
              <a:buNone/>
              <a:defRPr sz="1476"/>
            </a:lvl8pPr>
            <a:lvl9pPr marL="5400081" indent="0">
              <a:buNone/>
              <a:defRPr sz="1476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54988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37546" y="574988"/>
            <a:ext cx="15525572" cy="20874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37546" y="2874937"/>
            <a:ext cx="15525572" cy="68523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37546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A32EC5-8178-6947-8288-5742BE9CE06E}" type="datetimeFigureOut">
              <a:rPr lang="es-ES" smtClean="0"/>
              <a:t>22/5/20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62720" y="10009781"/>
            <a:ext cx="6075224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2712968" y="10009781"/>
            <a:ext cx="4050149" cy="5749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772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AADD1E-60CA-9B41-B910-34FCBC7B7B6C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298995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</p:sldLayoutIdLst>
  <p:txStyles>
    <p:titleStyle>
      <a:lvl1pPr algn="l" defTabSz="1350020" rtl="0" eaLnBrk="1" latinLnBrk="0" hangingPunct="1">
        <a:lnSpc>
          <a:spcPct val="90000"/>
        </a:lnSpc>
        <a:spcBef>
          <a:spcPct val="0"/>
        </a:spcBef>
        <a:buNone/>
        <a:defRPr sz="649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37505" indent="-337505" algn="l" defTabSz="1350020" rtl="0" eaLnBrk="1" latinLnBrk="0" hangingPunct="1">
        <a:lnSpc>
          <a:spcPct val="90000"/>
        </a:lnSpc>
        <a:spcBef>
          <a:spcPts val="1476"/>
        </a:spcBef>
        <a:buFont typeface="Arial" panose="020B0604020202020204" pitchFamily="34" charset="0"/>
        <a:buChar char="•"/>
        <a:defRPr sz="4134" kern="1200">
          <a:solidFill>
            <a:schemeClr val="tx1"/>
          </a:solidFill>
          <a:latin typeface="+mn-lt"/>
          <a:ea typeface="+mn-ea"/>
          <a:cs typeface="+mn-cs"/>
        </a:defRPr>
      </a:lvl1pPr>
      <a:lvl2pPr marL="101251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3543" kern="1200">
          <a:solidFill>
            <a:schemeClr val="tx1"/>
          </a:solidFill>
          <a:latin typeface="+mn-lt"/>
          <a:ea typeface="+mn-ea"/>
          <a:cs typeface="+mn-cs"/>
        </a:defRPr>
      </a:lvl2pPr>
      <a:lvl3pPr marL="168752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953" kern="1200">
          <a:solidFill>
            <a:schemeClr val="tx1"/>
          </a:solidFill>
          <a:latin typeface="+mn-lt"/>
          <a:ea typeface="+mn-ea"/>
          <a:cs typeface="+mn-cs"/>
        </a:defRPr>
      </a:lvl3pPr>
      <a:lvl4pPr marL="236253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303754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712555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38756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506257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737586" indent="-337505" algn="l" defTabSz="1350020" rtl="0" eaLnBrk="1" latinLnBrk="0" hangingPunct="1">
        <a:lnSpc>
          <a:spcPct val="90000"/>
        </a:lnSpc>
        <a:spcBef>
          <a:spcPts val="738"/>
        </a:spcBef>
        <a:buFont typeface="Arial" panose="020B0604020202020204" pitchFamily="34" charset="0"/>
        <a:buChar char="•"/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1pPr>
      <a:lvl2pPr marL="67501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2pPr>
      <a:lvl3pPr marL="135002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3pPr>
      <a:lvl4pPr marL="202503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4pPr>
      <a:lvl5pPr marL="270004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5pPr>
      <a:lvl6pPr marL="337505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6pPr>
      <a:lvl7pPr marL="4050060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7pPr>
      <a:lvl8pPr marL="472507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8pPr>
      <a:lvl9pPr marL="5400081" algn="l" defTabSz="1350020" rtl="0" eaLnBrk="1" latinLnBrk="0" hangingPunct="1">
        <a:defRPr sz="265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C859BC-D518-0849-82EC-905F6456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26632048"/>
              </p:ext>
            </p:extLst>
          </p:nvPr>
        </p:nvGraphicFramePr>
        <p:xfrm>
          <a:off x="266700" y="136324"/>
          <a:ext cx="8041557" cy="6651129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593998">
                  <a:extLst>
                    <a:ext uri="{9D8B030D-6E8A-4147-A177-3AD203B41FA5}">
                      <a16:colId xmlns:a16="http://schemas.microsoft.com/office/drawing/2014/main" val="361975521"/>
                    </a:ext>
                  </a:extLst>
                </a:gridCol>
                <a:gridCol w="1967023">
                  <a:extLst>
                    <a:ext uri="{9D8B030D-6E8A-4147-A177-3AD203B41FA5}">
                      <a16:colId xmlns:a16="http://schemas.microsoft.com/office/drawing/2014/main" val="2561709053"/>
                    </a:ext>
                  </a:extLst>
                </a:gridCol>
                <a:gridCol w="1201479">
                  <a:extLst>
                    <a:ext uri="{9D8B030D-6E8A-4147-A177-3AD203B41FA5}">
                      <a16:colId xmlns:a16="http://schemas.microsoft.com/office/drawing/2014/main" val="1189417834"/>
                    </a:ext>
                  </a:extLst>
                </a:gridCol>
                <a:gridCol w="1912374">
                  <a:extLst>
                    <a:ext uri="{9D8B030D-6E8A-4147-A177-3AD203B41FA5}">
                      <a16:colId xmlns:a16="http://schemas.microsoft.com/office/drawing/2014/main" val="923154397"/>
                    </a:ext>
                  </a:extLst>
                </a:gridCol>
                <a:gridCol w="1366683">
                  <a:extLst>
                    <a:ext uri="{9D8B030D-6E8A-4147-A177-3AD203B41FA5}">
                      <a16:colId xmlns:a16="http://schemas.microsoft.com/office/drawing/2014/main" val="3954042736"/>
                    </a:ext>
                  </a:extLst>
                </a:gridCol>
              </a:tblGrid>
              <a:tr h="342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&lt;Redo log&gt;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Memoria Global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7984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, 20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 , 30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Y=Y/Z   , 2/3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&lt;T3,Start&gt;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Y=20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53436"/>
                  </a:ext>
                </a:extLst>
              </a:tr>
              <a:tr h="444504"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  , 10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X=X+20   , 30</a:t>
                      </a:r>
                    </a:p>
                    <a:p>
                      <a:pPr marL="0" algn="l" defTabSz="1350020" rtl="0" eaLnBrk="1" latinLnBrk="0" hangingPunct="1"/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 30 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&lt;T1,Start&gt;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&lt;T1,X,30&gt;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51516"/>
                  </a:ext>
                </a:extLst>
              </a:tr>
              <a:tr h="523031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, 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Z=Y+100 , 302/3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WRITE(Z)</a:t>
                      </a:r>
                      <a:r>
                        <a:rPr lang="es-ES" sz="1200" dirty="0">
                          <a:effectLst/>
                        </a:rPr>
                        <a:t>  , 302/3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&lt;T3,Y,2/3&gt;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&lt;T3,Z,302/3&gt;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58045"/>
                  </a:ext>
                </a:extLst>
              </a:tr>
              <a:tr h="54152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Z=10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 , Z=30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Z=Z-100 , Z=-70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&lt;T2,Start&gt;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9236"/>
                  </a:ext>
                </a:extLst>
              </a:tr>
              <a:tr h="251823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Z=302/3, Y=2/3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39779"/>
                  </a:ext>
                </a:extLst>
              </a:tr>
              <a:tr h="239319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 , 2/3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Y=20*Y+X =20*2/3+30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, 130/3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T1,T2&gt;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&lt;T1,Y,130/3&gt;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Y=130/3, X=30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3421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  , Y=130/3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Y=Z/Y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=-70/130/3=-21/13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17658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, Y=-21/13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 , X=30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X=Y*Z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, X=-21/13*-70 =1470/13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&lt;T2,Y,-21/13&gt;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4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 . X=1470/13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&lt;T2,X,1470/13&gt;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X=1470/13, Y=-21/13 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0913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6D4A825-7DA7-224C-9A2E-9A5B729AF5D6}"/>
              </a:ext>
            </a:extLst>
          </p:cNvPr>
          <p:cNvSpPr txBox="1"/>
          <p:nvPr/>
        </p:nvSpPr>
        <p:spPr>
          <a:xfrm>
            <a:off x="8407540" y="332978"/>
            <a:ext cx="9026038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X=10, Y=20, Z=30 en disco</a:t>
            </a:r>
          </a:p>
          <a:p>
            <a:r>
              <a:rPr lang="es-ES" sz="1200" dirty="0">
                <a:solidFill>
                  <a:srgbClr val="FF0000"/>
                </a:solidFill>
              </a:rPr>
              <a:t>Redo log</a:t>
            </a:r>
            <a:r>
              <a:rPr lang="es-ES" sz="1200" dirty="0">
                <a:sym typeface="Wingdings" panose="05000000000000000000" pitchFamily="2" charset="2"/>
              </a:rPr>
              <a:t> Modificación diferida  </a:t>
            </a:r>
            <a:r>
              <a:rPr lang="es-ES" sz="1200" dirty="0">
                <a:solidFill>
                  <a:srgbClr val="FF0000"/>
                </a:solidFill>
                <a:sym typeface="Wingdings" panose="05000000000000000000" pitchFamily="2" charset="2"/>
              </a:rPr>
              <a:t>Los valores salen a memoria global cuando se hace COMMIT</a:t>
            </a:r>
          </a:p>
          <a:p>
            <a:r>
              <a:rPr lang="es-ES" sz="1200" dirty="0">
                <a:sym typeface="Wingdings" panose="05000000000000000000" pitchFamily="2" charset="2"/>
              </a:rPr>
              <a:t>		 solo existe lista de redo  transacciones que hacen COMMIT, se rehace de arriba a abajo</a:t>
            </a:r>
          </a:p>
          <a:p>
            <a:r>
              <a:rPr lang="es-ES" sz="1200" dirty="0">
                <a:sym typeface="Wingdings" panose="05000000000000000000" pitchFamily="2" charset="2"/>
              </a:rPr>
              <a:t>	 Solo se usa el valor nuevo</a:t>
            </a:r>
          </a:p>
          <a:p>
            <a:r>
              <a:rPr lang="es-ES" sz="1200" dirty="0">
                <a:sym typeface="Wingdings" pitchFamily="2" charset="2"/>
              </a:rPr>
              <a:t> Para las operaciones locales, coger los valores locales.</a:t>
            </a:r>
          </a:p>
          <a:p>
            <a:r>
              <a:rPr lang="es-ES" sz="1200" dirty="0">
                <a:sym typeface="Wingdings" panose="05000000000000000000" pitchFamily="2" charset="2"/>
              </a:rPr>
              <a:t>--&gt; Se lee de la memoria global generalmente, salvo si se ha realizado antes un WRITE entonces se leería lo del </a:t>
            </a:r>
            <a:r>
              <a:rPr lang="es-ES" sz="1200" dirty="0" err="1">
                <a:sym typeface="Wingdings" panose="05000000000000000000" pitchFamily="2" charset="2"/>
              </a:rPr>
              <a:t>write</a:t>
            </a:r>
            <a:endParaRPr lang="es-ES" sz="1200" dirty="0">
              <a:sym typeface="Wingdings" panose="05000000000000000000" pitchFamily="2" charset="2"/>
            </a:endParaRPr>
          </a:p>
          <a:p>
            <a:endParaRPr lang="es-ES" sz="1200" dirty="0">
              <a:sym typeface="Wingdings" panose="05000000000000000000" pitchFamily="2" charset="2"/>
            </a:endParaRPr>
          </a:p>
          <a:p>
            <a:r>
              <a:rPr lang="es-ES" sz="1200" dirty="0">
                <a:sym typeface="Wingdings" panose="05000000000000000000" pitchFamily="2" charset="2"/>
              </a:rPr>
              <a:t>Punto A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X	30		10 o 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Y	130/3		20 o 2/3 o 130/3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Z	302/3		30 o 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A  redo{T1,T3}  rehacer  en disco X=30, Y =130/3,  Z=302/3</a:t>
            </a: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2BBF11-F6C8-394A-AB0A-ED2ABF526799}"/>
              </a:ext>
            </a:extLst>
          </p:cNvPr>
          <p:cNvCxnSpPr>
            <a:cxnSpLocks/>
          </p:cNvCxnSpPr>
          <p:nvPr/>
        </p:nvCxnSpPr>
        <p:spPr>
          <a:xfrm flipH="1">
            <a:off x="8372630" y="5241331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F7BB5C-AE68-6041-B651-8C8DD56572D3}"/>
              </a:ext>
            </a:extLst>
          </p:cNvPr>
          <p:cNvSpPr/>
          <p:nvPr/>
        </p:nvSpPr>
        <p:spPr>
          <a:xfrm>
            <a:off x="8375425" y="3233716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Start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41B68C8-F6C0-1742-A1B2-57B10EE19FCD}"/>
              </a:ext>
            </a:extLst>
          </p:cNvPr>
          <p:cNvCxnSpPr>
            <a:cxnSpLocks/>
          </p:cNvCxnSpPr>
          <p:nvPr/>
        </p:nvCxnSpPr>
        <p:spPr>
          <a:xfrm flipH="1">
            <a:off x="8406556" y="4503674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48407B5-209A-5F4F-839D-009D9F1526BB}"/>
              </a:ext>
            </a:extLst>
          </p:cNvPr>
          <p:cNvSpPr/>
          <p:nvPr/>
        </p:nvSpPr>
        <p:spPr>
          <a:xfrm>
            <a:off x="8512459" y="4191869"/>
            <a:ext cx="680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9D7DBE-5DBA-954A-B1CB-CD1FE55CF95E}"/>
              </a:ext>
            </a:extLst>
          </p:cNvPr>
          <p:cNvCxnSpPr>
            <a:cxnSpLocks/>
          </p:cNvCxnSpPr>
          <p:nvPr/>
        </p:nvCxnSpPr>
        <p:spPr>
          <a:xfrm flipH="1">
            <a:off x="8372630" y="6149649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2457CC-77B7-9343-A958-339D68BDB3D9}"/>
              </a:ext>
            </a:extLst>
          </p:cNvPr>
          <p:cNvSpPr/>
          <p:nvPr/>
        </p:nvSpPr>
        <p:spPr>
          <a:xfrm>
            <a:off x="8427565" y="5798020"/>
            <a:ext cx="673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B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B0B673B-A783-B44B-8A91-B3E15A03B082}"/>
              </a:ext>
            </a:extLst>
          </p:cNvPr>
          <p:cNvCxnSpPr>
            <a:cxnSpLocks/>
          </p:cNvCxnSpPr>
          <p:nvPr/>
        </p:nvCxnSpPr>
        <p:spPr>
          <a:xfrm flipH="1">
            <a:off x="8406556" y="3510716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76AE3D-5C85-1D43-9E26-7AB3B0213673}"/>
              </a:ext>
            </a:extLst>
          </p:cNvPr>
          <p:cNvSpPr/>
          <p:nvPr/>
        </p:nvSpPr>
        <p:spPr>
          <a:xfrm>
            <a:off x="8406556" y="4889703"/>
            <a:ext cx="1157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End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  <p:sp>
        <p:nvSpPr>
          <p:cNvPr id="3" name="Rectángulo 2">
            <a:extLst>
              <a:ext uri="{FF2B5EF4-FFF2-40B4-BE49-F238E27FC236}">
                <a16:creationId xmlns:a16="http://schemas.microsoft.com/office/drawing/2014/main" id="{1F98C987-5795-D147-8ABE-ADD3777C688B}"/>
              </a:ext>
            </a:extLst>
          </p:cNvPr>
          <p:cNvSpPr/>
          <p:nvPr/>
        </p:nvSpPr>
        <p:spPr>
          <a:xfrm>
            <a:off x="9799769" y="2991540"/>
            <a:ext cx="5813018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ym typeface="Wingdings" panose="05000000000000000000" pitchFamily="2" charset="2"/>
              </a:rPr>
              <a:t>Punto B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X	30		10 o 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Y	130/3		2/3 o 130/3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Z	302/2		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B  redo{T1}  rehacer T1, en disco X=30,Y=130/3 Z=302/3 estaba en disco</a:t>
            </a:r>
          </a:p>
          <a:p>
            <a:endParaRPr lang="es-ES" sz="1200" dirty="0">
              <a:sym typeface="Wingdings" panose="05000000000000000000" pitchFamily="2" charset="2"/>
            </a:endParaRPr>
          </a:p>
          <a:p>
            <a:r>
              <a:rPr lang="es-ES" sz="1200" dirty="0">
                <a:sym typeface="Wingdings" panose="05000000000000000000" pitchFamily="2" charset="2"/>
              </a:rPr>
              <a:t>Si no existe el </a:t>
            </a:r>
            <a:r>
              <a:rPr lang="es-ES" sz="1200" dirty="0" err="1">
                <a:sym typeface="Wingdings" panose="05000000000000000000" pitchFamily="2" charset="2"/>
              </a:rPr>
              <a:t>end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checkpoint</a:t>
            </a:r>
            <a:r>
              <a:rPr lang="es-ES" sz="1200" dirty="0">
                <a:sym typeface="Wingdings" panose="05000000000000000000" pitchFamily="2" charset="2"/>
              </a:rPr>
              <a:t> que ocurre?</a:t>
            </a:r>
          </a:p>
          <a:p>
            <a:r>
              <a:rPr lang="es-ES" sz="1200" dirty="0">
                <a:sym typeface="Wingdings" panose="05000000000000000000" pitchFamily="2" charset="2"/>
              </a:rPr>
              <a:t>Cambia algo en punto A respecto a lo anterior?  No cambia nada, porque antes no estaba el </a:t>
            </a:r>
            <a:r>
              <a:rPr lang="es-ES" sz="1200" dirty="0" err="1">
                <a:sym typeface="Wingdings" panose="05000000000000000000" pitchFamily="2" charset="2"/>
              </a:rPr>
              <a:t>end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checkpoint</a:t>
            </a:r>
            <a:r>
              <a:rPr lang="es-ES" sz="1200" dirty="0">
                <a:sym typeface="Wingdings" panose="05000000000000000000" pitchFamily="2" charset="2"/>
              </a:rPr>
              <a:t>  </a:t>
            </a:r>
          </a:p>
          <a:p>
            <a:r>
              <a:rPr lang="es-ES" sz="1200" dirty="0">
                <a:sym typeface="Wingdings" panose="05000000000000000000" pitchFamily="2" charset="2"/>
              </a:rPr>
              <a:t>Punto B cambia algo? En memoria cambia algo?   No cambia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cambia en 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X	30		10 o 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Y	130/3		20 o 2/3 o 130/3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Z	302/2		30 o 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B  redo{T1,T3}  rehacer T1, en disco X=30,Y=130/3 Z=302/3 estaba en disco</a:t>
            </a:r>
          </a:p>
          <a:p>
            <a:endParaRPr lang="es-ES" sz="1200" dirty="0">
              <a:sym typeface="Wingdings" panose="05000000000000000000" pitchFamily="2" charset="2"/>
            </a:endParaRPr>
          </a:p>
          <a:p>
            <a:endParaRPr lang="es-ES" sz="1200" dirty="0">
              <a:sym typeface="Wingdings" panose="05000000000000000000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9901816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C859BC-D518-0849-82EC-905F6456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7653963"/>
              </p:ext>
            </p:extLst>
          </p:nvPr>
        </p:nvGraphicFramePr>
        <p:xfrm>
          <a:off x="266700" y="136324"/>
          <a:ext cx="8041557" cy="6388635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612900">
                  <a:extLst>
                    <a:ext uri="{9D8B030D-6E8A-4147-A177-3AD203B41FA5}">
                      <a16:colId xmlns:a16="http://schemas.microsoft.com/office/drawing/2014/main" val="361975521"/>
                    </a:ext>
                  </a:extLst>
                </a:gridCol>
                <a:gridCol w="1746102">
                  <a:extLst>
                    <a:ext uri="{9D8B030D-6E8A-4147-A177-3AD203B41FA5}">
                      <a16:colId xmlns:a16="http://schemas.microsoft.com/office/drawing/2014/main" val="2561709053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1189417834"/>
                    </a:ext>
                  </a:extLst>
                </a:gridCol>
                <a:gridCol w="1967023">
                  <a:extLst>
                    <a:ext uri="{9D8B030D-6E8A-4147-A177-3AD203B41FA5}">
                      <a16:colId xmlns:a16="http://schemas.microsoft.com/office/drawing/2014/main" val="923154397"/>
                    </a:ext>
                  </a:extLst>
                </a:gridCol>
                <a:gridCol w="1163178">
                  <a:extLst>
                    <a:ext uri="{9D8B030D-6E8A-4147-A177-3AD203B41FA5}">
                      <a16:colId xmlns:a16="http://schemas.microsoft.com/office/drawing/2014/main" val="3954042736"/>
                    </a:ext>
                  </a:extLst>
                </a:gridCol>
              </a:tblGrid>
              <a:tr h="342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1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Undo</a:t>
                      </a: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/Redo log&gt;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Memoria Global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7984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 , Y=20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 ,  Z=30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Y=Y/Z =20/30 =2/3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Y=20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09553436"/>
                  </a:ext>
                </a:extLst>
              </a:tr>
              <a:tr h="436038"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 , X=10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X=X+20 =20+10=30</a:t>
                      </a:r>
                    </a:p>
                    <a:p>
                      <a:pPr marL="0" algn="l" defTabSz="1350020" rtl="0" eaLnBrk="1" latinLnBrk="0" hangingPunct="1"/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,</a:t>
                      </a:r>
                      <a:r>
                        <a:rPr lang="es-E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&lt;T1,Start&gt;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&lt;T1,X,10,30&gt;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X=10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X=30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24451516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Y=2/3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Z=Y+100=2/3+100 =302/3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WRITE(Z)</a:t>
                      </a:r>
                      <a:r>
                        <a:rPr lang="es-ES" sz="1200" dirty="0">
                          <a:effectLst/>
                        </a:rPr>
                        <a:t> Y=302/3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&lt;T3,Y,20,2/3&gt;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&lt;T3,Z,30,302/3&gt;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Y=2/3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Z=302/3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13258045"/>
                  </a:ext>
                </a:extLst>
              </a:tr>
              <a:tr h="54152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Z=10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 , Z=302/3</a:t>
                      </a: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</a:t>
                      </a:r>
                      <a:r>
                        <a:rPr lang="en-GB" sz="120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Z-100=302/3-100=2/3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&lt;T2,Start&gt;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7279236"/>
                  </a:ext>
                </a:extLst>
              </a:tr>
              <a:tr h="251823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&lt;T3,COMMIT&gt;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Start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T1,T2&gt;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2139779"/>
                  </a:ext>
                </a:extLst>
              </a:tr>
              <a:tr h="234318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, Y=2/3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Y=20*Y+X=20*2/3+</a:t>
                      </a: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30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=130/3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Y=130/3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&lt;T1,Y,2/3,130/3&gt;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&lt;T1,COMMIT&gt;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Y=130/3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18534218"/>
                  </a:ext>
                </a:extLst>
              </a:tr>
              <a:tr h="44418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, Y=130/3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Y=Z/Y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=2/3/130/3=1/65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End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s-ES" sz="1200" b="0" kern="120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CheckPoint</a:t>
                      </a: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4717658"/>
                  </a:ext>
                </a:extLst>
              </a:tr>
              <a:tr h="407218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, Y=1/65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 , 30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X=Y*Z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=1/65*2/3=2/195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&lt;T2,Y,130/3,1/65&gt;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Y=1/65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6274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 , X=2/195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&lt;T2,X,30,2/195&gt;</a:t>
                      </a:r>
                    </a:p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&lt;T2,COMMIT&gt;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X=2/195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09138"/>
                  </a:ext>
                </a:extLst>
              </a:tr>
            </a:tbl>
          </a:graphicData>
        </a:graphic>
      </p:graphicFrame>
      <p:sp>
        <p:nvSpPr>
          <p:cNvPr id="2" name="CuadroTexto 1">
            <a:extLst>
              <a:ext uri="{FF2B5EF4-FFF2-40B4-BE49-F238E27FC236}">
                <a16:creationId xmlns:a16="http://schemas.microsoft.com/office/drawing/2014/main" id="{16D4A825-7DA7-224C-9A2E-9A5B729AF5D6}"/>
              </a:ext>
            </a:extLst>
          </p:cNvPr>
          <p:cNvSpPr txBox="1"/>
          <p:nvPr/>
        </p:nvSpPr>
        <p:spPr>
          <a:xfrm>
            <a:off x="8354827" y="311713"/>
            <a:ext cx="90260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200" dirty="0"/>
              <a:t>X=10, Y=20, Z=30 en disco</a:t>
            </a:r>
          </a:p>
          <a:p>
            <a:r>
              <a:rPr lang="es-ES" sz="1200" dirty="0" err="1">
                <a:solidFill>
                  <a:srgbClr val="FF0000"/>
                </a:solidFill>
              </a:rPr>
              <a:t>Undo</a:t>
            </a:r>
            <a:r>
              <a:rPr lang="es-ES" sz="1200" dirty="0">
                <a:solidFill>
                  <a:srgbClr val="FF0000"/>
                </a:solidFill>
              </a:rPr>
              <a:t> Redo log</a:t>
            </a:r>
            <a:r>
              <a:rPr lang="es-ES" sz="1200" dirty="0">
                <a:sym typeface="Wingdings" panose="05000000000000000000" pitchFamily="2" charset="2"/>
              </a:rPr>
              <a:t> Modificación inmediata  los valores salen a memoria global cuando se escribe WRITE en el log</a:t>
            </a:r>
          </a:p>
          <a:p>
            <a:r>
              <a:rPr lang="es-ES" sz="1200" dirty="0">
                <a:sym typeface="Wingdings" panose="05000000000000000000" pitchFamily="2" charset="2"/>
              </a:rPr>
              <a:t>			 Siempre se lee con el READ de memoria global</a:t>
            </a:r>
          </a:p>
          <a:p>
            <a:r>
              <a:rPr lang="es-ES" sz="1200" dirty="0">
                <a:sym typeface="Wingdings" panose="05000000000000000000" pitchFamily="2" charset="2"/>
              </a:rPr>
              <a:t>			 Para recuperación  Lista de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 (deshacer NO tienen COMMIT), redo (rehacer cuando tienen COMMIT)</a:t>
            </a:r>
          </a:p>
          <a:p>
            <a:r>
              <a:rPr lang="es-ES" sz="1200" dirty="0">
                <a:sym typeface="Wingdings" panose="05000000000000000000" pitchFamily="2" charset="2"/>
              </a:rPr>
              <a:t>			 Se deshace de abajo hacia arriba, se rehace de arriba hacia abajo </a:t>
            </a:r>
          </a:p>
          <a:p>
            <a:r>
              <a:rPr lang="es-ES" sz="1200" dirty="0">
                <a:sym typeface="Wingdings" panose="05000000000000000000" pitchFamily="2" charset="2"/>
              </a:rPr>
              <a:t>Punto A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X	30		10 o 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Y	130/3		20 o 2/3 o 130/3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Z	302/3		30 + 302/3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A 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{ T2} , redo { T1,T3} Los valores en disco X=30 , Y =130/3 , Z=  302/3</a:t>
            </a:r>
          </a:p>
          <a:p>
            <a:endParaRPr lang="es-ES" sz="1200" dirty="0">
              <a:sym typeface="Wingdings" panose="05000000000000000000" pitchFamily="2" charset="2"/>
            </a:endParaRPr>
          </a:p>
        </p:txBody>
      </p:sp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D72BBF11-F6C8-394A-AB0A-ED2ABF526799}"/>
              </a:ext>
            </a:extLst>
          </p:cNvPr>
          <p:cNvCxnSpPr>
            <a:cxnSpLocks/>
          </p:cNvCxnSpPr>
          <p:nvPr/>
        </p:nvCxnSpPr>
        <p:spPr>
          <a:xfrm flipH="1">
            <a:off x="8406556" y="5159836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ángulo 9">
            <a:extLst>
              <a:ext uri="{FF2B5EF4-FFF2-40B4-BE49-F238E27FC236}">
                <a16:creationId xmlns:a16="http://schemas.microsoft.com/office/drawing/2014/main" id="{01F7BB5C-AE68-6041-B651-8C8DD56572D3}"/>
              </a:ext>
            </a:extLst>
          </p:cNvPr>
          <p:cNvSpPr/>
          <p:nvPr/>
        </p:nvSpPr>
        <p:spPr>
          <a:xfrm>
            <a:off x="8507345" y="3184952"/>
            <a:ext cx="122014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Start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C41B68C8-F6C0-1742-A1B2-57B10EE19FCD}"/>
              </a:ext>
            </a:extLst>
          </p:cNvPr>
          <p:cNvCxnSpPr>
            <a:cxnSpLocks/>
          </p:cNvCxnSpPr>
          <p:nvPr/>
        </p:nvCxnSpPr>
        <p:spPr>
          <a:xfrm flipH="1">
            <a:off x="8406556" y="4695060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ángulo 13">
            <a:extLst>
              <a:ext uri="{FF2B5EF4-FFF2-40B4-BE49-F238E27FC236}">
                <a16:creationId xmlns:a16="http://schemas.microsoft.com/office/drawing/2014/main" id="{D48407B5-209A-5F4F-839D-009D9F1526BB}"/>
              </a:ext>
            </a:extLst>
          </p:cNvPr>
          <p:cNvSpPr/>
          <p:nvPr/>
        </p:nvSpPr>
        <p:spPr>
          <a:xfrm>
            <a:off x="8510014" y="4354304"/>
            <a:ext cx="680314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A</a:t>
            </a:r>
          </a:p>
        </p:txBody>
      </p: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119D7DBE-5DBA-954A-B1CB-CD1FE55CF95E}"/>
              </a:ext>
            </a:extLst>
          </p:cNvPr>
          <p:cNvCxnSpPr>
            <a:cxnSpLocks/>
          </p:cNvCxnSpPr>
          <p:nvPr/>
        </p:nvCxnSpPr>
        <p:spPr>
          <a:xfrm flipH="1">
            <a:off x="8406556" y="5975372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ángulo 15">
            <a:extLst>
              <a:ext uri="{FF2B5EF4-FFF2-40B4-BE49-F238E27FC236}">
                <a16:creationId xmlns:a16="http://schemas.microsoft.com/office/drawing/2014/main" id="{EB2457CC-77B7-9343-A958-339D68BDB3D9}"/>
              </a:ext>
            </a:extLst>
          </p:cNvPr>
          <p:cNvSpPr/>
          <p:nvPr/>
        </p:nvSpPr>
        <p:spPr>
          <a:xfrm>
            <a:off x="8473586" y="5698373"/>
            <a:ext cx="673902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/>
              <a:t>Punto B</a:t>
            </a:r>
          </a:p>
        </p:txBody>
      </p:sp>
      <p:cxnSp>
        <p:nvCxnSpPr>
          <p:cNvPr id="17" name="Conector recto de flecha 16">
            <a:extLst>
              <a:ext uri="{FF2B5EF4-FFF2-40B4-BE49-F238E27FC236}">
                <a16:creationId xmlns:a16="http://schemas.microsoft.com/office/drawing/2014/main" id="{3B0B673B-A783-B44B-8A91-B3E15A03B082}"/>
              </a:ext>
            </a:extLst>
          </p:cNvPr>
          <p:cNvCxnSpPr>
            <a:cxnSpLocks/>
          </p:cNvCxnSpPr>
          <p:nvPr/>
        </p:nvCxnSpPr>
        <p:spPr>
          <a:xfrm flipH="1">
            <a:off x="8406556" y="3553247"/>
            <a:ext cx="78377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ángulo 17">
            <a:extLst>
              <a:ext uri="{FF2B5EF4-FFF2-40B4-BE49-F238E27FC236}">
                <a16:creationId xmlns:a16="http://schemas.microsoft.com/office/drawing/2014/main" id="{8076AE3D-5C85-1D43-9E26-7AB3B0213673}"/>
              </a:ext>
            </a:extLst>
          </p:cNvPr>
          <p:cNvSpPr/>
          <p:nvPr/>
        </p:nvSpPr>
        <p:spPr>
          <a:xfrm>
            <a:off x="8473586" y="4862302"/>
            <a:ext cx="1157881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s-ES" sz="1200" dirty="0" err="1"/>
              <a:t>End</a:t>
            </a:r>
            <a:r>
              <a:rPr lang="es-ES" sz="1200" dirty="0"/>
              <a:t> </a:t>
            </a:r>
            <a:r>
              <a:rPr lang="es-ES" sz="1200" dirty="0" err="1"/>
              <a:t>Checkpoint</a:t>
            </a:r>
            <a:endParaRPr lang="es-ES" sz="1200" dirty="0"/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3EB4DC8-FB24-3E4D-A796-699F20917CC0}"/>
              </a:ext>
            </a:extLst>
          </p:cNvPr>
          <p:cNvSpPr/>
          <p:nvPr/>
        </p:nvSpPr>
        <p:spPr>
          <a:xfrm>
            <a:off x="9799769" y="2991540"/>
            <a:ext cx="581301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ES" sz="1200" dirty="0">
                <a:sym typeface="Wingdings" panose="05000000000000000000" pitchFamily="2" charset="2"/>
              </a:rPr>
              <a:t>Punto B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X	30		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Y	1/65		2/3 o 130/3 o 1/65</a:t>
            </a:r>
          </a:p>
          <a:p>
            <a:r>
              <a:rPr lang="es-ES" sz="1200" dirty="0">
                <a:sym typeface="Wingdings" panose="05000000000000000000" pitchFamily="2" charset="2"/>
              </a:rPr>
              <a:t>Z	302/3		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B 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{ T2} , redo { T1}  disco X=30  , Y=130/3 , Z= 302/3</a:t>
            </a:r>
          </a:p>
          <a:p>
            <a:endParaRPr lang="es-ES" sz="1200" dirty="0">
              <a:sym typeface="Wingdings" panose="05000000000000000000" pitchFamily="2" charset="2"/>
            </a:endParaRPr>
          </a:p>
          <a:p>
            <a:r>
              <a:rPr lang="es-ES" sz="1200" dirty="0">
                <a:sym typeface="Wingdings" panose="05000000000000000000" pitchFamily="2" charset="2"/>
              </a:rPr>
              <a:t>Si no existe el </a:t>
            </a:r>
            <a:r>
              <a:rPr lang="es-ES" sz="1200" dirty="0" err="1">
                <a:sym typeface="Wingdings" panose="05000000000000000000" pitchFamily="2" charset="2"/>
              </a:rPr>
              <a:t>end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checkpoint</a:t>
            </a:r>
            <a:r>
              <a:rPr lang="es-ES" sz="1200" dirty="0">
                <a:sym typeface="Wingdings" panose="05000000000000000000" pitchFamily="2" charset="2"/>
              </a:rPr>
              <a:t> que ocurre?</a:t>
            </a:r>
          </a:p>
          <a:p>
            <a:r>
              <a:rPr lang="es-ES" sz="1200" dirty="0">
                <a:sym typeface="Wingdings" panose="05000000000000000000" pitchFamily="2" charset="2"/>
              </a:rPr>
              <a:t>Cambia algo en punto A respecto a lo anterior?  No cambia nada, porque antes no estaba el </a:t>
            </a:r>
            <a:r>
              <a:rPr lang="es-ES" sz="1200" dirty="0" err="1">
                <a:sym typeface="Wingdings" panose="05000000000000000000" pitchFamily="2" charset="2"/>
              </a:rPr>
              <a:t>end</a:t>
            </a:r>
            <a:r>
              <a:rPr lang="es-ES" sz="1200" dirty="0">
                <a:sym typeface="Wingdings" panose="05000000000000000000" pitchFamily="2" charset="2"/>
              </a:rPr>
              <a:t> </a:t>
            </a:r>
            <a:r>
              <a:rPr lang="es-ES" sz="1200" dirty="0" err="1">
                <a:sym typeface="Wingdings" panose="05000000000000000000" pitchFamily="2" charset="2"/>
              </a:rPr>
              <a:t>checkpoint</a:t>
            </a:r>
            <a:r>
              <a:rPr lang="es-ES" sz="1200" dirty="0">
                <a:sym typeface="Wingdings" panose="05000000000000000000" pitchFamily="2" charset="2"/>
              </a:rPr>
              <a:t>  </a:t>
            </a:r>
          </a:p>
          <a:p>
            <a:r>
              <a:rPr lang="es-ES" sz="1200" dirty="0">
                <a:sym typeface="Wingdings" panose="05000000000000000000" pitchFamily="2" charset="2"/>
              </a:rPr>
              <a:t>Punto B cambia algo? En memoria cambia algo?   No cambia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cambia en 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	Memoria 	Disco</a:t>
            </a:r>
          </a:p>
          <a:p>
            <a:r>
              <a:rPr lang="es-ES" sz="1200" dirty="0">
                <a:sym typeface="Wingdings" panose="05000000000000000000" pitchFamily="2" charset="2"/>
              </a:rPr>
              <a:t>X	30		10 o 30</a:t>
            </a:r>
          </a:p>
          <a:p>
            <a:r>
              <a:rPr lang="es-ES" sz="1200" dirty="0">
                <a:sym typeface="Wingdings" panose="05000000000000000000" pitchFamily="2" charset="2"/>
              </a:rPr>
              <a:t>Y	1/65		20 o 2/3 o 130/3 o 1/65</a:t>
            </a:r>
          </a:p>
          <a:p>
            <a:r>
              <a:rPr lang="es-ES" sz="1200" dirty="0">
                <a:sym typeface="Wingdings" panose="05000000000000000000" pitchFamily="2" charset="2"/>
              </a:rPr>
              <a:t>Z	302/3		30 o 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Si el sistema se cae en B  </a:t>
            </a:r>
            <a:r>
              <a:rPr lang="es-ES" sz="1200" dirty="0" err="1">
                <a:sym typeface="Wingdings" panose="05000000000000000000" pitchFamily="2" charset="2"/>
              </a:rPr>
              <a:t>undo</a:t>
            </a:r>
            <a:r>
              <a:rPr lang="es-ES" sz="1200" dirty="0">
                <a:sym typeface="Wingdings" panose="05000000000000000000" pitchFamily="2" charset="2"/>
              </a:rPr>
              <a:t>{ T2}, redo {T1,T3}   X = 30 , Y =130/3  , Z= 302/3</a:t>
            </a:r>
          </a:p>
          <a:p>
            <a:r>
              <a:rPr lang="es-ES" sz="1200" dirty="0">
                <a:sym typeface="Wingdings" panose="05000000000000000000" pitchFamily="2" charset="2"/>
              </a:rPr>
              <a:t>Deshacer  X= , Y=130/3 , Z=</a:t>
            </a:r>
          </a:p>
          <a:p>
            <a:r>
              <a:rPr lang="es-ES" sz="1200" dirty="0">
                <a:sym typeface="Wingdings" panose="05000000000000000000" pitchFamily="2" charset="2"/>
              </a:rPr>
              <a:t>Rehacer  X=30, Y=130/3, Z=302/3</a:t>
            </a:r>
          </a:p>
          <a:p>
            <a:endParaRPr lang="es-ES" sz="1200" dirty="0">
              <a:sym typeface="Wingdings" panose="05000000000000000000" pitchFamily="2" charset="2"/>
            </a:endParaRPr>
          </a:p>
        </p:txBody>
      </p:sp>
      <p:cxnSp>
        <p:nvCxnSpPr>
          <p:cNvPr id="4" name="Conector recto de flecha 3">
            <a:extLst>
              <a:ext uri="{FF2B5EF4-FFF2-40B4-BE49-F238E27FC236}">
                <a16:creationId xmlns:a16="http://schemas.microsoft.com/office/drawing/2014/main" id="{58FBBDD0-3D4A-3447-A6B1-87106F8CC3C8}"/>
              </a:ext>
            </a:extLst>
          </p:cNvPr>
          <p:cNvCxnSpPr>
            <a:cxnSpLocks/>
          </p:cNvCxnSpPr>
          <p:nvPr/>
        </p:nvCxnSpPr>
        <p:spPr>
          <a:xfrm flipV="1">
            <a:off x="5380074" y="797443"/>
            <a:ext cx="85061" cy="5177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id="{C37AAE44-B284-604B-BCD9-976444D8F81D}"/>
              </a:ext>
            </a:extLst>
          </p:cNvPr>
          <p:cNvCxnSpPr>
            <a:cxnSpLocks/>
          </p:cNvCxnSpPr>
          <p:nvPr/>
        </p:nvCxnSpPr>
        <p:spPr>
          <a:xfrm>
            <a:off x="6900530" y="659219"/>
            <a:ext cx="0" cy="53161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16108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C859BC-D518-0849-82EC-905F6456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50678146"/>
              </p:ext>
            </p:extLst>
          </p:nvPr>
        </p:nvGraphicFramePr>
        <p:xfrm>
          <a:off x="266700" y="136324"/>
          <a:ext cx="4911356" cy="5578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10956">
                  <a:extLst>
                    <a:ext uri="{9D8B030D-6E8A-4147-A177-3AD203B41FA5}">
                      <a16:colId xmlns:a16="http://schemas.microsoft.com/office/drawing/2014/main" val="361975521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2561709053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1189417834"/>
                    </a:ext>
                  </a:extLst>
                </a:gridCol>
              </a:tblGrid>
              <a:tr h="342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7984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 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 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Y=Y/Z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553436"/>
                  </a:ext>
                </a:extLst>
              </a:tr>
              <a:tr h="529565"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X=X+20</a:t>
                      </a:r>
                    </a:p>
                    <a:p>
                      <a:pPr marL="0" algn="l" defTabSz="1350020" rtl="0" eaLnBrk="1" latinLnBrk="0" hangingPunct="1"/>
                      <a:r>
                        <a:rPr lang="en-GB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</a:t>
                      </a:r>
                      <a:r>
                        <a:rPr lang="es-ES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51516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</a:t>
                      </a:r>
                    </a:p>
                    <a:p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Z=Y+100</a:t>
                      </a:r>
                    </a:p>
                    <a:p>
                      <a:r>
                        <a:rPr lang="en-GB" sz="12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WRITE(Z)</a:t>
                      </a:r>
                      <a:endParaRPr lang="es-ES" sz="12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258045"/>
                  </a:ext>
                </a:extLst>
              </a:tr>
              <a:tr h="63149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Z=10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</a:t>
                      </a:r>
                      <a:endParaRPr lang="es-ES" sz="12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Z-100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9236"/>
                  </a:ext>
                </a:extLst>
              </a:tr>
              <a:tr h="251823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39779"/>
                  </a:ext>
                </a:extLst>
              </a:tr>
              <a:tr h="234318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Y=20*Y+X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</a:t>
                      </a:r>
                      <a:endParaRPr lang="es-E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53421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</a:t>
                      </a:r>
                      <a:endParaRPr lang="es-E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Y=Z/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717658"/>
                  </a:ext>
                </a:extLst>
              </a:tr>
              <a:tr h="524885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</a:t>
                      </a:r>
                      <a:endParaRPr lang="es-E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</a:t>
                      </a:r>
                      <a:endParaRPr lang="es-ES" sz="120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X=Y*Z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74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0913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18E3856-DF0B-904A-A800-B34F2ED81B02}"/>
              </a:ext>
            </a:extLst>
          </p:cNvPr>
          <p:cNvSpPr txBox="1"/>
          <p:nvPr/>
        </p:nvSpPr>
        <p:spPr>
          <a:xfrm>
            <a:off x="6134985" y="297712"/>
            <a:ext cx="7442791" cy="70173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dirty="0"/>
              <a:t>Es la panificación </a:t>
            </a:r>
            <a:r>
              <a:rPr lang="es-ES" dirty="0" err="1"/>
              <a:t>Secuenciable</a:t>
            </a:r>
            <a:r>
              <a:rPr lang="es-ES" dirty="0"/>
              <a:t> en conflictos?</a:t>
            </a:r>
            <a:r>
              <a:rPr lang="es-ES" dirty="0">
                <a:sym typeface="Wingdings" pitchFamily="2" charset="2"/>
              </a:rPr>
              <a:t> Grafo de precedencia  me dice qué transacciones van delante de otras en pares de instrucciones conflictivas   No hay ciclo en el grafo </a:t>
            </a:r>
            <a:r>
              <a:rPr lang="es-ES" dirty="0" err="1">
                <a:sym typeface="Wingdings" pitchFamily="2" charset="2"/>
              </a:rPr>
              <a:t>Secuenciable</a:t>
            </a:r>
            <a:r>
              <a:rPr lang="es-ES" dirty="0">
                <a:sym typeface="Wingdings" pitchFamily="2" charset="2"/>
              </a:rPr>
              <a:t> en conflictos  T3,T1;t2</a:t>
            </a:r>
          </a:p>
          <a:p>
            <a:r>
              <a:rPr lang="es-ES" dirty="0" err="1">
                <a:sym typeface="Wingdings" pitchFamily="2" charset="2"/>
              </a:rPr>
              <a:t>Secuenciable</a:t>
            </a:r>
            <a:r>
              <a:rPr lang="es-ES" dirty="0">
                <a:sym typeface="Wingdings" pitchFamily="2" charset="2"/>
              </a:rPr>
              <a:t> en vistas?  Si, porque si es en conflictos siempre lo es en vistas</a:t>
            </a:r>
          </a:p>
          <a:p>
            <a:r>
              <a:rPr lang="es-ES" dirty="0">
                <a:sym typeface="Wingdings" pitchFamily="2" charset="2"/>
              </a:rPr>
              <a:t>En vistas:</a:t>
            </a:r>
          </a:p>
          <a:p>
            <a:r>
              <a:rPr lang="es-ES" sz="1200" dirty="0">
                <a:sym typeface="Wingdings" pitchFamily="2" charset="2"/>
              </a:rPr>
              <a:t>Elemento X:</a:t>
            </a:r>
          </a:p>
          <a:p>
            <a:r>
              <a:rPr lang="es-ES" sz="1200" dirty="0">
                <a:sym typeface="Wingdings" pitchFamily="2" charset="2"/>
              </a:rPr>
              <a:t>	T1 lee el valor inicial</a:t>
            </a:r>
          </a:p>
          <a:p>
            <a:r>
              <a:rPr lang="es-ES" sz="1200" dirty="0">
                <a:sym typeface="Wingdings" pitchFamily="2" charset="2"/>
              </a:rPr>
              <a:t>	T2 lee de T1</a:t>
            </a:r>
          </a:p>
          <a:p>
            <a:r>
              <a:rPr lang="es-ES" sz="1200" dirty="0">
                <a:sym typeface="Wingdings" pitchFamily="2" charset="2"/>
              </a:rPr>
              <a:t>	T2 escribe valor final</a:t>
            </a:r>
          </a:p>
          <a:p>
            <a:r>
              <a:rPr lang="es-ES" sz="1200" dirty="0">
                <a:sym typeface="Wingdings" pitchFamily="2" charset="2"/>
              </a:rPr>
              <a:t>	</a:t>
            </a:r>
            <a:r>
              <a:rPr lang="es-ES" sz="1200" dirty="0" err="1">
                <a:sym typeface="Wingdings" pitchFamily="2" charset="2"/>
              </a:rPr>
              <a:t>Orde</a:t>
            </a:r>
            <a:r>
              <a:rPr lang="es-ES" sz="1200" dirty="0">
                <a:sym typeface="Wingdings" pitchFamily="2" charset="2"/>
              </a:rPr>
              <a:t> para X es: </a:t>
            </a:r>
            <a:r>
              <a:rPr lang="es-ES" sz="1200" dirty="0">
                <a:solidFill>
                  <a:schemeClr val="accent1"/>
                </a:solidFill>
                <a:sym typeface="Wingdings" pitchFamily="2" charset="2"/>
              </a:rPr>
              <a:t>T1,T2</a:t>
            </a:r>
          </a:p>
          <a:p>
            <a:r>
              <a:rPr lang="es-ES" sz="1200" dirty="0">
                <a:sym typeface="Wingdings" pitchFamily="2" charset="2"/>
              </a:rPr>
              <a:t>Elemento Y</a:t>
            </a:r>
          </a:p>
          <a:p>
            <a:r>
              <a:rPr lang="es-ES" sz="1200" dirty="0">
                <a:sym typeface="Wingdings" pitchFamily="2" charset="2"/>
              </a:rPr>
              <a:t>	T3 lee el valor inicial de Y</a:t>
            </a:r>
          </a:p>
          <a:p>
            <a:r>
              <a:rPr lang="es-ES" sz="1200" dirty="0">
                <a:sym typeface="Wingdings" pitchFamily="2" charset="2"/>
              </a:rPr>
              <a:t>	T1 lee de T3</a:t>
            </a:r>
          </a:p>
          <a:p>
            <a:r>
              <a:rPr lang="es-ES" sz="1200" dirty="0">
                <a:sym typeface="Wingdings" pitchFamily="2" charset="2"/>
              </a:rPr>
              <a:t>	T2 lee de T1</a:t>
            </a:r>
          </a:p>
          <a:p>
            <a:r>
              <a:rPr lang="es-ES" sz="1200" dirty="0">
                <a:sym typeface="Wingdings" pitchFamily="2" charset="2"/>
              </a:rPr>
              <a:t>	T2 escribe el valor final</a:t>
            </a:r>
          </a:p>
          <a:p>
            <a:r>
              <a:rPr lang="es-ES" sz="1200" dirty="0">
                <a:sym typeface="Wingdings" pitchFamily="2" charset="2"/>
              </a:rPr>
              <a:t>	Orden par Y es: 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T3,T1,T2</a:t>
            </a:r>
          </a:p>
          <a:p>
            <a:r>
              <a:rPr lang="es-ES" sz="1200" dirty="0">
                <a:sym typeface="Wingdings" pitchFamily="2" charset="2"/>
              </a:rPr>
              <a:t>Elemento Z</a:t>
            </a:r>
          </a:p>
          <a:p>
            <a:r>
              <a:rPr lang="es-ES" sz="1200" dirty="0">
                <a:sym typeface="Wingdings" pitchFamily="2" charset="2"/>
              </a:rPr>
              <a:t>	T3 lee inicial</a:t>
            </a:r>
          </a:p>
          <a:p>
            <a:r>
              <a:rPr lang="es-ES" sz="1200" dirty="0">
                <a:sym typeface="Wingdings" pitchFamily="2" charset="2"/>
              </a:rPr>
              <a:t>	T2 lee de T3</a:t>
            </a:r>
          </a:p>
          <a:p>
            <a:r>
              <a:rPr lang="es-ES" sz="1200" dirty="0">
                <a:sym typeface="Wingdings" pitchFamily="2" charset="2"/>
              </a:rPr>
              <a:t>	T3 escribe el final</a:t>
            </a:r>
          </a:p>
          <a:p>
            <a:r>
              <a:rPr lang="es-ES" sz="1200" dirty="0">
                <a:sym typeface="Wingdings" pitchFamily="2" charset="2"/>
              </a:rPr>
              <a:t>	Orden para Z: </a:t>
            </a:r>
            <a:r>
              <a:rPr lang="es-ES" sz="1200" dirty="0">
                <a:solidFill>
                  <a:srgbClr val="00B050"/>
                </a:solidFill>
                <a:sym typeface="Wingdings" pitchFamily="2" charset="2"/>
              </a:rPr>
              <a:t>T3,T2</a:t>
            </a:r>
          </a:p>
          <a:p>
            <a:r>
              <a:rPr lang="es-ES" sz="1200" dirty="0">
                <a:sym typeface="Wingdings" pitchFamily="2" charset="2"/>
              </a:rPr>
              <a:t>El orden global que tiene a todos es: T3,T1,T2</a:t>
            </a:r>
          </a:p>
          <a:p>
            <a:r>
              <a:rPr lang="es-ES" sz="1200" dirty="0">
                <a:sym typeface="Wingdings" pitchFamily="2" charset="2"/>
              </a:rPr>
              <a:t>Es recuperable la planificación?  Es recuperable porque si una transacción lee un datos escrito por otra, entonces el </a:t>
            </a:r>
            <a:r>
              <a:rPr lang="es-ES" sz="1200" dirty="0" err="1">
                <a:sym typeface="Wingdings" pitchFamily="2" charset="2"/>
              </a:rPr>
              <a:t>commit</a:t>
            </a:r>
            <a:r>
              <a:rPr lang="es-ES" sz="1200" dirty="0">
                <a:sym typeface="Wingdings" pitchFamily="2" charset="2"/>
              </a:rPr>
              <a:t> de la que escribe va antes que el </a:t>
            </a:r>
            <a:r>
              <a:rPr lang="es-ES" sz="1200" dirty="0" err="1">
                <a:sym typeface="Wingdings" pitchFamily="2" charset="2"/>
              </a:rPr>
              <a:t>commit</a:t>
            </a:r>
            <a:r>
              <a:rPr lang="es-ES" sz="1200" dirty="0">
                <a:sym typeface="Wingdings" pitchFamily="2" charset="2"/>
              </a:rPr>
              <a:t> de la que lee. Eso se cumple en todas las situaciones de l </a:t>
            </a:r>
            <a:r>
              <a:rPr lang="es-ES" sz="1200" dirty="0" err="1">
                <a:sym typeface="Wingdings" pitchFamily="2" charset="2"/>
              </a:rPr>
              <a:t>aplanificación</a:t>
            </a:r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Hay </a:t>
            </a:r>
            <a:r>
              <a:rPr lang="es-ES" sz="1200" dirty="0" err="1">
                <a:sym typeface="Wingdings" pitchFamily="2" charset="2"/>
              </a:rPr>
              <a:t>rollback</a:t>
            </a:r>
            <a:r>
              <a:rPr lang="es-ES" sz="1200" dirty="0">
                <a:sym typeface="Wingdings" pitchFamily="2" charset="2"/>
              </a:rPr>
              <a:t> en cascada? Si hay </a:t>
            </a:r>
            <a:r>
              <a:rPr lang="es-ES" sz="1200" dirty="0" err="1">
                <a:sym typeface="Wingdings" pitchFamily="2" charset="2"/>
              </a:rPr>
              <a:t>rollback</a:t>
            </a:r>
            <a:r>
              <a:rPr lang="es-ES" sz="1200" dirty="0">
                <a:sym typeface="Wingdings" pitchFamily="2" charset="2"/>
              </a:rPr>
              <a:t> en cascad porque T2 lee Z escrito por T3 y la lectura de Z va antes que el COMMIT de T3</a:t>
            </a:r>
          </a:p>
          <a:p>
            <a:r>
              <a:rPr lang="es-ES" sz="1200" dirty="0">
                <a:sym typeface="Wingdings" pitchFamily="2" charset="2"/>
              </a:rPr>
              <a:t>Si no hay </a:t>
            </a:r>
            <a:r>
              <a:rPr lang="es-ES" sz="1200" dirty="0" err="1">
                <a:sym typeface="Wingdings" pitchFamily="2" charset="2"/>
              </a:rPr>
              <a:t>rollback</a:t>
            </a:r>
            <a:r>
              <a:rPr lang="es-ES" sz="1200" dirty="0">
                <a:sym typeface="Wingdings" pitchFamily="2" charset="2"/>
              </a:rPr>
              <a:t> en cascada  siempre es recuperable, al revés no</a:t>
            </a: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	</a:t>
            </a:r>
            <a:endParaRPr lang="es-ES" sz="1200" dirty="0"/>
          </a:p>
        </p:txBody>
      </p:sp>
      <p:sp>
        <p:nvSpPr>
          <p:cNvPr id="5" name="Elipse 4">
            <a:extLst>
              <a:ext uri="{FF2B5EF4-FFF2-40B4-BE49-F238E27FC236}">
                <a16:creationId xmlns:a16="http://schemas.microsoft.com/office/drawing/2014/main" id="{BDF80C3F-F7D7-6C48-B1ED-F5CB7B43F482}"/>
              </a:ext>
            </a:extLst>
          </p:cNvPr>
          <p:cNvSpPr/>
          <p:nvPr/>
        </p:nvSpPr>
        <p:spPr>
          <a:xfrm>
            <a:off x="9549680" y="2176130"/>
            <a:ext cx="97819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T1</a:t>
            </a:r>
          </a:p>
        </p:txBody>
      </p:sp>
      <p:sp>
        <p:nvSpPr>
          <p:cNvPr id="20" name="Elipse 19">
            <a:extLst>
              <a:ext uri="{FF2B5EF4-FFF2-40B4-BE49-F238E27FC236}">
                <a16:creationId xmlns:a16="http://schemas.microsoft.com/office/drawing/2014/main" id="{49D51E38-1739-3341-8B87-A634D7BDAFA5}"/>
              </a:ext>
            </a:extLst>
          </p:cNvPr>
          <p:cNvSpPr/>
          <p:nvPr/>
        </p:nvSpPr>
        <p:spPr>
          <a:xfrm>
            <a:off x="12051875" y="2083981"/>
            <a:ext cx="97819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T2</a:t>
            </a:r>
          </a:p>
        </p:txBody>
      </p:sp>
      <p:sp>
        <p:nvSpPr>
          <p:cNvPr id="21" name="Elipse 20">
            <a:extLst>
              <a:ext uri="{FF2B5EF4-FFF2-40B4-BE49-F238E27FC236}">
                <a16:creationId xmlns:a16="http://schemas.microsoft.com/office/drawing/2014/main" id="{20D53800-B491-2241-8506-624F33F05C87}"/>
              </a:ext>
            </a:extLst>
          </p:cNvPr>
          <p:cNvSpPr/>
          <p:nvPr/>
        </p:nvSpPr>
        <p:spPr>
          <a:xfrm>
            <a:off x="10910646" y="4019106"/>
            <a:ext cx="978195" cy="914400"/>
          </a:xfrm>
          <a:prstGeom prst="ellipse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T3</a:t>
            </a:r>
          </a:p>
        </p:txBody>
      </p:sp>
      <p:cxnSp>
        <p:nvCxnSpPr>
          <p:cNvPr id="9" name="Conector recto de flecha 8">
            <a:extLst>
              <a:ext uri="{FF2B5EF4-FFF2-40B4-BE49-F238E27FC236}">
                <a16:creationId xmlns:a16="http://schemas.microsoft.com/office/drawing/2014/main" id="{7F6D0C56-84D7-2A49-A1E0-87F0D7716BE4}"/>
              </a:ext>
            </a:extLst>
          </p:cNvPr>
          <p:cNvCxnSpPr/>
          <p:nvPr/>
        </p:nvCxnSpPr>
        <p:spPr>
          <a:xfrm flipH="1">
            <a:off x="1010093" y="1722474"/>
            <a:ext cx="2530549" cy="1562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1FE4D6F8-183E-D945-86B0-91A750982114}"/>
              </a:ext>
            </a:extLst>
          </p:cNvPr>
          <p:cNvCxnSpPr/>
          <p:nvPr/>
        </p:nvCxnSpPr>
        <p:spPr>
          <a:xfrm flipH="1" flipV="1">
            <a:off x="10325856" y="3090530"/>
            <a:ext cx="786810" cy="9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C455E1E2-AADA-294A-A609-6E7674448940}"/>
              </a:ext>
            </a:extLst>
          </p:cNvPr>
          <p:cNvCxnSpPr/>
          <p:nvPr/>
        </p:nvCxnSpPr>
        <p:spPr>
          <a:xfrm flipH="1">
            <a:off x="2598331" y="1722474"/>
            <a:ext cx="1112432" cy="254118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ector recto de flecha 25">
            <a:extLst>
              <a:ext uri="{FF2B5EF4-FFF2-40B4-BE49-F238E27FC236}">
                <a16:creationId xmlns:a16="http://schemas.microsoft.com/office/drawing/2014/main" id="{FEDF106C-1747-9144-9809-7585E021C350}"/>
              </a:ext>
            </a:extLst>
          </p:cNvPr>
          <p:cNvCxnSpPr/>
          <p:nvPr/>
        </p:nvCxnSpPr>
        <p:spPr>
          <a:xfrm flipV="1">
            <a:off x="11697456" y="3090530"/>
            <a:ext cx="680484" cy="9285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ector recto de flecha 27">
            <a:extLst>
              <a:ext uri="{FF2B5EF4-FFF2-40B4-BE49-F238E27FC236}">
                <a16:creationId xmlns:a16="http://schemas.microsoft.com/office/drawing/2014/main" id="{158D1596-3BE2-B049-B655-75AE0DD800DF}"/>
              </a:ext>
            </a:extLst>
          </p:cNvPr>
          <p:cNvCxnSpPr/>
          <p:nvPr/>
        </p:nvCxnSpPr>
        <p:spPr>
          <a:xfrm>
            <a:off x="1010093" y="3710763"/>
            <a:ext cx="765986" cy="5528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ector recto de flecha 29">
            <a:extLst>
              <a:ext uri="{FF2B5EF4-FFF2-40B4-BE49-F238E27FC236}">
                <a16:creationId xmlns:a16="http://schemas.microsoft.com/office/drawing/2014/main" id="{5759D0F9-3310-6B41-BC17-CB60E38FF7DB}"/>
              </a:ext>
            </a:extLst>
          </p:cNvPr>
          <p:cNvCxnSpPr/>
          <p:nvPr/>
        </p:nvCxnSpPr>
        <p:spPr>
          <a:xfrm>
            <a:off x="10719261" y="2541181"/>
            <a:ext cx="116958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ector recto de flecha 31">
            <a:extLst>
              <a:ext uri="{FF2B5EF4-FFF2-40B4-BE49-F238E27FC236}">
                <a16:creationId xmlns:a16="http://schemas.microsoft.com/office/drawing/2014/main" id="{94627026-BB63-814E-84BE-C7FA864AB540}"/>
              </a:ext>
            </a:extLst>
          </p:cNvPr>
          <p:cNvCxnSpPr/>
          <p:nvPr/>
        </p:nvCxnSpPr>
        <p:spPr>
          <a:xfrm>
            <a:off x="1010093" y="1562986"/>
            <a:ext cx="659219" cy="34484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de flecha 33">
            <a:extLst>
              <a:ext uri="{FF2B5EF4-FFF2-40B4-BE49-F238E27FC236}">
                <a16:creationId xmlns:a16="http://schemas.microsoft.com/office/drawing/2014/main" id="{01704A1E-CB82-694E-9FDF-ABE1B0166C2D}"/>
              </a:ext>
            </a:extLst>
          </p:cNvPr>
          <p:cNvCxnSpPr/>
          <p:nvPr/>
        </p:nvCxnSpPr>
        <p:spPr>
          <a:xfrm flipH="1">
            <a:off x="2477830" y="2083981"/>
            <a:ext cx="1169581" cy="4199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5814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2" name="Tabla 11">
            <a:extLst>
              <a:ext uri="{FF2B5EF4-FFF2-40B4-BE49-F238E27FC236}">
                <a16:creationId xmlns:a16="http://schemas.microsoft.com/office/drawing/2014/main" id="{96C859BC-D518-0849-82EC-905F645651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3816491"/>
              </p:ext>
            </p:extLst>
          </p:nvPr>
        </p:nvGraphicFramePr>
        <p:xfrm>
          <a:off x="266700" y="136324"/>
          <a:ext cx="4911356" cy="5578676"/>
        </p:xfrm>
        <a:graphic>
          <a:graphicData uri="http://schemas.openxmlformats.org/drawingml/2006/table">
            <a:tbl>
              <a:tblPr firstRow="1" firstCol="1" lastRow="1" lastCol="1" bandRow="1" bandCol="1">
                <a:tableStyleId>{5C22544A-7EE6-4342-B048-85BDC9FD1C3A}</a:tableStyleId>
              </a:tblPr>
              <a:tblGrid>
                <a:gridCol w="1710956">
                  <a:extLst>
                    <a:ext uri="{9D8B030D-6E8A-4147-A177-3AD203B41FA5}">
                      <a16:colId xmlns:a16="http://schemas.microsoft.com/office/drawing/2014/main" val="361975521"/>
                    </a:ext>
                  </a:extLst>
                </a:gridCol>
                <a:gridCol w="1648046">
                  <a:extLst>
                    <a:ext uri="{9D8B030D-6E8A-4147-A177-3AD203B41FA5}">
                      <a16:colId xmlns:a16="http://schemas.microsoft.com/office/drawing/2014/main" val="2561709053"/>
                    </a:ext>
                  </a:extLst>
                </a:gridCol>
                <a:gridCol w="1552354">
                  <a:extLst>
                    <a:ext uri="{9D8B030D-6E8A-4147-A177-3AD203B41FA5}">
                      <a16:colId xmlns:a16="http://schemas.microsoft.com/office/drawing/2014/main" val="1189417834"/>
                    </a:ext>
                  </a:extLst>
                </a:gridCol>
              </a:tblGrid>
              <a:tr h="342141"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T1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T2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dirty="0">
                          <a:solidFill>
                            <a:schemeClr val="tx1"/>
                          </a:solidFill>
                          <a:effectLst/>
                        </a:rPr>
                        <a:t>T3</a:t>
                      </a:r>
                      <a:endParaRPr lang="es-ES" sz="1200" dirty="0">
                        <a:solidFill>
                          <a:schemeClr val="tx1"/>
                        </a:solidFill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83679843"/>
                  </a:ext>
                </a:extLst>
              </a:tr>
              <a:tr h="59121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 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 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Y=Y/Z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9553436"/>
                  </a:ext>
                </a:extLst>
              </a:tr>
              <a:tr h="529565">
                <a:tc>
                  <a:txBody>
                    <a:bodyPr/>
                    <a:lstStyle/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</a:t>
                      </a:r>
                    </a:p>
                    <a:p>
                      <a:pPr marL="0" algn="l" defTabSz="1350020" rtl="0" eaLnBrk="1" latinLnBrk="0" hangingPunct="1"/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X=X+20</a:t>
                      </a:r>
                    </a:p>
                    <a:p>
                      <a:pPr marL="0" algn="l" defTabSz="1350020" rtl="0" eaLnBrk="1" latinLnBrk="0" hangingPunct="1"/>
                      <a:r>
                        <a:rPr lang="en-GB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</a:t>
                      </a:r>
                      <a:r>
                        <a:rPr lang="es-ES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24451516"/>
                  </a:ext>
                </a:extLst>
              </a:tr>
              <a:tr h="51031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 </a:t>
                      </a:r>
                    </a:p>
                    <a:p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Z=Y+100</a:t>
                      </a:r>
                    </a:p>
                    <a:p>
                      <a:r>
                        <a:rPr lang="en-GB" sz="1200" b="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WRITE(Z)</a:t>
                      </a:r>
                      <a:endParaRPr lang="es-ES" sz="1200" b="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13258045"/>
                  </a:ext>
                </a:extLst>
              </a:tr>
              <a:tr h="631492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Z=10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rgbClr val="00B05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READ(Z)</a:t>
                      </a:r>
                      <a:endParaRPr lang="es-ES" sz="1200" kern="1200" dirty="0">
                        <a:solidFill>
                          <a:srgbClr val="00B05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Z=</a:t>
                      </a:r>
                      <a:r>
                        <a:rPr lang="en-GB" sz="12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Z-100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7279236"/>
                  </a:ext>
                </a:extLst>
              </a:tr>
              <a:tr h="251823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7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dirty="0">
                        <a:effectLst/>
                        <a:latin typeface="Garamond" panose="02020404030301010803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92139779"/>
                  </a:ext>
                </a:extLst>
              </a:tr>
              <a:tr h="234318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 </a:t>
                      </a: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Y=20*Y+X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</a:t>
                      </a:r>
                      <a:endParaRPr lang="es-E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18534218"/>
                  </a:ext>
                </a:extLst>
              </a:tr>
              <a:tr h="46228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READ(Y)</a:t>
                      </a:r>
                      <a:endParaRPr lang="es-E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Y=Z/</a:t>
                      </a:r>
                      <a:endParaRPr lang="es-ES" sz="12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4717658"/>
                  </a:ext>
                </a:extLst>
              </a:tr>
              <a:tr h="524885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WRITE(Y)</a:t>
                      </a:r>
                      <a:endParaRPr lang="es-ES" sz="1200" b="0" kern="1200" dirty="0">
                        <a:solidFill>
                          <a:srgbClr val="FF0000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READ(X)</a:t>
                      </a:r>
                      <a:endParaRPr lang="es-ES" sz="1200" b="0" kern="1200" dirty="0">
                        <a:solidFill>
                          <a:schemeClr val="accen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n-GB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X=Y*Z</a:t>
                      </a: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2742544"/>
                  </a:ext>
                </a:extLst>
              </a:tr>
              <a:tr h="304800"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s-ES" sz="1200" kern="120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WRITE(X)</a:t>
                      </a:r>
                    </a:p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r>
                        <a:rPr lang="es-ES" sz="1200" b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COMMIT</a:t>
                      </a: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1350020" rtl="0" eaLnBrk="1" latinLnBrk="0" hangingPunct="1">
                        <a:lnSpc>
                          <a:spcPct val="100000"/>
                        </a:lnSpc>
                        <a:spcBef>
                          <a:spcPts val="300"/>
                        </a:spcBef>
                        <a:spcAft>
                          <a:spcPts val="300"/>
                        </a:spcAft>
                      </a:pPr>
                      <a:endParaRPr lang="en-GB" sz="120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21920" marR="12192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27109138"/>
                  </a:ext>
                </a:extLst>
              </a:tr>
            </a:tbl>
          </a:graphicData>
        </a:graphic>
      </p:graphicFrame>
      <p:sp>
        <p:nvSpPr>
          <p:cNvPr id="3" name="CuadroTexto 2">
            <a:extLst>
              <a:ext uri="{FF2B5EF4-FFF2-40B4-BE49-F238E27FC236}">
                <a16:creationId xmlns:a16="http://schemas.microsoft.com/office/drawing/2014/main" id="{D18E3856-DF0B-904A-A800-B34F2ED81B02}"/>
              </a:ext>
            </a:extLst>
          </p:cNvPr>
          <p:cNvSpPr txBox="1"/>
          <p:nvPr/>
        </p:nvSpPr>
        <p:spPr>
          <a:xfrm>
            <a:off x="6134985" y="297712"/>
            <a:ext cx="7442791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Bloqueo de dos fases riguroso + refinado  protocolo de bloqueo de dos fase , primera fase piden bloqueos + segunda fase se sueltan bloqueos + riguroso los bloqueos se sueltan después del COMMIT + refinado  Hay cambio de bloqueo , por lo tanto se puede pedir una segunda vez para pasar de CX</a:t>
            </a:r>
          </a:p>
          <a:p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Elemento de datos</a:t>
            </a:r>
          </a:p>
          <a:p>
            <a:r>
              <a:rPr lang="es-ES" sz="1200" dirty="0">
                <a:sym typeface="Wingdings" pitchFamily="2" charset="2"/>
              </a:rPr>
              <a:t>X </a:t>
            </a:r>
            <a:r>
              <a:rPr lang="es-ES" sz="1200" strike="sngStrike" dirty="0">
                <a:sym typeface="Wingdings" pitchFamily="2" charset="2"/>
              </a:rPr>
              <a:t>T1(C,4)</a:t>
            </a:r>
            <a:r>
              <a:rPr lang="es-ES" sz="1200" dirty="0">
                <a:sym typeface="Wingdings" pitchFamily="2" charset="2"/>
              </a:rPr>
              <a:t></a:t>
            </a:r>
            <a:r>
              <a:rPr lang="es-ES" sz="1200" strike="sngStrike" dirty="0">
                <a:sym typeface="Wingdings" pitchFamily="2" charset="2"/>
              </a:rPr>
              <a:t>T1(X,6)</a:t>
            </a:r>
            <a:r>
              <a:rPr lang="es-ES" sz="1200" dirty="0">
                <a:sym typeface="Wingdings" pitchFamily="2" charset="2"/>
              </a:rPr>
              <a:t></a:t>
            </a:r>
            <a:r>
              <a:rPr lang="es-ES" sz="1200" strike="sngStrike" dirty="0">
                <a:sym typeface="Wingdings" pitchFamily="2" charset="2"/>
              </a:rPr>
              <a:t>T2(C,23)</a:t>
            </a:r>
            <a:r>
              <a:rPr lang="es-ES" sz="1200" dirty="0">
                <a:sym typeface="Wingdings" pitchFamily="2" charset="2"/>
              </a:rPr>
              <a:t>T2(X,25)</a:t>
            </a:r>
          </a:p>
          <a:p>
            <a:r>
              <a:rPr lang="es-ES" sz="1200" dirty="0">
                <a:sym typeface="Wingdings" pitchFamily="2" charset="2"/>
              </a:rPr>
              <a:t>Y </a:t>
            </a:r>
            <a:r>
              <a:rPr lang="es-ES" sz="1200" strike="sngStrike" dirty="0">
                <a:sym typeface="Wingdings" pitchFamily="2" charset="2"/>
              </a:rPr>
              <a:t>T3(C,1)</a:t>
            </a:r>
            <a:r>
              <a:rPr lang="es-ES" sz="1200" dirty="0">
                <a:sym typeface="Wingdings" pitchFamily="2" charset="2"/>
              </a:rPr>
              <a:t> </a:t>
            </a:r>
            <a:r>
              <a:rPr lang="es-ES" sz="1200" strike="sngStrike" dirty="0">
                <a:sym typeface="Wingdings" pitchFamily="2" charset="2"/>
              </a:rPr>
              <a:t>T3(X,7)</a:t>
            </a:r>
            <a:r>
              <a:rPr lang="es-ES" sz="1200" dirty="0">
                <a:sym typeface="Wingdings" pitchFamily="2" charset="2"/>
              </a:rPr>
              <a:t> </a:t>
            </a:r>
            <a:r>
              <a:rPr lang="es-ES" sz="1200" strike="sngStrike" dirty="0">
                <a:sym typeface="Wingdings" pitchFamily="2" charset="2"/>
              </a:rPr>
              <a:t>T1(C,14)</a:t>
            </a:r>
            <a:r>
              <a:rPr lang="es-ES" sz="1200" dirty="0">
                <a:sym typeface="Wingdings" pitchFamily="2" charset="2"/>
              </a:rPr>
              <a:t></a:t>
            </a:r>
            <a:r>
              <a:rPr lang="es-ES" sz="1200" strike="sngStrike" dirty="0">
                <a:sym typeface="Wingdings" pitchFamily="2" charset="2"/>
              </a:rPr>
              <a:t>T1(X,16</a:t>
            </a:r>
            <a:r>
              <a:rPr lang="es-ES" sz="1200" dirty="0">
                <a:sym typeface="Wingdings" pitchFamily="2" charset="2"/>
              </a:rPr>
              <a:t>) </a:t>
            </a:r>
            <a:r>
              <a:rPr lang="es-ES" sz="1200" strike="sngStrike" dirty="0">
                <a:sym typeface="Wingdings" pitchFamily="2" charset="2"/>
              </a:rPr>
              <a:t>T2(C,20) </a:t>
            </a:r>
            <a:r>
              <a:rPr lang="es-ES" sz="1200" dirty="0">
                <a:sym typeface="Wingdings" pitchFamily="2" charset="2"/>
              </a:rPr>
              <a:t>T2(X,22)</a:t>
            </a:r>
          </a:p>
          <a:p>
            <a:r>
              <a:rPr lang="es-ES" sz="1200" dirty="0">
                <a:sym typeface="Wingdings" pitchFamily="2" charset="2"/>
              </a:rPr>
              <a:t>Z</a:t>
            </a:r>
            <a:r>
              <a:rPr lang="es-ES" sz="1200" strike="sngStrike" dirty="0">
                <a:sym typeface="Wingdings" pitchFamily="2" charset="2"/>
              </a:rPr>
              <a:t>T3(C,2)</a:t>
            </a:r>
            <a:r>
              <a:rPr lang="es-ES" sz="1200" dirty="0">
                <a:sym typeface="Wingdings" pitchFamily="2" charset="2"/>
              </a:rPr>
              <a:t></a:t>
            </a:r>
            <a:r>
              <a:rPr lang="es-ES" sz="1200" strike="sngStrike" dirty="0">
                <a:sym typeface="Wingdings" pitchFamily="2" charset="2"/>
              </a:rPr>
              <a:t>T3(X,9)</a:t>
            </a:r>
            <a:r>
              <a:rPr lang="es-ES" sz="1200" dirty="0">
                <a:sym typeface="Wingdings" pitchFamily="2" charset="2"/>
              </a:rPr>
              <a:t>T2(C,11)</a:t>
            </a:r>
          </a:p>
          <a:p>
            <a:endParaRPr lang="es-ES" sz="12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Cuando T3 hace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Commit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 acaba y es la primera,  se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libberan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sus bloqueos</a:t>
            </a:r>
          </a:p>
          <a:p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Cuando T1 hace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Commit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 Acaba y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suellta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los bloqueos  la segunda transacción que acaba</a:t>
            </a:r>
          </a:p>
          <a:p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Cuando T2 hace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commit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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acaaba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y </a:t>
            </a:r>
            <a:r>
              <a:rPr lang="es-ES" sz="1200" dirty="0" err="1">
                <a:solidFill>
                  <a:srgbClr val="FF0000"/>
                </a:solidFill>
                <a:sym typeface="Wingdings" pitchFamily="2" charset="2"/>
              </a:rPr>
              <a:t>suelyta</a:t>
            </a:r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 los bloqueos  la tercera en acabar</a:t>
            </a:r>
          </a:p>
          <a:p>
            <a:endParaRPr lang="es-ES" sz="12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s-ES" sz="1200" dirty="0">
                <a:solidFill>
                  <a:srgbClr val="FF0000"/>
                </a:solidFill>
                <a:sym typeface="Wingdings" pitchFamily="2" charset="2"/>
              </a:rPr>
              <a:t>Cual es el orden de ejecución?</a:t>
            </a:r>
          </a:p>
          <a:p>
            <a:endParaRPr lang="es-ES" sz="1200" dirty="0">
              <a:solidFill>
                <a:srgbClr val="FF0000"/>
              </a:solidFill>
              <a:sym typeface="Wingdings" pitchFamily="2" charset="2"/>
            </a:endParaRPr>
          </a:p>
          <a:p>
            <a:r>
              <a:rPr lang="es-ES" sz="1200">
                <a:solidFill>
                  <a:srgbClr val="FF0000"/>
                </a:solidFill>
                <a:sym typeface="Wingdings" pitchFamily="2" charset="2"/>
              </a:rPr>
              <a:t>T3,T1,T2</a:t>
            </a:r>
          </a:p>
          <a:p>
            <a:endParaRPr lang="es-ES" sz="12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s-ES" sz="1200" dirty="0">
              <a:solidFill>
                <a:srgbClr val="FF0000"/>
              </a:solidFill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endParaRPr lang="es-ES" sz="1200" dirty="0">
              <a:sym typeface="Wingdings" pitchFamily="2" charset="2"/>
            </a:endParaRPr>
          </a:p>
          <a:p>
            <a:r>
              <a:rPr lang="es-ES" sz="1200" dirty="0">
                <a:sym typeface="Wingdings" pitchFamily="2" charset="2"/>
              </a:rPr>
              <a:t>	</a:t>
            </a:r>
            <a:endParaRPr lang="es-ES" sz="1200" dirty="0"/>
          </a:p>
        </p:txBody>
      </p:sp>
    </p:spTree>
    <p:extLst>
      <p:ext uri="{BB962C8B-B14F-4D97-AF65-F5344CB8AC3E}">
        <p14:creationId xmlns:p14="http://schemas.microsoft.com/office/powerpoint/2010/main" val="101321915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928</TotalTime>
  <Words>1897</Words>
  <Application>Microsoft Macintosh PowerPoint</Application>
  <PresentationFormat>Personalizado</PresentationFormat>
  <Paragraphs>285</Paragraphs>
  <Slides>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Garamond</vt:lpstr>
      <vt:lpstr>Tema de Office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González Diego Iván</dc:creator>
  <cp:lastModifiedBy>González Diego Iván</cp:lastModifiedBy>
  <cp:revision>6</cp:revision>
  <dcterms:created xsi:type="dcterms:W3CDTF">2020-04-13T17:26:27Z</dcterms:created>
  <dcterms:modified xsi:type="dcterms:W3CDTF">2020-05-22T19:54:13Z</dcterms:modified>
</cp:coreProperties>
</file>