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7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7BDE30B3-6913-476C-AE35-239689F7E893}"/>
    <pc:docChg chg="custSel addSld delSld modSld">
      <pc:chgData name="González Diego Iván" userId="aa6911a4-26d5-4d17-bb1b-389faa5bfbb7" providerId="ADAL" clId="{7BDE30B3-6913-476C-AE35-239689F7E893}" dt="2021-03-05T12:34:03.073" v="4299" actId="20577"/>
      <pc:docMkLst>
        <pc:docMk/>
      </pc:docMkLst>
      <pc:sldChg chg="modSp mod">
        <pc:chgData name="González Diego Iván" userId="aa6911a4-26d5-4d17-bb1b-389faa5bfbb7" providerId="ADAL" clId="{7BDE30B3-6913-476C-AE35-239689F7E893}" dt="2021-03-05T11:34:25.686" v="825" actId="20577"/>
        <pc:sldMkLst>
          <pc:docMk/>
          <pc:sldMk cId="691201018" sldId="256"/>
        </pc:sldMkLst>
        <pc:spChg chg="mod">
          <ac:chgData name="González Diego Iván" userId="aa6911a4-26d5-4d17-bb1b-389faa5bfbb7" providerId="ADAL" clId="{7BDE30B3-6913-476C-AE35-239689F7E893}" dt="2021-03-05T11:34:25.686" v="825" actId="20577"/>
          <ac:spMkLst>
            <pc:docMk/>
            <pc:sldMk cId="691201018" sldId="256"/>
            <ac:spMk id="17" creationId="{E9F25A6C-7F40-4BE5-898E-D635E33E827B}"/>
          </ac:spMkLst>
        </pc:spChg>
      </pc:sldChg>
      <pc:sldChg chg="del">
        <pc:chgData name="González Diego Iván" userId="aa6911a4-26d5-4d17-bb1b-389faa5bfbb7" providerId="ADAL" clId="{7BDE30B3-6913-476C-AE35-239689F7E893}" dt="2021-03-05T10:58:31.366" v="0" actId="47"/>
        <pc:sldMkLst>
          <pc:docMk/>
          <pc:sldMk cId="1116242380" sldId="257"/>
        </pc:sldMkLst>
      </pc:sldChg>
      <pc:sldChg chg="del">
        <pc:chgData name="González Diego Iván" userId="aa6911a4-26d5-4d17-bb1b-389faa5bfbb7" providerId="ADAL" clId="{7BDE30B3-6913-476C-AE35-239689F7E893}" dt="2021-03-05T10:58:32.309" v="1" actId="47"/>
        <pc:sldMkLst>
          <pc:docMk/>
          <pc:sldMk cId="314619122" sldId="258"/>
        </pc:sldMkLst>
      </pc:sldChg>
      <pc:sldChg chg="modSp mod">
        <pc:chgData name="González Diego Iván" userId="aa6911a4-26d5-4d17-bb1b-389faa5bfbb7" providerId="ADAL" clId="{7BDE30B3-6913-476C-AE35-239689F7E893}" dt="2021-03-05T11:43:30.167" v="1347" actId="20577"/>
        <pc:sldMkLst>
          <pc:docMk/>
          <pc:sldMk cId="441957383" sldId="259"/>
        </pc:sldMkLst>
        <pc:spChg chg="mod">
          <ac:chgData name="González Diego Iván" userId="aa6911a4-26d5-4d17-bb1b-389faa5bfbb7" providerId="ADAL" clId="{7BDE30B3-6913-476C-AE35-239689F7E893}" dt="2021-03-05T11:43:30.167" v="1347" actId="20577"/>
          <ac:spMkLst>
            <pc:docMk/>
            <pc:sldMk cId="441957383" sldId="259"/>
            <ac:spMk id="2" creationId="{F00ACDA5-A4C5-46B8-A95E-F9D473ADE024}"/>
          </ac:spMkLst>
        </pc:spChg>
      </pc:sldChg>
      <pc:sldChg chg="del">
        <pc:chgData name="González Diego Iván" userId="aa6911a4-26d5-4d17-bb1b-389faa5bfbb7" providerId="ADAL" clId="{7BDE30B3-6913-476C-AE35-239689F7E893}" dt="2021-03-05T10:58:34.624" v="2" actId="47"/>
        <pc:sldMkLst>
          <pc:docMk/>
          <pc:sldMk cId="1137993136" sldId="260"/>
        </pc:sldMkLst>
      </pc:sldChg>
      <pc:sldChg chg="modSp add mod">
        <pc:chgData name="González Diego Iván" userId="aa6911a4-26d5-4d17-bb1b-389faa5bfbb7" providerId="ADAL" clId="{7BDE30B3-6913-476C-AE35-239689F7E893}" dt="2021-03-05T11:58:22.105" v="2042" actId="20577"/>
        <pc:sldMkLst>
          <pc:docMk/>
          <pc:sldMk cId="3020081937" sldId="260"/>
        </pc:sldMkLst>
        <pc:spChg chg="mod">
          <ac:chgData name="González Diego Iván" userId="aa6911a4-26d5-4d17-bb1b-389faa5bfbb7" providerId="ADAL" clId="{7BDE30B3-6913-476C-AE35-239689F7E893}" dt="2021-03-05T11:58:22.105" v="2042" actId="20577"/>
          <ac:spMkLst>
            <pc:docMk/>
            <pc:sldMk cId="3020081937" sldId="260"/>
            <ac:spMk id="2" creationId="{F00ACDA5-A4C5-46B8-A95E-F9D473ADE024}"/>
          </ac:spMkLst>
        </pc:spChg>
      </pc:sldChg>
      <pc:sldChg chg="modSp add mod">
        <pc:chgData name="González Diego Iván" userId="aa6911a4-26d5-4d17-bb1b-389faa5bfbb7" providerId="ADAL" clId="{7BDE30B3-6913-476C-AE35-239689F7E893}" dt="2021-03-05T12:10:01.239" v="2854" actId="20577"/>
        <pc:sldMkLst>
          <pc:docMk/>
          <pc:sldMk cId="1044383324" sldId="261"/>
        </pc:sldMkLst>
        <pc:spChg chg="mod">
          <ac:chgData name="González Diego Iván" userId="aa6911a4-26d5-4d17-bb1b-389faa5bfbb7" providerId="ADAL" clId="{7BDE30B3-6913-476C-AE35-239689F7E893}" dt="2021-03-05T12:10:01.239" v="2854" actId="20577"/>
          <ac:spMkLst>
            <pc:docMk/>
            <pc:sldMk cId="1044383324" sldId="261"/>
            <ac:spMk id="2" creationId="{F00ACDA5-A4C5-46B8-A95E-F9D473ADE024}"/>
          </ac:spMkLst>
        </pc:spChg>
      </pc:sldChg>
      <pc:sldChg chg="modSp add mod">
        <pc:chgData name="González Diego Iván" userId="aa6911a4-26d5-4d17-bb1b-389faa5bfbb7" providerId="ADAL" clId="{7BDE30B3-6913-476C-AE35-239689F7E893}" dt="2021-03-05T12:34:03.073" v="4299" actId="20577"/>
        <pc:sldMkLst>
          <pc:docMk/>
          <pc:sldMk cId="2949599053" sldId="262"/>
        </pc:sldMkLst>
        <pc:spChg chg="mod">
          <ac:chgData name="González Diego Iván" userId="aa6911a4-26d5-4d17-bb1b-389faa5bfbb7" providerId="ADAL" clId="{7BDE30B3-6913-476C-AE35-239689F7E893}" dt="2021-03-05T12:34:03.073" v="4299" actId="20577"/>
          <ac:spMkLst>
            <pc:docMk/>
            <pc:sldMk cId="2949599053" sldId="262"/>
            <ac:spMk id="2" creationId="{F00ACDA5-A4C5-46B8-A95E-F9D473ADE024}"/>
          </ac:spMkLst>
        </pc:spChg>
      </pc:sldChg>
      <pc:sldChg chg="add">
        <pc:chgData name="González Diego Iván" userId="aa6911a4-26d5-4d17-bb1b-389faa5bfbb7" providerId="ADAL" clId="{7BDE30B3-6913-476C-AE35-239689F7E893}" dt="2021-03-05T10:58:58.281" v="8" actId="2890"/>
        <pc:sldMkLst>
          <pc:docMk/>
          <pc:sldMk cId="2746348911" sldId="263"/>
        </pc:sldMkLst>
      </pc:sldChg>
      <pc:sldChg chg="add">
        <pc:chgData name="González Diego Iván" userId="aa6911a4-26d5-4d17-bb1b-389faa5bfbb7" providerId="ADAL" clId="{7BDE30B3-6913-476C-AE35-239689F7E893}" dt="2021-03-05T10:59:00.704" v="9" actId="2890"/>
        <pc:sldMkLst>
          <pc:docMk/>
          <pc:sldMk cId="3044908048" sldId="264"/>
        </pc:sldMkLst>
      </pc:sldChg>
      <pc:sldChg chg="add">
        <pc:chgData name="González Diego Iván" userId="aa6911a4-26d5-4d17-bb1b-389faa5bfbb7" providerId="ADAL" clId="{7BDE30B3-6913-476C-AE35-239689F7E893}" dt="2021-03-05T10:59:03.433" v="10" actId="2890"/>
        <pc:sldMkLst>
          <pc:docMk/>
          <pc:sldMk cId="2423333365" sldId="265"/>
        </pc:sldMkLst>
      </pc:sldChg>
      <pc:sldChg chg="add">
        <pc:chgData name="González Diego Iván" userId="aa6911a4-26d5-4d17-bb1b-389faa5bfbb7" providerId="ADAL" clId="{7BDE30B3-6913-476C-AE35-239689F7E893}" dt="2021-03-05T10:59:05.601" v="11" actId="2890"/>
        <pc:sldMkLst>
          <pc:docMk/>
          <pc:sldMk cId="3798464112" sldId="266"/>
        </pc:sldMkLst>
      </pc:sldChg>
      <pc:sldChg chg="add">
        <pc:chgData name="González Diego Iván" userId="aa6911a4-26d5-4d17-bb1b-389faa5bfbb7" providerId="ADAL" clId="{7BDE30B3-6913-476C-AE35-239689F7E893}" dt="2021-03-05T10:59:07.408" v="12" actId="2890"/>
        <pc:sldMkLst>
          <pc:docMk/>
          <pc:sldMk cId="3155710635" sldId="267"/>
        </pc:sldMkLst>
      </pc:sldChg>
      <pc:sldChg chg="add">
        <pc:chgData name="González Diego Iván" userId="aa6911a4-26d5-4d17-bb1b-389faa5bfbb7" providerId="ADAL" clId="{7BDE30B3-6913-476C-AE35-239689F7E893}" dt="2021-03-05T10:59:11.265" v="13" actId="2890"/>
        <pc:sldMkLst>
          <pc:docMk/>
          <pc:sldMk cId="782996148" sldId="268"/>
        </pc:sldMkLst>
      </pc:sldChg>
      <pc:sldChg chg="add">
        <pc:chgData name="González Diego Iván" userId="aa6911a4-26d5-4d17-bb1b-389faa5bfbb7" providerId="ADAL" clId="{7BDE30B3-6913-476C-AE35-239689F7E893}" dt="2021-03-05T10:59:13.507" v="14" actId="2890"/>
        <pc:sldMkLst>
          <pc:docMk/>
          <pc:sldMk cId="1316401928" sldId="269"/>
        </pc:sldMkLst>
      </pc:sldChg>
      <pc:sldChg chg="add">
        <pc:chgData name="González Diego Iván" userId="aa6911a4-26d5-4d17-bb1b-389faa5bfbb7" providerId="ADAL" clId="{7BDE30B3-6913-476C-AE35-239689F7E893}" dt="2021-03-05T10:59:15.376" v="15" actId="2890"/>
        <pc:sldMkLst>
          <pc:docMk/>
          <pc:sldMk cId="3781944332" sldId="270"/>
        </pc:sldMkLst>
      </pc:sldChg>
      <pc:sldChg chg="add">
        <pc:chgData name="González Diego Iván" userId="aa6911a4-26d5-4d17-bb1b-389faa5bfbb7" providerId="ADAL" clId="{7BDE30B3-6913-476C-AE35-239689F7E893}" dt="2021-03-05T10:59:18.519" v="16" actId="2890"/>
        <pc:sldMkLst>
          <pc:docMk/>
          <pc:sldMk cId="2394707592" sldId="271"/>
        </pc:sldMkLst>
      </pc:sldChg>
      <pc:sldChg chg="add">
        <pc:chgData name="González Diego Iván" userId="aa6911a4-26d5-4d17-bb1b-389faa5bfbb7" providerId="ADAL" clId="{7BDE30B3-6913-476C-AE35-239689F7E893}" dt="2021-03-05T10:59:20.613" v="17" actId="2890"/>
        <pc:sldMkLst>
          <pc:docMk/>
          <pc:sldMk cId="351845595" sldId="272"/>
        </pc:sldMkLst>
      </pc:sldChg>
    </pc:docChg>
  </pc:docChgLst>
  <pc:docChgLst>
    <pc:chgData name="González Diego Iván" userId="aa6911a4-26d5-4d17-bb1b-389faa5bfbb7" providerId="ADAL" clId="{4D4B4694-7776-402A-AFB6-32627B240F82}"/>
    <pc:docChg chg="custSel modSld">
      <pc:chgData name="González Diego Iván" userId="aa6911a4-26d5-4d17-bb1b-389faa5bfbb7" providerId="ADAL" clId="{4D4B4694-7776-402A-AFB6-32627B240F82}" dt="2021-03-05T15:13:53.704" v="167" actId="20577"/>
      <pc:docMkLst>
        <pc:docMk/>
      </pc:docMkLst>
      <pc:sldChg chg="modSp mod">
        <pc:chgData name="González Diego Iván" userId="aa6911a4-26d5-4d17-bb1b-389faa5bfbb7" providerId="ADAL" clId="{4D4B4694-7776-402A-AFB6-32627B240F82}" dt="2021-03-05T15:13:53.704" v="167" actId="20577"/>
        <pc:sldMkLst>
          <pc:docMk/>
          <pc:sldMk cId="691201018" sldId="256"/>
        </pc:sldMkLst>
        <pc:spChg chg="mod">
          <ac:chgData name="González Diego Iván" userId="aa6911a4-26d5-4d17-bb1b-389faa5bfbb7" providerId="ADAL" clId="{4D4B4694-7776-402A-AFB6-32627B240F82}" dt="2021-03-05T15:13:53.704" v="167" actId="20577"/>
          <ac:spMkLst>
            <pc:docMk/>
            <pc:sldMk cId="691201018" sldId="256"/>
            <ac:spMk id="17" creationId="{E9F25A6C-7F40-4BE5-898E-D635E33E827B}"/>
          </ac:spMkLst>
        </pc:spChg>
      </pc:sldChg>
      <pc:sldChg chg="modSp mod">
        <pc:chgData name="González Diego Iván" userId="aa6911a4-26d5-4d17-bb1b-389faa5bfbb7" providerId="ADAL" clId="{4D4B4694-7776-402A-AFB6-32627B240F82}" dt="2021-03-05T14:30:20.472" v="1" actId="6549"/>
        <pc:sldMkLst>
          <pc:docMk/>
          <pc:sldMk cId="441957383" sldId="259"/>
        </pc:sldMkLst>
        <pc:spChg chg="mod">
          <ac:chgData name="González Diego Iván" userId="aa6911a4-26d5-4d17-bb1b-389faa5bfbb7" providerId="ADAL" clId="{4D4B4694-7776-402A-AFB6-32627B240F82}" dt="2021-03-05T14:30:20.472" v="1" actId="6549"/>
          <ac:spMkLst>
            <pc:docMk/>
            <pc:sldMk cId="441957383" sldId="259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4D4B4694-7776-402A-AFB6-32627B240F82}" dt="2021-03-05T14:30:25.116" v="2" actId="6549"/>
        <pc:sldMkLst>
          <pc:docMk/>
          <pc:sldMk cId="3020081937" sldId="260"/>
        </pc:sldMkLst>
        <pc:spChg chg="mod">
          <ac:chgData name="González Diego Iván" userId="aa6911a4-26d5-4d17-bb1b-389faa5bfbb7" providerId="ADAL" clId="{4D4B4694-7776-402A-AFB6-32627B240F82}" dt="2021-03-05T14:30:25.116" v="2" actId="6549"/>
          <ac:spMkLst>
            <pc:docMk/>
            <pc:sldMk cId="3020081937" sldId="260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4D4B4694-7776-402A-AFB6-32627B240F82}" dt="2021-03-05T14:30:29.071" v="3" actId="6549"/>
        <pc:sldMkLst>
          <pc:docMk/>
          <pc:sldMk cId="1044383324" sldId="261"/>
        </pc:sldMkLst>
        <pc:spChg chg="mod">
          <ac:chgData name="González Diego Iván" userId="aa6911a4-26d5-4d17-bb1b-389faa5bfbb7" providerId="ADAL" clId="{4D4B4694-7776-402A-AFB6-32627B240F82}" dt="2021-03-05T14:30:29.071" v="3" actId="6549"/>
          <ac:spMkLst>
            <pc:docMk/>
            <pc:sldMk cId="1044383324" sldId="261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4D4B4694-7776-402A-AFB6-32627B240F82}" dt="2021-03-05T14:30:34.198" v="4" actId="6549"/>
        <pc:sldMkLst>
          <pc:docMk/>
          <pc:sldMk cId="2949599053" sldId="262"/>
        </pc:sldMkLst>
        <pc:spChg chg="mod">
          <ac:chgData name="González Diego Iván" userId="aa6911a4-26d5-4d17-bb1b-389faa5bfbb7" providerId="ADAL" clId="{4D4B4694-7776-402A-AFB6-32627B240F82}" dt="2021-03-05T14:30:34.198" v="4" actId="6549"/>
          <ac:spMkLst>
            <pc:docMk/>
            <pc:sldMk cId="2949599053" sldId="262"/>
            <ac:spMk id="2" creationId="{F00ACDA5-A4C5-46B8-A95E-F9D473ADE024}"/>
          </ac:spMkLst>
        </pc:spChg>
      </pc:sldChg>
    </pc:docChg>
  </pc:docChgLst>
  <pc:docChgLst>
    <pc:chgData name="González Diego Iván" userId="aa6911a4-26d5-4d17-bb1b-389faa5bfbb7" providerId="ADAL" clId="{C05D5795-ED2A-4BCB-85ED-14FE4DBEDCC0}"/>
    <pc:docChg chg="delSld">
      <pc:chgData name="González Diego Iván" userId="aa6911a4-26d5-4d17-bb1b-389faa5bfbb7" providerId="ADAL" clId="{C05D5795-ED2A-4BCB-85ED-14FE4DBEDCC0}" dt="2023-02-18T17:11:00.369" v="1" actId="47"/>
      <pc:docMkLst>
        <pc:docMk/>
      </pc:docMkLst>
      <pc:sldChg chg="del">
        <pc:chgData name="González Diego Iván" userId="aa6911a4-26d5-4d17-bb1b-389faa5bfbb7" providerId="ADAL" clId="{C05D5795-ED2A-4BCB-85ED-14FE4DBEDCC0}" dt="2023-02-18T17:10:32.707" v="0" actId="47"/>
        <pc:sldMkLst>
          <pc:docMk/>
          <pc:sldMk cId="1044383324" sldId="261"/>
        </pc:sldMkLst>
      </pc:sldChg>
      <pc:sldChg chg="del">
        <pc:chgData name="González Diego Iván" userId="aa6911a4-26d5-4d17-bb1b-389faa5bfbb7" providerId="ADAL" clId="{C05D5795-ED2A-4BCB-85ED-14FE4DBEDCC0}" dt="2023-02-18T17:11:00.369" v="1" actId="47"/>
        <pc:sldMkLst>
          <pc:docMk/>
          <pc:sldMk cId="3844799860" sldId="266"/>
        </pc:sldMkLst>
      </pc:sldChg>
    </pc:docChg>
  </pc:docChgLst>
  <pc:docChgLst>
    <pc:chgData name="González Diego Iván" userId="aa6911a4-26d5-4d17-bb1b-389faa5bfbb7" providerId="ADAL" clId="{B54FA557-BC38-41DA-8AEF-ED5920735603}"/>
    <pc:docChg chg="undo custSel modSld">
      <pc:chgData name="González Diego Iván" userId="aa6911a4-26d5-4d17-bb1b-389faa5bfbb7" providerId="ADAL" clId="{B54FA557-BC38-41DA-8AEF-ED5920735603}" dt="2021-03-05T16:52:39.231" v="4390" actId="20577"/>
      <pc:docMkLst>
        <pc:docMk/>
      </pc:docMkLst>
      <pc:sldChg chg="modSp mod">
        <pc:chgData name="González Diego Iván" userId="aa6911a4-26d5-4d17-bb1b-389faa5bfbb7" providerId="ADAL" clId="{B54FA557-BC38-41DA-8AEF-ED5920735603}" dt="2021-03-05T16:36:18.270" v="3235" actId="20577"/>
        <pc:sldMkLst>
          <pc:docMk/>
          <pc:sldMk cId="691201018" sldId="256"/>
        </pc:sldMkLst>
        <pc:spChg chg="mod">
          <ac:chgData name="González Diego Iván" userId="aa6911a4-26d5-4d17-bb1b-389faa5bfbb7" providerId="ADAL" clId="{B54FA557-BC38-41DA-8AEF-ED5920735603}" dt="2021-03-05T16:36:18.270" v="3235" actId="20577"/>
          <ac:spMkLst>
            <pc:docMk/>
            <pc:sldMk cId="691201018" sldId="256"/>
            <ac:spMk id="17" creationId="{E9F25A6C-7F40-4BE5-898E-D635E33E827B}"/>
          </ac:spMkLst>
        </pc:spChg>
      </pc:sldChg>
      <pc:sldChg chg="modSp mod">
        <pc:chgData name="González Diego Iván" userId="aa6911a4-26d5-4d17-bb1b-389faa5bfbb7" providerId="ADAL" clId="{B54FA557-BC38-41DA-8AEF-ED5920735603}" dt="2021-03-05T15:56:16.313" v="1408" actId="20577"/>
        <pc:sldMkLst>
          <pc:docMk/>
          <pc:sldMk cId="441957383" sldId="259"/>
        </pc:sldMkLst>
        <pc:spChg chg="mod">
          <ac:chgData name="González Diego Iván" userId="aa6911a4-26d5-4d17-bb1b-389faa5bfbb7" providerId="ADAL" clId="{B54FA557-BC38-41DA-8AEF-ED5920735603}" dt="2021-03-05T15:56:16.313" v="1408" actId="20577"/>
          <ac:spMkLst>
            <pc:docMk/>
            <pc:sldMk cId="441957383" sldId="259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B54FA557-BC38-41DA-8AEF-ED5920735603}" dt="2021-03-05T16:12:55.520" v="2273" actId="20577"/>
        <pc:sldMkLst>
          <pc:docMk/>
          <pc:sldMk cId="3020081937" sldId="260"/>
        </pc:sldMkLst>
        <pc:spChg chg="mod">
          <ac:chgData name="González Diego Iván" userId="aa6911a4-26d5-4d17-bb1b-389faa5bfbb7" providerId="ADAL" clId="{B54FA557-BC38-41DA-8AEF-ED5920735603}" dt="2021-03-05T16:12:55.520" v="2273" actId="20577"/>
          <ac:spMkLst>
            <pc:docMk/>
            <pc:sldMk cId="3020081937" sldId="260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B54FA557-BC38-41DA-8AEF-ED5920735603}" dt="2021-03-05T16:30:50.209" v="3008" actId="20577"/>
        <pc:sldMkLst>
          <pc:docMk/>
          <pc:sldMk cId="1044383324" sldId="261"/>
        </pc:sldMkLst>
        <pc:spChg chg="mod">
          <ac:chgData name="González Diego Iván" userId="aa6911a4-26d5-4d17-bb1b-389faa5bfbb7" providerId="ADAL" clId="{B54FA557-BC38-41DA-8AEF-ED5920735603}" dt="2021-03-05T16:30:50.209" v="3008" actId="20577"/>
          <ac:spMkLst>
            <pc:docMk/>
            <pc:sldMk cId="1044383324" sldId="261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B54FA557-BC38-41DA-8AEF-ED5920735603}" dt="2021-03-05T16:52:39.231" v="4390" actId="20577"/>
        <pc:sldMkLst>
          <pc:docMk/>
          <pc:sldMk cId="2949599053" sldId="262"/>
        </pc:sldMkLst>
        <pc:spChg chg="mod">
          <ac:chgData name="González Diego Iván" userId="aa6911a4-26d5-4d17-bb1b-389faa5bfbb7" providerId="ADAL" clId="{B54FA557-BC38-41DA-8AEF-ED5920735603}" dt="2021-03-05T16:52:39.231" v="4390" actId="20577"/>
          <ac:spMkLst>
            <pc:docMk/>
            <pc:sldMk cId="2949599053" sldId="262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B54FA557-BC38-41DA-8AEF-ED5920735603}" dt="2021-03-05T16:44:54.719" v="3666" actId="1076"/>
        <pc:sldMkLst>
          <pc:docMk/>
          <pc:sldMk cId="3844799860" sldId="266"/>
        </pc:sldMkLst>
        <pc:spChg chg="mod">
          <ac:chgData name="González Diego Iván" userId="aa6911a4-26d5-4d17-bb1b-389faa5bfbb7" providerId="ADAL" clId="{B54FA557-BC38-41DA-8AEF-ED5920735603}" dt="2021-03-05T16:44:54.719" v="3666" actId="1076"/>
          <ac:spMkLst>
            <pc:docMk/>
            <pc:sldMk cId="3844799860" sldId="266"/>
            <ac:spMk id="14" creationId="{94FD2753-0E1C-4AE3-A7C7-1BE7C76AF67A}"/>
          </ac:spMkLst>
        </pc:spChg>
      </pc:sldChg>
    </pc:docChg>
  </pc:docChgLst>
  <pc:docChgLst>
    <pc:chgData name="González Diego Iván" userId="aa6911a4-26d5-4d17-bb1b-389faa5bfbb7" providerId="ADAL" clId="{2B0692D1-0499-4F6D-97E2-1340B271BB67}"/>
    <pc:docChg chg="addSld delSld modSld">
      <pc:chgData name="González Diego Iván" userId="aa6911a4-26d5-4d17-bb1b-389faa5bfbb7" providerId="ADAL" clId="{2B0692D1-0499-4F6D-97E2-1340B271BB67}" dt="2021-03-05T14:28:45.769" v="28"/>
      <pc:docMkLst>
        <pc:docMk/>
      </pc:docMkLst>
      <pc:sldChg chg="modSp">
        <pc:chgData name="González Diego Iván" userId="aa6911a4-26d5-4d17-bb1b-389faa5bfbb7" providerId="ADAL" clId="{2B0692D1-0499-4F6D-97E2-1340B271BB67}" dt="2021-03-05T14:24:22.063" v="13"/>
        <pc:sldMkLst>
          <pc:docMk/>
          <pc:sldMk cId="691201018" sldId="256"/>
        </pc:sldMkLst>
        <pc:spChg chg="mod">
          <ac:chgData name="González Diego Iván" userId="aa6911a4-26d5-4d17-bb1b-389faa5bfbb7" providerId="ADAL" clId="{2B0692D1-0499-4F6D-97E2-1340B271BB67}" dt="2021-03-05T14:24:22.063" v="13"/>
          <ac:spMkLst>
            <pc:docMk/>
            <pc:sldMk cId="691201018" sldId="256"/>
            <ac:spMk id="17" creationId="{E9F25A6C-7F40-4BE5-898E-D635E33E827B}"/>
          </ac:spMkLst>
        </pc:spChg>
      </pc:sldChg>
      <pc:sldChg chg="add">
        <pc:chgData name="González Diego Iván" userId="aa6911a4-26d5-4d17-bb1b-389faa5bfbb7" providerId="ADAL" clId="{2B0692D1-0499-4F6D-97E2-1340B271BB67}" dt="2021-03-05T14:27:20.840" v="24"/>
        <pc:sldMkLst>
          <pc:docMk/>
          <pc:sldMk cId="1116242380" sldId="257"/>
        </pc:sldMkLst>
      </pc:sldChg>
      <pc:sldChg chg="add">
        <pc:chgData name="González Diego Iván" userId="aa6911a4-26d5-4d17-bb1b-389faa5bfbb7" providerId="ADAL" clId="{2B0692D1-0499-4F6D-97E2-1340B271BB67}" dt="2021-03-05T14:27:20.840" v="24"/>
        <pc:sldMkLst>
          <pc:docMk/>
          <pc:sldMk cId="314619122" sldId="258"/>
        </pc:sldMkLst>
      </pc:sldChg>
      <pc:sldChg chg="add">
        <pc:chgData name="González Diego Iván" userId="aa6911a4-26d5-4d17-bb1b-389faa5bfbb7" providerId="ADAL" clId="{2B0692D1-0499-4F6D-97E2-1340B271BB67}" dt="2021-03-05T14:27:20.840" v="24"/>
        <pc:sldMkLst>
          <pc:docMk/>
          <pc:sldMk cId="1137993136" sldId="263"/>
        </pc:sldMkLst>
      </pc:sldChg>
      <pc:sldChg chg="del">
        <pc:chgData name="González Diego Iván" userId="aa6911a4-26d5-4d17-bb1b-389faa5bfbb7" providerId="ADAL" clId="{2B0692D1-0499-4F6D-97E2-1340B271BB67}" dt="2021-03-05T14:27:09.395" v="14" actId="47"/>
        <pc:sldMkLst>
          <pc:docMk/>
          <pc:sldMk cId="2746348911" sldId="263"/>
        </pc:sldMkLst>
      </pc:sldChg>
      <pc:sldChg chg="del">
        <pc:chgData name="González Diego Iván" userId="aa6911a4-26d5-4d17-bb1b-389faa5bfbb7" providerId="ADAL" clId="{2B0692D1-0499-4F6D-97E2-1340B271BB67}" dt="2021-03-05T14:27:10.598" v="15" actId="47"/>
        <pc:sldMkLst>
          <pc:docMk/>
          <pc:sldMk cId="3044908048" sldId="264"/>
        </pc:sldMkLst>
      </pc:sldChg>
      <pc:sldChg chg="add">
        <pc:chgData name="González Diego Iván" userId="aa6911a4-26d5-4d17-bb1b-389faa5bfbb7" providerId="ADAL" clId="{2B0692D1-0499-4F6D-97E2-1340B271BB67}" dt="2021-03-05T14:28:26.088" v="25"/>
        <pc:sldMkLst>
          <pc:docMk/>
          <pc:sldMk cId="3667312860" sldId="264"/>
        </pc:sldMkLst>
      </pc:sldChg>
      <pc:sldChg chg="add">
        <pc:chgData name="González Diego Iván" userId="aa6911a4-26d5-4d17-bb1b-389faa5bfbb7" providerId="ADAL" clId="{2B0692D1-0499-4F6D-97E2-1340B271BB67}" dt="2021-03-05T14:28:26.088" v="25"/>
        <pc:sldMkLst>
          <pc:docMk/>
          <pc:sldMk cId="2259530390" sldId="265"/>
        </pc:sldMkLst>
      </pc:sldChg>
      <pc:sldChg chg="del">
        <pc:chgData name="González Diego Iván" userId="aa6911a4-26d5-4d17-bb1b-389faa5bfbb7" providerId="ADAL" clId="{2B0692D1-0499-4F6D-97E2-1340B271BB67}" dt="2021-03-05T14:27:11.465" v="16" actId="47"/>
        <pc:sldMkLst>
          <pc:docMk/>
          <pc:sldMk cId="2423333365" sldId="265"/>
        </pc:sldMkLst>
      </pc:sldChg>
      <pc:sldChg chg="add del">
        <pc:chgData name="González Diego Iván" userId="aa6911a4-26d5-4d17-bb1b-389faa5bfbb7" providerId="ADAL" clId="{2B0692D1-0499-4F6D-97E2-1340B271BB67}" dt="2021-03-05T14:28:38.536" v="27"/>
        <pc:sldMkLst>
          <pc:docMk/>
          <pc:sldMk cId="3326257117" sldId="266"/>
        </pc:sldMkLst>
      </pc:sldChg>
      <pc:sldChg chg="del">
        <pc:chgData name="González Diego Iván" userId="aa6911a4-26d5-4d17-bb1b-389faa5bfbb7" providerId="ADAL" clId="{2B0692D1-0499-4F6D-97E2-1340B271BB67}" dt="2021-03-05T14:27:12.273" v="17" actId="47"/>
        <pc:sldMkLst>
          <pc:docMk/>
          <pc:sldMk cId="3798464112" sldId="266"/>
        </pc:sldMkLst>
      </pc:sldChg>
      <pc:sldChg chg="add">
        <pc:chgData name="González Diego Iván" userId="aa6911a4-26d5-4d17-bb1b-389faa5bfbb7" providerId="ADAL" clId="{2B0692D1-0499-4F6D-97E2-1340B271BB67}" dt="2021-03-05T14:28:45.769" v="28"/>
        <pc:sldMkLst>
          <pc:docMk/>
          <pc:sldMk cId="3844799860" sldId="266"/>
        </pc:sldMkLst>
      </pc:sldChg>
      <pc:sldChg chg="add del">
        <pc:chgData name="González Diego Iván" userId="aa6911a4-26d5-4d17-bb1b-389faa5bfbb7" providerId="ADAL" clId="{2B0692D1-0499-4F6D-97E2-1340B271BB67}" dt="2021-03-05T14:28:38.536" v="27"/>
        <pc:sldMkLst>
          <pc:docMk/>
          <pc:sldMk cId="1176705387" sldId="267"/>
        </pc:sldMkLst>
      </pc:sldChg>
      <pc:sldChg chg="del">
        <pc:chgData name="González Diego Iván" userId="aa6911a4-26d5-4d17-bb1b-389faa5bfbb7" providerId="ADAL" clId="{2B0692D1-0499-4F6D-97E2-1340B271BB67}" dt="2021-03-05T14:27:13.073" v="18" actId="47"/>
        <pc:sldMkLst>
          <pc:docMk/>
          <pc:sldMk cId="3155710635" sldId="267"/>
        </pc:sldMkLst>
      </pc:sldChg>
      <pc:sldChg chg="del">
        <pc:chgData name="González Diego Iván" userId="aa6911a4-26d5-4d17-bb1b-389faa5bfbb7" providerId="ADAL" clId="{2B0692D1-0499-4F6D-97E2-1340B271BB67}" dt="2021-03-05T14:27:14.010" v="19" actId="47"/>
        <pc:sldMkLst>
          <pc:docMk/>
          <pc:sldMk cId="782996148" sldId="268"/>
        </pc:sldMkLst>
      </pc:sldChg>
      <pc:sldChg chg="del">
        <pc:chgData name="González Diego Iván" userId="aa6911a4-26d5-4d17-bb1b-389faa5bfbb7" providerId="ADAL" clId="{2B0692D1-0499-4F6D-97E2-1340B271BB67}" dt="2021-03-05T14:27:14.921" v="20" actId="47"/>
        <pc:sldMkLst>
          <pc:docMk/>
          <pc:sldMk cId="1316401928" sldId="269"/>
        </pc:sldMkLst>
      </pc:sldChg>
      <pc:sldChg chg="del">
        <pc:chgData name="González Diego Iván" userId="aa6911a4-26d5-4d17-bb1b-389faa5bfbb7" providerId="ADAL" clId="{2B0692D1-0499-4F6D-97E2-1340B271BB67}" dt="2021-03-05T14:27:15.753" v="21" actId="47"/>
        <pc:sldMkLst>
          <pc:docMk/>
          <pc:sldMk cId="3781944332" sldId="270"/>
        </pc:sldMkLst>
      </pc:sldChg>
      <pc:sldChg chg="del">
        <pc:chgData name="González Diego Iván" userId="aa6911a4-26d5-4d17-bb1b-389faa5bfbb7" providerId="ADAL" clId="{2B0692D1-0499-4F6D-97E2-1340B271BB67}" dt="2021-03-05T14:27:16.624" v="22" actId="47"/>
        <pc:sldMkLst>
          <pc:docMk/>
          <pc:sldMk cId="2394707592" sldId="271"/>
        </pc:sldMkLst>
      </pc:sldChg>
      <pc:sldChg chg="del">
        <pc:chgData name="González Diego Iván" userId="aa6911a4-26d5-4d17-bb1b-389faa5bfbb7" providerId="ADAL" clId="{2B0692D1-0499-4F6D-97E2-1340B271BB67}" dt="2021-03-05T14:27:17.599" v="23" actId="47"/>
        <pc:sldMkLst>
          <pc:docMk/>
          <pc:sldMk cId="351845595" sldId="272"/>
        </pc:sldMkLst>
      </pc:sldChg>
    </pc:docChg>
  </pc:docChgLst>
  <pc:docChgLst>
    <pc:chgData name="González Diego Iván" userId="aa6911a4-26d5-4d17-bb1b-389faa5bfbb7" providerId="ADAL" clId="{7D895577-048F-4378-9E93-45C07E202B67}"/>
    <pc:docChg chg="undo custSel modSld">
      <pc:chgData name="González Diego Iván" userId="aa6911a4-26d5-4d17-bb1b-389faa5bfbb7" providerId="ADAL" clId="{7D895577-048F-4378-9E93-45C07E202B67}" dt="2020-02-17T11:27:29.266" v="6" actId="20577"/>
      <pc:docMkLst>
        <pc:docMk/>
      </pc:docMkLst>
      <pc:sldChg chg="addSp delSp mod addAnim delAnim">
        <pc:chgData name="González Diego Iván" userId="aa6911a4-26d5-4d17-bb1b-389faa5bfbb7" providerId="ADAL" clId="{7D895577-048F-4378-9E93-45C07E202B67}" dt="2020-02-17T11:14:11.366" v="1" actId="478"/>
        <pc:sldMkLst>
          <pc:docMk/>
          <pc:sldMk cId="691201018" sldId="256"/>
        </pc:sldMkLst>
        <pc:picChg chg="add del">
          <ac:chgData name="González Diego Iván" userId="aa6911a4-26d5-4d17-bb1b-389faa5bfbb7" providerId="ADAL" clId="{7D895577-048F-4378-9E93-45C07E202B67}" dt="2020-02-17T11:14:11.366" v="1" actId="478"/>
          <ac:picMkLst>
            <pc:docMk/>
            <pc:sldMk cId="691201018" sldId="256"/>
            <ac:picMk id="18" creationId="{2259D416-900A-4F18-9774-8E03EE315F53}"/>
          </ac:picMkLst>
        </pc:picChg>
      </pc:sldChg>
      <pc:sldChg chg="modSp mod">
        <pc:chgData name="González Diego Iván" userId="aa6911a4-26d5-4d17-bb1b-389faa5bfbb7" providerId="ADAL" clId="{7D895577-048F-4378-9E93-45C07E202B67}" dt="2020-02-17T11:27:29.266" v="6" actId="20577"/>
        <pc:sldMkLst>
          <pc:docMk/>
          <pc:sldMk cId="314619122" sldId="258"/>
        </pc:sldMkLst>
        <pc:spChg chg="mod">
          <ac:chgData name="González Diego Iván" userId="aa6911a4-26d5-4d17-bb1b-389faa5bfbb7" providerId="ADAL" clId="{7D895577-048F-4378-9E93-45C07E202B67}" dt="2020-02-17T11:27:29.266" v="6" actId="20577"/>
          <ac:spMkLst>
            <pc:docMk/>
            <pc:sldMk cId="314619122" sldId="258"/>
            <ac:spMk id="2" creationId="{6978294B-B319-4C4B-994A-658174B6A161}"/>
          </ac:spMkLst>
        </pc:spChg>
      </pc:sldChg>
      <pc:sldChg chg="modSp mod">
        <pc:chgData name="González Diego Iván" userId="aa6911a4-26d5-4d17-bb1b-389faa5bfbb7" providerId="ADAL" clId="{7D895577-048F-4378-9E93-45C07E202B67}" dt="2020-02-17T11:20:29.614" v="2" actId="1076"/>
        <pc:sldMkLst>
          <pc:docMk/>
          <pc:sldMk cId="1137993136" sldId="260"/>
        </pc:sldMkLst>
        <pc:spChg chg="mod">
          <ac:chgData name="González Diego Iván" userId="aa6911a4-26d5-4d17-bb1b-389faa5bfbb7" providerId="ADAL" clId="{7D895577-048F-4378-9E93-45C07E202B67}" dt="2020-02-17T11:20:29.614" v="2" actId="1076"/>
          <ac:spMkLst>
            <pc:docMk/>
            <pc:sldMk cId="1137993136" sldId="260"/>
            <ac:spMk id="3" creationId="{D7AF8BB7-3045-49F6-8933-8869DF19401D}"/>
          </ac:spMkLst>
        </pc:spChg>
      </pc:sldChg>
    </pc:docChg>
  </pc:docChgLst>
  <pc:docChgLst>
    <pc:chgData name="González Diego Iván" userId="aa6911a4-26d5-4d17-bb1b-389faa5bfbb7" providerId="ADAL" clId="{07FCAE0B-6DBA-4650-BEAF-153975D5CEAB}"/>
    <pc:docChg chg="undo redo custSel addSld modSld">
      <pc:chgData name="González Diego Iván" userId="aa6911a4-26d5-4d17-bb1b-389faa5bfbb7" providerId="ADAL" clId="{07FCAE0B-6DBA-4650-BEAF-153975D5CEAB}" dt="2022-02-25T16:30:26.771" v="4824" actId="20577"/>
      <pc:docMkLst>
        <pc:docMk/>
      </pc:docMkLst>
      <pc:sldChg chg="modSp mod">
        <pc:chgData name="González Diego Iván" userId="aa6911a4-26d5-4d17-bb1b-389faa5bfbb7" providerId="ADAL" clId="{07FCAE0B-6DBA-4650-BEAF-153975D5CEAB}" dt="2022-02-25T14:39:54.103" v="1077" actId="207"/>
        <pc:sldMkLst>
          <pc:docMk/>
          <pc:sldMk cId="691201018" sldId="256"/>
        </pc:sldMkLst>
        <pc:spChg chg="mod">
          <ac:chgData name="González Diego Iván" userId="aa6911a4-26d5-4d17-bb1b-389faa5bfbb7" providerId="ADAL" clId="{07FCAE0B-6DBA-4650-BEAF-153975D5CEAB}" dt="2022-02-25T14:39:54.103" v="1077" actId="207"/>
          <ac:spMkLst>
            <pc:docMk/>
            <pc:sldMk cId="691201018" sldId="256"/>
            <ac:spMk id="17" creationId="{E9F25A6C-7F40-4BE5-898E-D635E33E827B}"/>
          </ac:spMkLst>
        </pc:spChg>
      </pc:sldChg>
      <pc:sldChg chg="addSp delSp modSp mod">
        <pc:chgData name="González Diego Iván" userId="aa6911a4-26d5-4d17-bb1b-389faa5bfbb7" providerId="ADAL" clId="{07FCAE0B-6DBA-4650-BEAF-153975D5CEAB}" dt="2022-02-25T16:30:26.771" v="4824" actId="20577"/>
        <pc:sldMkLst>
          <pc:docMk/>
          <pc:sldMk cId="1116242380" sldId="257"/>
        </pc:sldMkLst>
        <pc:spChg chg="mod">
          <ac:chgData name="González Diego Iván" userId="aa6911a4-26d5-4d17-bb1b-389faa5bfbb7" providerId="ADAL" clId="{07FCAE0B-6DBA-4650-BEAF-153975D5CEAB}" dt="2022-02-25T16:30:25.843" v="4823" actId="20577"/>
          <ac:spMkLst>
            <pc:docMk/>
            <pc:sldMk cId="1116242380" sldId="257"/>
            <ac:spMk id="2" creationId="{6CC8FDC1-BF61-47EF-8E12-EBDA48AEDE4E}"/>
          </ac:spMkLst>
        </pc:spChg>
        <pc:spChg chg="add del mod">
          <ac:chgData name="González Diego Iván" userId="aa6911a4-26d5-4d17-bb1b-389faa5bfbb7" providerId="ADAL" clId="{07FCAE0B-6DBA-4650-BEAF-153975D5CEAB}" dt="2022-02-25T16:30:26.771" v="4824" actId="20577"/>
          <ac:spMkLst>
            <pc:docMk/>
            <pc:sldMk cId="1116242380" sldId="257"/>
            <ac:spMk id="3" creationId="{4C8E38B7-1996-4245-9056-FEBE152D4202}"/>
          </ac:spMkLst>
        </pc:spChg>
        <pc:spChg chg="add del">
          <ac:chgData name="González Diego Iván" userId="aa6911a4-26d5-4d17-bb1b-389faa5bfbb7" providerId="ADAL" clId="{07FCAE0B-6DBA-4650-BEAF-153975D5CEAB}" dt="2022-02-25T16:19:38.169" v="4799" actId="478"/>
          <ac:spMkLst>
            <pc:docMk/>
            <pc:sldMk cId="1116242380" sldId="257"/>
            <ac:spMk id="13" creationId="{E7D48559-CDBA-4F3C-8FC1-04058C6A2F74}"/>
          </ac:spMkLst>
        </pc:spChg>
        <pc:spChg chg="add del">
          <ac:chgData name="González Diego Iván" userId="aa6911a4-26d5-4d17-bb1b-389faa5bfbb7" providerId="ADAL" clId="{07FCAE0B-6DBA-4650-BEAF-153975D5CEAB}" dt="2022-02-25T16:19:38.169" v="4799" actId="478"/>
          <ac:spMkLst>
            <pc:docMk/>
            <pc:sldMk cId="1116242380" sldId="257"/>
            <ac:spMk id="14" creationId="{8205EEAA-48FB-417C-90A3-DA27FB3A5C8B}"/>
          </ac:spMkLst>
        </pc:spChg>
        <pc:spChg chg="add del">
          <ac:chgData name="González Diego Iván" userId="aa6911a4-26d5-4d17-bb1b-389faa5bfbb7" providerId="ADAL" clId="{07FCAE0B-6DBA-4650-BEAF-153975D5CEAB}" dt="2022-02-25T16:19:38.169" v="4799" actId="478"/>
          <ac:spMkLst>
            <pc:docMk/>
            <pc:sldMk cId="1116242380" sldId="257"/>
            <ac:spMk id="23" creationId="{74ACC58A-C83A-49FE-9BEE-AF58E3DF9E5E}"/>
          </ac:spMkLst>
        </pc:spChg>
        <pc:cxnChg chg="add del mod">
          <ac:chgData name="González Diego Iván" userId="aa6911a4-26d5-4d17-bb1b-389faa5bfbb7" providerId="ADAL" clId="{07FCAE0B-6DBA-4650-BEAF-153975D5CEAB}" dt="2022-02-25T16:19:37.633" v="4797" actId="478"/>
          <ac:cxnSpMkLst>
            <pc:docMk/>
            <pc:sldMk cId="1116242380" sldId="257"/>
            <ac:cxnSpMk id="5" creationId="{0BD54C53-8443-46B3-8D1F-8FDCC4DE8B34}"/>
          </ac:cxnSpMkLst>
        </pc:cxnChg>
        <pc:cxnChg chg="add del">
          <ac:chgData name="González Diego Iván" userId="aa6911a4-26d5-4d17-bb1b-389faa5bfbb7" providerId="ADAL" clId="{07FCAE0B-6DBA-4650-BEAF-153975D5CEAB}" dt="2022-02-25T16:19:37.875" v="4798" actId="478"/>
          <ac:cxnSpMkLst>
            <pc:docMk/>
            <pc:sldMk cId="1116242380" sldId="257"/>
            <ac:cxnSpMk id="7" creationId="{658245D4-76E7-4FE4-BC3D-85E706ACA674}"/>
          </ac:cxnSpMkLst>
        </pc:cxnChg>
        <pc:cxnChg chg="add del">
          <ac:chgData name="González Diego Iván" userId="aa6911a4-26d5-4d17-bb1b-389faa5bfbb7" providerId="ADAL" clId="{07FCAE0B-6DBA-4650-BEAF-153975D5CEAB}" dt="2022-02-25T16:19:38.169" v="4799" actId="478"/>
          <ac:cxnSpMkLst>
            <pc:docMk/>
            <pc:sldMk cId="1116242380" sldId="257"/>
            <ac:cxnSpMk id="9" creationId="{A062AF1E-B3B5-42BB-8D11-BAE336F490E8}"/>
          </ac:cxnSpMkLst>
        </pc:cxnChg>
        <pc:cxnChg chg="add del mod">
          <ac:chgData name="González Diego Iván" userId="aa6911a4-26d5-4d17-bb1b-389faa5bfbb7" providerId="ADAL" clId="{07FCAE0B-6DBA-4650-BEAF-153975D5CEAB}" dt="2022-02-25T16:30:25.377" v="4822" actId="1076"/>
          <ac:cxnSpMkLst>
            <pc:docMk/>
            <pc:sldMk cId="1116242380" sldId="257"/>
            <ac:cxnSpMk id="11" creationId="{C69AD124-AB34-47FA-B3C0-639B6AD5A3A3}"/>
          </ac:cxnSpMkLst>
        </pc:cxnChg>
        <pc:cxnChg chg="add del">
          <ac:chgData name="González Diego Iván" userId="aa6911a4-26d5-4d17-bb1b-389faa5bfbb7" providerId="ADAL" clId="{07FCAE0B-6DBA-4650-BEAF-153975D5CEAB}" dt="2022-02-25T16:19:38.169" v="4799" actId="478"/>
          <ac:cxnSpMkLst>
            <pc:docMk/>
            <pc:sldMk cId="1116242380" sldId="257"/>
            <ac:cxnSpMk id="16" creationId="{7B456191-3CAA-423B-A155-CBFF31C5B01D}"/>
          </ac:cxnSpMkLst>
        </pc:cxnChg>
        <pc:cxnChg chg="add del">
          <ac:chgData name="González Diego Iván" userId="aa6911a4-26d5-4d17-bb1b-389faa5bfbb7" providerId="ADAL" clId="{07FCAE0B-6DBA-4650-BEAF-153975D5CEAB}" dt="2022-02-25T16:19:38.169" v="4799" actId="478"/>
          <ac:cxnSpMkLst>
            <pc:docMk/>
            <pc:sldMk cId="1116242380" sldId="257"/>
            <ac:cxnSpMk id="18" creationId="{10D080A2-0202-413F-A516-3F16DF4E5CA8}"/>
          </ac:cxnSpMkLst>
        </pc:cxnChg>
        <pc:cxnChg chg="add del mod">
          <ac:chgData name="González Diego Iván" userId="aa6911a4-26d5-4d17-bb1b-389faa5bfbb7" providerId="ADAL" clId="{07FCAE0B-6DBA-4650-BEAF-153975D5CEAB}" dt="2022-02-25T16:19:35.212" v="4789"/>
          <ac:cxnSpMkLst>
            <pc:docMk/>
            <pc:sldMk cId="1116242380" sldId="257"/>
            <ac:cxnSpMk id="19" creationId="{0C395677-D5CA-4F26-A769-D9F52337D8E3}"/>
          </ac:cxnSpMkLst>
        </pc:cxnChg>
        <pc:cxnChg chg="add del">
          <ac:chgData name="González Diego Iván" userId="aa6911a4-26d5-4d17-bb1b-389faa5bfbb7" providerId="ADAL" clId="{07FCAE0B-6DBA-4650-BEAF-153975D5CEAB}" dt="2022-02-25T16:19:38.169" v="4799" actId="478"/>
          <ac:cxnSpMkLst>
            <pc:docMk/>
            <pc:sldMk cId="1116242380" sldId="257"/>
            <ac:cxnSpMk id="20" creationId="{601A37EC-CC44-4D9C-B0A4-66D5BC534F13}"/>
          </ac:cxnSpMkLst>
        </pc:cxnChg>
        <pc:cxnChg chg="add del mod">
          <ac:chgData name="González Diego Iván" userId="aa6911a4-26d5-4d17-bb1b-389faa5bfbb7" providerId="ADAL" clId="{07FCAE0B-6DBA-4650-BEAF-153975D5CEAB}" dt="2022-02-25T16:30:21.896" v="4821"/>
          <ac:cxnSpMkLst>
            <pc:docMk/>
            <pc:sldMk cId="1116242380" sldId="257"/>
            <ac:cxnSpMk id="21" creationId="{B39D8F1F-731C-444E-933E-DF844FEA006D}"/>
          </ac:cxnSpMkLst>
        </pc:cxnChg>
        <pc:cxnChg chg="add del">
          <ac:chgData name="González Diego Iván" userId="aa6911a4-26d5-4d17-bb1b-389faa5bfbb7" providerId="ADAL" clId="{07FCAE0B-6DBA-4650-BEAF-153975D5CEAB}" dt="2022-02-25T16:19:38.169" v="4799" actId="478"/>
          <ac:cxnSpMkLst>
            <pc:docMk/>
            <pc:sldMk cId="1116242380" sldId="257"/>
            <ac:cxnSpMk id="22" creationId="{03B00117-6B50-4442-AE6F-3851515FC9B3}"/>
          </ac:cxnSpMkLst>
        </pc:cxnChg>
      </pc:sldChg>
      <pc:sldChg chg="modSp mod">
        <pc:chgData name="González Diego Iván" userId="aa6911a4-26d5-4d17-bb1b-389faa5bfbb7" providerId="ADAL" clId="{07FCAE0B-6DBA-4650-BEAF-153975D5CEAB}" dt="2022-02-25T14:56:28.371" v="1766" actId="207"/>
        <pc:sldMkLst>
          <pc:docMk/>
          <pc:sldMk cId="441957383" sldId="259"/>
        </pc:sldMkLst>
        <pc:spChg chg="mod">
          <ac:chgData name="González Diego Iván" userId="aa6911a4-26d5-4d17-bb1b-389faa5bfbb7" providerId="ADAL" clId="{07FCAE0B-6DBA-4650-BEAF-153975D5CEAB}" dt="2022-02-25T14:56:28.371" v="1766" actId="207"/>
          <ac:spMkLst>
            <pc:docMk/>
            <pc:sldMk cId="441957383" sldId="259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07FCAE0B-6DBA-4650-BEAF-153975D5CEAB}" dt="2022-02-25T15:07:25.861" v="2675" actId="20577"/>
        <pc:sldMkLst>
          <pc:docMk/>
          <pc:sldMk cId="3020081937" sldId="260"/>
        </pc:sldMkLst>
        <pc:spChg chg="mod">
          <ac:chgData name="González Diego Iván" userId="aa6911a4-26d5-4d17-bb1b-389faa5bfbb7" providerId="ADAL" clId="{07FCAE0B-6DBA-4650-BEAF-153975D5CEAB}" dt="2022-02-25T15:07:25.861" v="2675" actId="20577"/>
          <ac:spMkLst>
            <pc:docMk/>
            <pc:sldMk cId="3020081937" sldId="260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07FCAE0B-6DBA-4650-BEAF-153975D5CEAB}" dt="2022-02-25T10:41:42.944" v="12" actId="6549"/>
        <pc:sldMkLst>
          <pc:docMk/>
          <pc:sldMk cId="1044383324" sldId="261"/>
        </pc:sldMkLst>
        <pc:spChg chg="mod">
          <ac:chgData name="González Diego Iván" userId="aa6911a4-26d5-4d17-bb1b-389faa5bfbb7" providerId="ADAL" clId="{07FCAE0B-6DBA-4650-BEAF-153975D5CEAB}" dt="2022-02-25T10:41:42.944" v="12" actId="6549"/>
          <ac:spMkLst>
            <pc:docMk/>
            <pc:sldMk cId="1044383324" sldId="261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07FCAE0B-6DBA-4650-BEAF-153975D5CEAB}" dt="2022-02-25T15:38:05.507" v="3895" actId="20577"/>
        <pc:sldMkLst>
          <pc:docMk/>
          <pc:sldMk cId="2949599053" sldId="262"/>
        </pc:sldMkLst>
        <pc:spChg chg="mod">
          <ac:chgData name="González Diego Iván" userId="aa6911a4-26d5-4d17-bb1b-389faa5bfbb7" providerId="ADAL" clId="{07FCAE0B-6DBA-4650-BEAF-153975D5CEAB}" dt="2022-02-25T15:38:05.507" v="3895" actId="20577"/>
          <ac:spMkLst>
            <pc:docMk/>
            <pc:sldMk cId="2949599053" sldId="262"/>
            <ac:spMk id="2" creationId="{F00ACDA5-A4C5-46B8-A95E-F9D473ADE024}"/>
          </ac:spMkLst>
        </pc:spChg>
      </pc:sldChg>
      <pc:sldChg chg="modSp mod">
        <pc:chgData name="González Diego Iván" userId="aa6911a4-26d5-4d17-bb1b-389faa5bfbb7" providerId="ADAL" clId="{07FCAE0B-6DBA-4650-BEAF-153975D5CEAB}" dt="2022-02-25T15:08:37.610" v="2677" actId="1076"/>
        <pc:sldMkLst>
          <pc:docMk/>
          <pc:sldMk cId="3667312860" sldId="264"/>
        </pc:sldMkLst>
        <pc:spChg chg="mod">
          <ac:chgData name="González Diego Iván" userId="aa6911a4-26d5-4d17-bb1b-389faa5bfbb7" providerId="ADAL" clId="{07FCAE0B-6DBA-4650-BEAF-153975D5CEAB}" dt="2022-02-25T15:08:37.610" v="2677" actId="1076"/>
          <ac:spMkLst>
            <pc:docMk/>
            <pc:sldMk cId="3667312860" sldId="264"/>
            <ac:spMk id="44" creationId="{91A2012F-D5D1-4D13-9FB9-E3197324B91E}"/>
          </ac:spMkLst>
        </pc:spChg>
      </pc:sldChg>
      <pc:sldChg chg="modSp mod">
        <pc:chgData name="González Diego Iván" userId="aa6911a4-26d5-4d17-bb1b-389faa5bfbb7" providerId="ADAL" clId="{07FCAE0B-6DBA-4650-BEAF-153975D5CEAB}" dt="2022-02-25T15:31:51.703" v="3347" actId="1076"/>
        <pc:sldMkLst>
          <pc:docMk/>
          <pc:sldMk cId="2259530390" sldId="265"/>
        </pc:sldMkLst>
        <pc:spChg chg="mod">
          <ac:chgData name="González Diego Iván" userId="aa6911a4-26d5-4d17-bb1b-389faa5bfbb7" providerId="ADAL" clId="{07FCAE0B-6DBA-4650-BEAF-153975D5CEAB}" dt="2022-02-25T15:11:26.264" v="2681" actId="20577"/>
          <ac:spMkLst>
            <pc:docMk/>
            <pc:sldMk cId="2259530390" sldId="265"/>
            <ac:spMk id="13" creationId="{4937445F-4C0D-4871-ABE2-0711D1F0F83B}"/>
          </ac:spMkLst>
        </pc:spChg>
        <pc:spChg chg="mod">
          <ac:chgData name="González Diego Iván" userId="aa6911a4-26d5-4d17-bb1b-389faa5bfbb7" providerId="ADAL" clId="{07FCAE0B-6DBA-4650-BEAF-153975D5CEAB}" dt="2022-02-25T15:11:23.855" v="2679" actId="20577"/>
          <ac:spMkLst>
            <pc:docMk/>
            <pc:sldMk cId="2259530390" sldId="265"/>
            <ac:spMk id="14" creationId="{BD6C3365-E0D7-4CAB-949F-5878E508CB47}"/>
          </ac:spMkLst>
        </pc:spChg>
        <pc:spChg chg="mod">
          <ac:chgData name="González Diego Iván" userId="aa6911a4-26d5-4d17-bb1b-389faa5bfbb7" providerId="ADAL" clId="{07FCAE0B-6DBA-4650-BEAF-153975D5CEAB}" dt="2022-02-25T15:31:51.703" v="3347" actId="1076"/>
          <ac:spMkLst>
            <pc:docMk/>
            <pc:sldMk cId="2259530390" sldId="265"/>
            <ac:spMk id="37" creationId="{FD607734-660F-4A27-BD53-B663387292AF}"/>
          </ac:spMkLst>
        </pc:spChg>
      </pc:sldChg>
      <pc:sldChg chg="modSp add mod">
        <pc:chgData name="González Diego Iván" userId="aa6911a4-26d5-4d17-bb1b-389faa5bfbb7" providerId="ADAL" clId="{07FCAE0B-6DBA-4650-BEAF-153975D5CEAB}" dt="2022-02-25T16:19:40.385" v="4801" actId="207"/>
        <pc:sldMkLst>
          <pc:docMk/>
          <pc:sldMk cId="2942969908" sldId="267"/>
        </pc:sldMkLst>
        <pc:spChg chg="mod">
          <ac:chgData name="González Diego Iván" userId="aa6911a4-26d5-4d17-bb1b-389faa5bfbb7" providerId="ADAL" clId="{07FCAE0B-6DBA-4650-BEAF-153975D5CEAB}" dt="2022-02-25T16:19:40.385" v="4801" actId="207"/>
          <ac:spMkLst>
            <pc:docMk/>
            <pc:sldMk cId="2942969908" sldId="267"/>
            <ac:spMk id="2" creationId="{F00ACDA5-A4C5-46B8-A95E-F9D473ADE024}"/>
          </ac:spMkLst>
        </pc:spChg>
      </pc:sldChg>
    </pc:docChg>
  </pc:docChgLst>
  <pc:docChgLst>
    <pc:chgData name="González Diego Iván" userId="aa6911a4-26d5-4d17-bb1b-389faa5bfbb7" providerId="ADAL" clId="{BE18B84A-83DD-4323-BD49-B4DB64AC50FB}"/>
    <pc:docChg chg="modSld">
      <pc:chgData name="González Diego Iván" userId="aa6911a4-26d5-4d17-bb1b-389faa5bfbb7" providerId="ADAL" clId="{BE18B84A-83DD-4323-BD49-B4DB64AC50FB}" dt="2020-08-20T15:17:52.704" v="1" actId="20577"/>
      <pc:docMkLst>
        <pc:docMk/>
      </pc:docMkLst>
      <pc:sldChg chg="modSp mod">
        <pc:chgData name="González Diego Iván" userId="aa6911a4-26d5-4d17-bb1b-389faa5bfbb7" providerId="ADAL" clId="{BE18B84A-83DD-4323-BD49-B4DB64AC50FB}" dt="2020-08-20T15:17:52.704" v="1" actId="20577"/>
        <pc:sldMkLst>
          <pc:docMk/>
          <pc:sldMk cId="441957383" sldId="259"/>
        </pc:sldMkLst>
        <pc:spChg chg="mod">
          <ac:chgData name="González Diego Iván" userId="aa6911a4-26d5-4d17-bb1b-389faa5bfbb7" providerId="ADAL" clId="{BE18B84A-83DD-4323-BD49-B4DB64AC50FB}" dt="2020-08-20T15:17:52.704" v="1" actId="20577"/>
          <ac:spMkLst>
            <pc:docMk/>
            <pc:sldMk cId="441957383" sldId="259"/>
            <ac:spMk id="2" creationId="{F00ACDA5-A4C5-46B8-A95E-F9D473ADE024}"/>
          </ac:spMkLst>
        </pc:spChg>
      </pc:sldChg>
    </pc:docChg>
  </pc:docChgLst>
  <pc:docChgLst>
    <pc:chgData name="González Diego Iván" userId="aa6911a4-26d5-4d17-bb1b-389faa5bfbb7" providerId="ADAL" clId="{BD194196-34C4-40B0-98C3-D13CF37B9360}"/>
    <pc:docChg chg="custSel modSld">
      <pc:chgData name="González Diego Iván" userId="aa6911a4-26d5-4d17-bb1b-389faa5bfbb7" providerId="ADAL" clId="{BD194196-34C4-40B0-98C3-D13CF37B9360}" dt="2021-03-05T10:05:53.478" v="2" actId="478"/>
      <pc:docMkLst>
        <pc:docMk/>
      </pc:docMkLst>
      <pc:sldChg chg="delSp modSp mod delAnim">
        <pc:chgData name="González Diego Iván" userId="aa6911a4-26d5-4d17-bb1b-389faa5bfbb7" providerId="ADAL" clId="{BD194196-34C4-40B0-98C3-D13CF37B9360}" dt="2021-03-05T10:05:53.478" v="2" actId="478"/>
        <pc:sldMkLst>
          <pc:docMk/>
          <pc:sldMk cId="691201018" sldId="256"/>
        </pc:sldMkLst>
        <pc:picChg chg="del mod">
          <ac:chgData name="González Diego Iván" userId="aa6911a4-26d5-4d17-bb1b-389faa5bfbb7" providerId="ADAL" clId="{BD194196-34C4-40B0-98C3-D13CF37B9360}" dt="2021-03-05T10:05:53.478" v="2" actId="478"/>
          <ac:picMkLst>
            <pc:docMk/>
            <pc:sldMk cId="691201018" sldId="256"/>
            <ac:picMk id="18" creationId="{2259D416-900A-4F18-9774-8E03EE315F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2E6B0-539C-44BA-94A1-7E1246A0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29B215-4DE7-4FD6-98FA-B70E5F0E2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5FDB1-8C47-4F3F-B920-A900C15C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FDBE-BF48-4A72-86DC-569979B1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E7576-1382-4DA9-9590-8C25A43A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49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680D3-2333-459B-8241-7BC5DACA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B5AED-C4E7-410C-99E9-35B591BB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D4D06-52B7-4921-AED2-D9D7A5C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13EDBA-6A1A-4D15-BBC2-E74F6332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BB6FC-B932-4A0D-AAE2-8033F343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41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3A4D3-883A-4EEC-993E-0DE4C7B6F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2B33F-B079-4501-B94D-44C07B9DB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DC77C-201E-4AD0-89D5-613678B7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9B8FB-372C-42F0-A047-86C95199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B10947-B8E5-486F-A9C4-58569BF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70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FF65-7715-4B90-8883-D4ED2078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8AEB8-518F-4496-AE32-422D26D4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13F25-7A81-42B0-988E-6101FE0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EF27A-251B-4842-B79F-7CDD53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AC611-F411-40D0-BF62-7EE21C98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7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77895-4A5A-45ED-B219-FAEC95D3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B32D59-EBB2-4370-A5A8-31E89F9D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978DEB-43CC-4E1A-B36D-227280B7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12796-A622-4084-8097-52D6BCE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5A094-AFE4-42F3-ABAE-1C55317B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1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0512D-21F5-403A-AF9E-6C1294F6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129C5-8675-4703-AF5B-1BC0C0F07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362639-D052-4A3A-8471-3B6292A4C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50AE13-B385-4DB6-8480-6C66909C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8C6B1-FB39-41C2-ADC1-2F5CD5CC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00ABF-2B26-453F-98E8-EBDBEF92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5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F529-707E-4AFD-ADBF-A3622BAE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84C569-233A-45A3-9353-EAAA74B9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9B7AE-C248-46B1-AB2B-A374BADE2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21C965-11A2-4B5F-ABBB-74B5F6511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C8AAAB-0695-4D61-AB6F-66CD04305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EE62EA-E2C8-4848-8FE0-C577C244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A7D6BA-E89B-4AF7-A49C-AE2958C2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A88DE7-A0E4-48E6-AC3D-6A1BE1D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39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06F8D-E2B7-469E-AE68-6C77252C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6F68A0-27D8-438F-92AE-15DA4FEE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692D31-A935-47C5-BE96-BC38614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9AB180-27D6-4F19-BAFC-4A79E56C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421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B5428A-215D-4929-B38D-D8020D75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697E7D-860C-49F7-B536-97707630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42CCC-44AC-42F0-B43F-08D05D59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82BBF-AE8B-4662-A2C0-3BEA70E9B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55EED-93B7-4A94-97A0-D9C5B454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72879-52B7-41B8-B20D-77C03CCF3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1479E9-C7B0-419B-BE80-E0AD1E9E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A423E-40EE-4BB9-972B-ACB9C18D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6A5187-9214-48E4-A04B-F8CADC6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7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B8494-F942-4364-86E3-47077769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FCB794-A2CF-4F2A-BF7D-E888FDDDC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B42643-025D-489D-8166-28F840C50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876B4-12EA-4705-A461-488EF57F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B52B8-467E-47CE-94E7-894C39CD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DE179-A26E-4E93-8F16-FBE31CED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3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A1D4-EF4C-42EA-9322-5988B705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6E1793-BA79-4C43-9610-B21BA8FB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DD55B-68C9-4276-93BF-85E9AD57D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92CD-5305-45C6-A783-8AC0E82E2E0B}" type="datetimeFigureOut">
              <a:rPr lang="es-ES" smtClean="0"/>
              <a:t>18/02/2023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E5802-D106-4D5A-A226-AA54CA9C2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0C844-83E5-433D-B0FD-F22F9B679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394E-E5BC-4C72-964F-4F95DB68FA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72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E9F25A6C-7F40-4BE5-898E-D635E33E827B}"/>
              </a:ext>
            </a:extLst>
          </p:cNvPr>
          <p:cNvSpPr txBox="1"/>
          <p:nvPr/>
        </p:nvSpPr>
        <p:spPr>
          <a:xfrm>
            <a:off x="662473" y="363894"/>
            <a:ext cx="1140200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s-ES" dirty="0"/>
              <a:t>Para el campo A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Indice</a:t>
            </a:r>
            <a:r>
              <a:rPr lang="es-ES" dirty="0">
                <a:sym typeface="Wingdings" panose="05000000000000000000" pitchFamily="2" charset="2"/>
              </a:rPr>
              <a:t> secuencial de 2 niveles  primario + Clave  Denso o Disperso</a:t>
            </a:r>
          </a:p>
          <a:p>
            <a:pPr marL="742950" lvl="1" indent="-285750">
              <a:buFontTx/>
              <a:buChar char="-"/>
            </a:pP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Denso  </a:t>
            </a: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nRi</a:t>
            </a:r>
            <a:r>
              <a:rPr lang="es-E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V(A) = 2E6 </a:t>
            </a: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reg</a:t>
            </a: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Lri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LA+Lpreg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20 + 20 = 40 bytes,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Butil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B = 3000 bytes, </a:t>
            </a:r>
            <a:r>
              <a:rPr lang="es-ES" dirty="0" err="1">
                <a:sym typeface="Wingdings" panose="05000000000000000000" pitchFamily="2" charset="2"/>
              </a:rPr>
              <a:t>Fri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Bri</a:t>
            </a:r>
            <a:r>
              <a:rPr lang="es-ES" dirty="0">
                <a:sym typeface="Wingdings" panose="05000000000000000000" pitchFamily="2" charset="2"/>
              </a:rPr>
              <a:t> =             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2.E6 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= 26.667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bloq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Primer Nivel</a:t>
            </a: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Segundo Nivel  segundo nivel y posteriores es hacer un índice disperso sobre el nivel anterior</a:t>
            </a: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nRi2= número de bloques del primer nivel  26.667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índice</a:t>
            </a: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Lri2 = LA +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Lpbloque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20 + 20 = 40 bytes, Fri2=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= 75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bloq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Bri2 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26667/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365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Ocupa el índice = 365 + 26667 = 27.023 bloque</a:t>
            </a:r>
          </a:p>
          <a:p>
            <a:pPr marL="742950" lvl="1" indent="-285750">
              <a:buFontTx/>
              <a:buChar char="-"/>
            </a:pPr>
            <a:r>
              <a:rPr lang="es-ES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Disperso  </a:t>
            </a:r>
            <a:r>
              <a:rPr lang="es-ES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nRi</a:t>
            </a:r>
            <a:r>
              <a:rPr lang="es-ES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=min {</a:t>
            </a:r>
            <a:r>
              <a:rPr lang="es-ES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, V(A)} = min { 40.000, 2E6} = 40.000 </a:t>
            </a:r>
            <a:r>
              <a:rPr lang="es-ES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índice</a:t>
            </a: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Calcular el tamaño del archivo LR=LA+LB+LC=20*3 = 60 bytes,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==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3000/60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50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 BR=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2.E6 / 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40.000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nRi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40.000</a:t>
            </a:r>
          </a:p>
          <a:p>
            <a:pPr marL="1200150" lvl="2" indent="-285750">
              <a:buFontTx/>
              <a:buChar char="-"/>
            </a:pPr>
            <a:r>
              <a:rPr lang="es-E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Lri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LA+Lpreg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20 + 20 = 40 bytes, </a:t>
            </a:r>
            <a:r>
              <a:rPr lang="es-ES" dirty="0" err="1">
                <a:sym typeface="Wingdings" panose="05000000000000000000" pitchFamily="2" charset="2"/>
              </a:rPr>
              <a:t>Fri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, BRi1=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40.000/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=534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Segundo nivel  nRi2 = BRi1= 534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reg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Lri2 = LA +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Lpbloque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20 + 20 = 40 bytes, Fri2=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= 75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bloq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s-ES" dirty="0">
                <a:sym typeface="Wingdings" panose="05000000000000000000" pitchFamily="2" charset="2"/>
              </a:rPr>
              <a:t>BRi2=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534/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=8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00150" lvl="2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Ocupa el índice = 8 + 534 = 542 bloques</a:t>
            </a:r>
          </a:p>
          <a:p>
            <a:pPr marL="742950" lvl="1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Elegiría el disperso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ocupa menos bloques</a:t>
            </a:r>
          </a:p>
          <a:p>
            <a:pPr marL="742950" lvl="1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Coste buscar 1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, A=1; </a:t>
            </a: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Cindice+Cdatos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log2(bRi2)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 + 1 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log2(8)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+1 + 1 = 5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buFontTx/>
              <a:buChar char="-"/>
            </a:pPr>
            <a:endParaRPr lang="es-E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0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7B47271-5209-426B-A2F2-13D91E5FC341}"/>
              </a:ext>
            </a:extLst>
          </p:cNvPr>
          <p:cNvSpPr txBox="1"/>
          <p:nvPr/>
        </p:nvSpPr>
        <p:spPr>
          <a:xfrm>
            <a:off x="7508147" y="838899"/>
            <a:ext cx="116607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LB LC</a:t>
            </a:r>
          </a:p>
          <a:p>
            <a:r>
              <a:rPr lang="es-ES" dirty="0"/>
              <a:t>      0</a:t>
            </a:r>
          </a:p>
          <a:p>
            <a:r>
              <a:rPr lang="es-ES" dirty="0"/>
              <a:t>      3</a:t>
            </a:r>
          </a:p>
          <a:p>
            <a:r>
              <a:rPr lang="es-ES" dirty="0"/>
              <a:t>      3</a:t>
            </a:r>
          </a:p>
          <a:p>
            <a:r>
              <a:rPr lang="es-ES" dirty="0"/>
              <a:t>      0</a:t>
            </a:r>
          </a:p>
          <a:p>
            <a:r>
              <a:rPr lang="es-ES" dirty="0"/>
              <a:t>      4</a:t>
            </a:r>
          </a:p>
          <a:p>
            <a:r>
              <a:rPr lang="es-ES" dirty="0"/>
              <a:t>      0</a:t>
            </a:r>
          </a:p>
          <a:p>
            <a:r>
              <a:rPr lang="es-ES" dirty="0"/>
              <a:t>      6</a:t>
            </a:r>
          </a:p>
          <a:p>
            <a:r>
              <a:rPr lang="es-ES" dirty="0"/>
              <a:t>      1</a:t>
            </a:r>
          </a:p>
          <a:p>
            <a:r>
              <a:rPr lang="es-ES" dirty="0"/>
              <a:t>      8</a:t>
            </a:r>
          </a:p>
          <a:p>
            <a:r>
              <a:rPr lang="es-ES" dirty="0"/>
              <a:t>      2</a:t>
            </a:r>
          </a:p>
          <a:p>
            <a:r>
              <a:rPr lang="es-ES" dirty="0"/>
              <a:t>    ….</a:t>
            </a:r>
          </a:p>
          <a:p>
            <a:r>
              <a:rPr lang="es-ES" dirty="0"/>
              <a:t>…..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2C673-3974-486F-AB3C-F9A1C693D93A}"/>
              </a:ext>
            </a:extLst>
          </p:cNvPr>
          <p:cNvSpPr txBox="1"/>
          <p:nvPr/>
        </p:nvSpPr>
        <p:spPr>
          <a:xfrm>
            <a:off x="1977833" y="755779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CE5B82-DE52-43ED-B2D3-2945487E5CA1}"/>
              </a:ext>
            </a:extLst>
          </p:cNvPr>
          <p:cNvSpPr txBox="1"/>
          <p:nvPr/>
        </p:nvSpPr>
        <p:spPr>
          <a:xfrm>
            <a:off x="1977833" y="1931636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101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2EC0A-17D0-48DF-B952-6A551972AE62}"/>
              </a:ext>
            </a:extLst>
          </p:cNvPr>
          <p:cNvSpPr txBox="1"/>
          <p:nvPr/>
        </p:nvSpPr>
        <p:spPr>
          <a:xfrm>
            <a:off x="1977833" y="3117427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102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8C7197-D614-472A-84E2-0CE981D0FC6E}"/>
              </a:ext>
            </a:extLst>
          </p:cNvPr>
          <p:cNvSpPr txBox="1"/>
          <p:nvPr/>
        </p:nvSpPr>
        <p:spPr>
          <a:xfrm>
            <a:off x="7473807" y="4717226"/>
            <a:ext cx="240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de datos</a:t>
            </a:r>
          </a:p>
          <a:p>
            <a:r>
              <a:rPr lang="es-ES" dirty="0"/>
              <a:t>2E6 registros</a:t>
            </a:r>
          </a:p>
          <a:p>
            <a:r>
              <a:rPr lang="es-ES" dirty="0"/>
              <a:t>40000 bloques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37445F-4C0D-4871-ABE2-0711D1F0F83B}"/>
              </a:ext>
            </a:extLst>
          </p:cNvPr>
          <p:cNvSpPr txBox="1"/>
          <p:nvPr/>
        </p:nvSpPr>
        <p:spPr>
          <a:xfrm>
            <a:off x="465347" y="1946030"/>
            <a:ext cx="151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1</a:t>
            </a:r>
          </a:p>
          <a:p>
            <a:r>
              <a:rPr lang="es-ES" dirty="0"/>
              <a:t>20 registros</a:t>
            </a:r>
          </a:p>
          <a:p>
            <a:r>
              <a:rPr lang="es-ES" dirty="0"/>
              <a:t>1 bloques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6C3365-E0D7-4CAB-949F-5878E508CB47}"/>
              </a:ext>
            </a:extLst>
          </p:cNvPr>
          <p:cNvSpPr txBox="1"/>
          <p:nvPr/>
        </p:nvSpPr>
        <p:spPr>
          <a:xfrm>
            <a:off x="516367" y="706589"/>
            <a:ext cx="130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0</a:t>
            </a:r>
          </a:p>
          <a:p>
            <a:r>
              <a:rPr lang="es-ES" dirty="0"/>
              <a:t>20 registros</a:t>
            </a:r>
          </a:p>
          <a:p>
            <a:r>
              <a:rPr lang="es-ES" dirty="0"/>
              <a:t>1 bloques</a:t>
            </a:r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6C9C891-7943-4676-83EB-588F9D47091C}"/>
              </a:ext>
            </a:extLst>
          </p:cNvPr>
          <p:cNvSpPr txBox="1"/>
          <p:nvPr/>
        </p:nvSpPr>
        <p:spPr>
          <a:xfrm>
            <a:off x="323817" y="3039204"/>
            <a:ext cx="1271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2</a:t>
            </a:r>
          </a:p>
          <a:p>
            <a:r>
              <a:rPr lang="es-ES" dirty="0"/>
              <a:t>20 registros</a:t>
            </a:r>
          </a:p>
          <a:p>
            <a:r>
              <a:rPr lang="es-ES" dirty="0"/>
              <a:t>1 bloques</a:t>
            </a:r>
          </a:p>
          <a:p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26A8099-179A-4261-91B1-E4F7FFBAF0B7}"/>
              </a:ext>
            </a:extLst>
          </p:cNvPr>
          <p:cNvSpPr txBox="1"/>
          <p:nvPr/>
        </p:nvSpPr>
        <p:spPr>
          <a:xfrm>
            <a:off x="426927" y="5080690"/>
            <a:ext cx="142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99</a:t>
            </a:r>
          </a:p>
          <a:p>
            <a:r>
              <a:rPr lang="es-ES" dirty="0"/>
              <a:t>20 registros</a:t>
            </a:r>
          </a:p>
          <a:p>
            <a:r>
              <a:rPr lang="es-ES" dirty="0"/>
              <a:t>1 bloques</a:t>
            </a:r>
          </a:p>
          <a:p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C1F2067-A085-41AA-A7E6-013A8A3D3D3B}"/>
              </a:ext>
            </a:extLst>
          </p:cNvPr>
          <p:cNvSpPr txBox="1"/>
          <p:nvPr/>
        </p:nvSpPr>
        <p:spPr>
          <a:xfrm>
            <a:off x="2058812" y="5146405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99</a:t>
            </a:r>
          </a:p>
          <a:p>
            <a:r>
              <a:rPr lang="es-ES" dirty="0"/>
              <a:t>199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3BA22F-63F9-4EB1-9D22-ABBAB76CD457}"/>
              </a:ext>
            </a:extLst>
          </p:cNvPr>
          <p:cNvSpPr txBox="1"/>
          <p:nvPr/>
        </p:nvSpPr>
        <p:spPr>
          <a:xfrm>
            <a:off x="4441371" y="671030"/>
            <a:ext cx="116607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Pr1</a:t>
            </a:r>
          </a:p>
          <a:p>
            <a:r>
              <a:rPr lang="es-ES" dirty="0"/>
              <a:t>Pr2</a:t>
            </a:r>
          </a:p>
          <a:p>
            <a:r>
              <a:rPr lang="es-ES" dirty="0"/>
              <a:t>Pr3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AC6C4E0-55D8-46BF-8D75-4F8C9AD02BA4}"/>
              </a:ext>
            </a:extLst>
          </p:cNvPr>
          <p:cNvCxnSpPr/>
          <p:nvPr/>
        </p:nvCxnSpPr>
        <p:spPr>
          <a:xfrm>
            <a:off x="5113176" y="838899"/>
            <a:ext cx="2696546" cy="40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8892100-98E5-43F6-BB43-24AE2B9C719E}"/>
              </a:ext>
            </a:extLst>
          </p:cNvPr>
          <p:cNvCxnSpPr/>
          <p:nvPr/>
        </p:nvCxnSpPr>
        <p:spPr>
          <a:xfrm>
            <a:off x="5113176" y="1119673"/>
            <a:ext cx="2733515" cy="102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D7AA57-52E6-47DE-8F90-E2FBC1329F30}"/>
              </a:ext>
            </a:extLst>
          </p:cNvPr>
          <p:cNvCxnSpPr/>
          <p:nvPr/>
        </p:nvCxnSpPr>
        <p:spPr>
          <a:xfrm>
            <a:off x="5113176" y="1408840"/>
            <a:ext cx="2733515" cy="125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F0717AF-D277-4F85-8349-5A01393171D7}"/>
              </a:ext>
            </a:extLst>
          </p:cNvPr>
          <p:cNvCxnSpPr/>
          <p:nvPr/>
        </p:nvCxnSpPr>
        <p:spPr>
          <a:xfrm flipV="1">
            <a:off x="2425959" y="1119673"/>
            <a:ext cx="1859691" cy="9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6AC2D2-8CD2-44BE-B5B4-B695B61DF056}"/>
              </a:ext>
            </a:extLst>
          </p:cNvPr>
          <p:cNvSpPr txBox="1"/>
          <p:nvPr/>
        </p:nvSpPr>
        <p:spPr>
          <a:xfrm>
            <a:off x="4393405" y="2017666"/>
            <a:ext cx="1166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Pr1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5B4E035-B45E-4FB2-A356-65EE984ABC72}"/>
              </a:ext>
            </a:extLst>
          </p:cNvPr>
          <p:cNvCxnSpPr/>
          <p:nvPr/>
        </p:nvCxnSpPr>
        <p:spPr>
          <a:xfrm>
            <a:off x="5309118" y="2202332"/>
            <a:ext cx="2537573" cy="101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5F0778F-587B-47EB-AF09-110C881AD594}"/>
              </a:ext>
            </a:extLst>
          </p:cNvPr>
          <p:cNvCxnSpPr/>
          <p:nvPr/>
        </p:nvCxnSpPr>
        <p:spPr>
          <a:xfrm flipV="1">
            <a:off x="2547000" y="2202332"/>
            <a:ext cx="173865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92FF90A-5DDF-42BE-A54C-8350DB63698F}"/>
              </a:ext>
            </a:extLst>
          </p:cNvPr>
          <p:cNvSpPr txBox="1"/>
          <p:nvPr/>
        </p:nvSpPr>
        <p:spPr>
          <a:xfrm>
            <a:off x="4393405" y="3146359"/>
            <a:ext cx="1166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Pr1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D2655D-C101-45E0-9432-365054CF483A}"/>
              </a:ext>
            </a:extLst>
          </p:cNvPr>
          <p:cNvCxnSpPr/>
          <p:nvPr/>
        </p:nvCxnSpPr>
        <p:spPr>
          <a:xfrm>
            <a:off x="5309118" y="3331025"/>
            <a:ext cx="2500604" cy="40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943AB5E-F045-45B1-9C69-49D09BADE66E}"/>
              </a:ext>
            </a:extLst>
          </p:cNvPr>
          <p:cNvCxnSpPr>
            <a:endCxn id="32" idx="1"/>
          </p:cNvCxnSpPr>
          <p:nvPr/>
        </p:nvCxnSpPr>
        <p:spPr>
          <a:xfrm flipV="1">
            <a:off x="2696547" y="3331025"/>
            <a:ext cx="1696858" cy="24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D607734-660F-4A27-BD53-B663387292AF}"/>
              </a:ext>
            </a:extLst>
          </p:cNvPr>
          <p:cNvSpPr txBox="1"/>
          <p:nvPr/>
        </p:nvSpPr>
        <p:spPr>
          <a:xfrm>
            <a:off x="4328119" y="4239533"/>
            <a:ext cx="1696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2000 cajones de punteros</a:t>
            </a:r>
          </a:p>
          <a:p>
            <a:r>
              <a:rPr lang="es-ES" dirty="0"/>
              <a:t>2000*1000= 2E6</a:t>
            </a:r>
          </a:p>
          <a:p>
            <a:r>
              <a:rPr lang="es-ES" dirty="0"/>
              <a:t>7 bloques cada cajón de punteros</a:t>
            </a:r>
          </a:p>
        </p:txBody>
      </p:sp>
    </p:spTree>
    <p:extLst>
      <p:ext uri="{BB962C8B-B14F-4D97-AF65-F5344CB8AC3E}">
        <p14:creationId xmlns:p14="http://schemas.microsoft.com/office/powerpoint/2010/main" val="225953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0ACDA5-A4C5-46B8-A95E-F9D473ADE024}"/>
              </a:ext>
            </a:extLst>
          </p:cNvPr>
          <p:cNvSpPr txBox="1"/>
          <p:nvPr/>
        </p:nvSpPr>
        <p:spPr>
          <a:xfrm>
            <a:off x="391886" y="438539"/>
            <a:ext cx="11364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Campo B </a:t>
            </a:r>
            <a:r>
              <a:rPr lang="es-ES" dirty="0">
                <a:sym typeface="Wingdings" panose="05000000000000000000" pitchFamily="2" charset="2"/>
              </a:rPr>
              <a:t> Secundario + No clave  Cajones de punteros a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   Denso  </a:t>
            </a:r>
            <a:r>
              <a:rPr lang="es-ES" dirty="0" err="1">
                <a:sym typeface="Wingdings" panose="05000000000000000000" pitchFamily="2" charset="2"/>
              </a:rPr>
              <a:t>nRi</a:t>
            </a:r>
            <a:r>
              <a:rPr lang="es-ES" dirty="0">
                <a:sym typeface="Wingdings" panose="05000000000000000000" pitchFamily="2" charset="2"/>
              </a:rPr>
              <a:t> = V(B) = 2000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 índices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Primer nivel  </a:t>
            </a:r>
            <a:r>
              <a:rPr lang="es-ES" dirty="0" err="1">
                <a:sym typeface="Wingdings" panose="05000000000000000000" pitchFamily="2" charset="2"/>
              </a:rPr>
              <a:t>Lri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 err="1">
                <a:sym typeface="Wingdings" panose="05000000000000000000" pitchFamily="2" charset="2"/>
              </a:rPr>
              <a:t>LB+Lpbloque</a:t>
            </a:r>
            <a:r>
              <a:rPr lang="es-ES" dirty="0">
                <a:sym typeface="Wingdings" panose="05000000000000000000" pitchFamily="2" charset="2"/>
              </a:rPr>
              <a:t> = 2*20 =40 bytes, </a:t>
            </a:r>
            <a:r>
              <a:rPr lang="es-ES" dirty="0" err="1">
                <a:sym typeface="Wingdings" panose="05000000000000000000" pitchFamily="2" charset="2"/>
              </a:rPr>
              <a:t>Fri</a:t>
            </a:r>
            <a:r>
              <a:rPr lang="es-ES" dirty="0">
                <a:sym typeface="Wingdings" panose="05000000000000000000" pitchFamily="2" charset="2"/>
              </a:rPr>
              <a:t>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 , </a:t>
            </a:r>
            <a:r>
              <a:rPr lang="es-ES" dirty="0" err="1">
                <a:sym typeface="Wingdings" panose="05000000000000000000" pitchFamily="2" charset="2"/>
              </a:rPr>
              <a:t>Bri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2.000/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Segundo nivel </a:t>
            </a:r>
            <a:r>
              <a:rPr lang="es-ES" dirty="0">
                <a:sym typeface="Wingdings" panose="05000000000000000000" pitchFamily="2" charset="2"/>
              </a:rPr>
              <a:t> Lri2=</a:t>
            </a:r>
            <a:r>
              <a:rPr lang="es-ES" dirty="0" err="1">
                <a:sym typeface="Wingdings" panose="05000000000000000000" pitchFamily="2" charset="2"/>
              </a:rPr>
              <a:t>LB+Lpbloque</a:t>
            </a:r>
            <a:r>
              <a:rPr lang="es-ES" dirty="0">
                <a:sym typeface="Wingdings" panose="05000000000000000000" pitchFamily="2" charset="2"/>
              </a:rPr>
              <a:t> = 2*20 =40 bytes, Fri2=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 , Bri2=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27/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</a:rPr>
              <a:t>Indice</a:t>
            </a:r>
            <a:r>
              <a:rPr lang="es-ES" dirty="0">
                <a:latin typeface="Times New Roman" panose="02020603050405020304" pitchFamily="18" charset="0"/>
              </a:rPr>
              <a:t> de dos niveles = 1 + 27 = 28 bloques</a:t>
            </a: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</a:rPr>
              <a:t>Cajones de punteros a registros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Cuantos?  siempre es V(B)=2000 cajones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Cuantos punteros a registro/cajón  2E6/2000 = 1000 punteros a registro / cajón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Lrcajon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Lpreg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=20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Frcajon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3000/20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 150 punteros a registro/bloque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Brcajon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1000/ 150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</a:rPr>
              <a:t>Tamaño del índice  = 1 + 27 + 2000*7 = 14.028 </a:t>
            </a:r>
            <a:r>
              <a:rPr lang="es-ES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bloq</a:t>
            </a:r>
            <a:endParaRPr lang="es-ES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</a:rPr>
              <a:t>Si tengo que buscar un valor B=1; Coste= </a:t>
            </a:r>
            <a:r>
              <a:rPr lang="es-ES" dirty="0" err="1">
                <a:latin typeface="Times New Roman" panose="02020603050405020304" pitchFamily="18" charset="0"/>
              </a:rPr>
              <a:t>Cindice</a:t>
            </a:r>
            <a:r>
              <a:rPr lang="es-ES" dirty="0">
                <a:latin typeface="Times New Roman" panose="02020603050405020304" pitchFamily="18" charset="0"/>
              </a:rPr>
              <a:t> + </a:t>
            </a:r>
            <a:r>
              <a:rPr lang="es-ES" dirty="0" err="1">
                <a:latin typeface="Times New Roman" panose="02020603050405020304" pitchFamily="18" charset="0"/>
              </a:rPr>
              <a:t>Cdatos</a:t>
            </a:r>
            <a:r>
              <a:rPr lang="es-ES" dirty="0">
                <a:latin typeface="Times New Roman" panose="02020603050405020304" pitchFamily="18" charset="0"/>
              </a:rPr>
              <a:t> = 1 + 1 + 7 + 1000 = 1009 </a:t>
            </a:r>
            <a:r>
              <a:rPr lang="es-ES" dirty="0" err="1">
                <a:latin typeface="Times New Roman" panose="02020603050405020304" pitchFamily="18" charset="0"/>
              </a:rPr>
              <a:t>bloq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195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0ACDA5-A4C5-46B8-A95E-F9D473ADE024}"/>
              </a:ext>
            </a:extLst>
          </p:cNvPr>
          <p:cNvSpPr txBox="1"/>
          <p:nvPr/>
        </p:nvSpPr>
        <p:spPr>
          <a:xfrm>
            <a:off x="391886" y="438539"/>
            <a:ext cx="113646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B) Campo A </a:t>
            </a:r>
            <a:r>
              <a:rPr lang="es-ES" dirty="0">
                <a:sym typeface="Wingdings" panose="05000000000000000000" pitchFamily="2" charset="2"/>
              </a:rPr>
              <a:t>primario + Campo Clave , los hash, B+ siempre densos  </a:t>
            </a:r>
            <a:r>
              <a:rPr lang="es-ES" dirty="0" err="1">
                <a:sym typeface="Wingdings" panose="05000000000000000000" pitchFamily="2" charset="2"/>
              </a:rPr>
              <a:t>nRi</a:t>
            </a:r>
            <a:r>
              <a:rPr lang="es-ES" dirty="0">
                <a:sym typeface="Wingdings" panose="05000000000000000000" pitchFamily="2" charset="2"/>
              </a:rPr>
              <a:t> = V(A)=2E6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Función de asociación  A mod 100  resto de la división entera del valor A entre 100  0-99  N = 100 cajones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Número de registros / cajón = 2E6/100 = 20.000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 /cajón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LRi</a:t>
            </a:r>
            <a:r>
              <a:rPr lang="es-ES" dirty="0">
                <a:sym typeface="Wingdings" panose="05000000000000000000" pitchFamily="2" charset="2"/>
              </a:rPr>
              <a:t>= </a:t>
            </a:r>
            <a:r>
              <a:rPr lang="es-ES" dirty="0" err="1">
                <a:sym typeface="Wingdings" panose="05000000000000000000" pitchFamily="2" charset="2"/>
              </a:rPr>
              <a:t>LA+Lpreg</a:t>
            </a:r>
            <a:r>
              <a:rPr lang="es-ES" dirty="0">
                <a:sym typeface="Wingdings" panose="05000000000000000000" pitchFamily="2" charset="2"/>
              </a:rPr>
              <a:t> = 20 +20 = 40 bytes, </a:t>
            </a:r>
            <a:r>
              <a:rPr lang="es-ES" dirty="0" err="1">
                <a:sym typeface="Wingdings" panose="05000000000000000000" pitchFamily="2" charset="2"/>
              </a:rPr>
              <a:t>Fri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; </a:t>
            </a:r>
            <a:r>
              <a:rPr lang="es-ES" dirty="0" err="1">
                <a:sym typeface="Wingdings" panose="05000000000000000000" pitchFamily="2" charset="2"/>
              </a:rPr>
              <a:t>Brcajon</a:t>
            </a:r>
            <a:r>
              <a:rPr lang="es-ES" dirty="0"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20.000/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=267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</a:rPr>
              <a:t>Ocupa el índice en A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100 cajones * 267 = 26700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bloq</a:t>
            </a: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Campos B  secundario + campo no clave  Cajones de punteros a registro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Los asociativos siempre densos 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nRi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V(B) = 2000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reg</a:t>
            </a: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Función de asociación  B mod 100  0-99 valores N = 100 cajones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Número de registros/cajón = 2000/100 = 20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/cajón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Lri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LB+Lpbloque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20 +20 = 40 bytes , </a:t>
            </a:r>
            <a:r>
              <a:rPr lang="es-ES" dirty="0" err="1">
                <a:sym typeface="Wingdings" panose="05000000000000000000" pitchFamily="2" charset="2"/>
              </a:rPr>
              <a:t>FrI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3000/40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=75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/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Brcajon</a:t>
            </a:r>
            <a:r>
              <a:rPr lang="es-ES" dirty="0">
                <a:sym typeface="Wingdings" panose="05000000000000000000" pitchFamily="2" charset="2"/>
              </a:rPr>
              <a:t> = 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20/ 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/>
              <a:t>Cajones de punteros </a:t>
            </a:r>
            <a:r>
              <a:rPr lang="es-ES" dirty="0">
                <a:sym typeface="Wingdings" panose="05000000000000000000" pitchFamily="2" charset="2"/>
              </a:rPr>
              <a:t> Cuantos?  siempre es V(B)=2000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Cuantos puntero a registro/</a:t>
            </a:r>
            <a:r>
              <a:rPr lang="es-ES" dirty="0" err="1">
                <a:sym typeface="Wingdings" panose="05000000000000000000" pitchFamily="2" charset="2"/>
              </a:rPr>
              <a:t>cajon</a:t>
            </a:r>
            <a:r>
              <a:rPr lang="es-ES" dirty="0">
                <a:sym typeface="Wingdings" panose="05000000000000000000" pitchFamily="2" charset="2"/>
              </a:rPr>
              <a:t> =  2E6/2000=1000 punteros a registro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Lrcajon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 err="1">
                <a:sym typeface="Wingdings" panose="05000000000000000000" pitchFamily="2" charset="2"/>
              </a:rPr>
              <a:t>Lpreg</a:t>
            </a:r>
            <a:r>
              <a:rPr lang="es-ES" dirty="0">
                <a:sym typeface="Wingdings" panose="05000000000000000000" pitchFamily="2" charset="2"/>
              </a:rPr>
              <a:t>=20 bytes, </a:t>
            </a:r>
            <a:r>
              <a:rPr lang="es-ES" dirty="0" err="1">
                <a:sym typeface="Wingdings" panose="05000000000000000000" pitchFamily="2" charset="2"/>
              </a:rPr>
              <a:t>Frcajon</a:t>
            </a:r>
            <a:r>
              <a:rPr lang="es-ES" dirty="0">
                <a:sym typeface="Wingdings" panose="05000000000000000000" pitchFamily="2" charset="2"/>
              </a:rPr>
              <a:t>=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=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 </a:t>
            </a:r>
            <a:r>
              <a:rPr lang="es-ES" dirty="0">
                <a:sym typeface="Wingdings" panose="05000000000000000000" pitchFamily="2" charset="2"/>
              </a:rPr>
              <a:t>3000/20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</a:t>
            </a:r>
            <a:r>
              <a:rPr lang="es-ES" dirty="0">
                <a:sym typeface="Wingdings" panose="05000000000000000000" pitchFamily="2" charset="2"/>
              </a:rPr>
              <a:t> =150 punteros a registro/bloque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Brcajon</a:t>
            </a:r>
            <a:r>
              <a:rPr lang="es-ES" dirty="0"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1000/ 150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7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Ocupa el índice en total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100 cajones hash * 1 bloque + 2000 cajones de punteros * 7 bloques = 14.100 bloques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08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0ACDA5-A4C5-46B8-A95E-F9D473ADE024}"/>
              </a:ext>
            </a:extLst>
          </p:cNvPr>
          <p:cNvSpPr txBox="1"/>
          <p:nvPr/>
        </p:nvSpPr>
        <p:spPr>
          <a:xfrm>
            <a:off x="413657" y="438539"/>
            <a:ext cx="113646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Consulta, devuélveme los registros que tienen A=10 OR B=30</a:t>
            </a:r>
          </a:p>
          <a:p>
            <a:r>
              <a:rPr lang="es-ES" dirty="0"/>
              <a:t>Número de registros a recuperar = </a:t>
            </a:r>
            <a:r>
              <a:rPr lang="es-ES" dirty="0" err="1"/>
              <a:t>nR</a:t>
            </a:r>
            <a:r>
              <a:rPr lang="es-ES" dirty="0"/>
              <a:t>/V(A)+ </a:t>
            </a:r>
            <a:r>
              <a:rPr lang="es-ES" dirty="0" err="1"/>
              <a:t>nR</a:t>
            </a:r>
            <a:r>
              <a:rPr lang="es-ES" dirty="0"/>
              <a:t>/V(B) = 2E6/2E6 + 2E6/2000 = 1+1000 = 1001 </a:t>
            </a:r>
            <a:r>
              <a:rPr lang="es-ES" dirty="0" err="1"/>
              <a:t>reg</a:t>
            </a:r>
            <a:r>
              <a:rPr lang="es-ES" dirty="0"/>
              <a:t> en total</a:t>
            </a:r>
          </a:p>
          <a:p>
            <a:endParaRPr lang="es-ES" dirty="0"/>
          </a:p>
          <a:p>
            <a:r>
              <a:rPr lang="es-ES" dirty="0"/>
              <a:t>Ver lo que tenemos disponible para buscar:</a:t>
            </a:r>
          </a:p>
          <a:p>
            <a:pPr marL="285750" indent="-285750">
              <a:buFontTx/>
              <a:buChar char="-"/>
            </a:pPr>
            <a:r>
              <a:rPr lang="es-ES" dirty="0"/>
              <a:t>Secuencial </a:t>
            </a:r>
            <a:r>
              <a:rPr lang="es-ES" dirty="0">
                <a:sym typeface="Wingdings" panose="05000000000000000000" pitchFamily="2" charset="2"/>
              </a:rPr>
              <a:t> Cuesta? Buscar en toda la tabla  Br= 40.000 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r>
              <a:rPr lang="es-ES" dirty="0">
                <a:sym typeface="Wingdings" panose="05000000000000000000" pitchFamily="2" charset="2"/>
              </a:rPr>
              <a:t> (Busco todos es decir los 1000+1)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Campo A:</a:t>
            </a:r>
          </a:p>
          <a:p>
            <a:pPr marL="742950" lvl="1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Binaria sobre el archivo datos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log2(40000)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=16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s-ES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Indice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</a:rPr>
              <a:t> secuencial 2 niveles disperso 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nrc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=1 </a:t>
            </a:r>
            <a:r>
              <a:rPr lang="es-ES" dirty="0" err="1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log2(8)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+1 +1 (</a:t>
            </a:r>
            <a:r>
              <a:rPr lang="es-ES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Cdatos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)=5 </a:t>
            </a:r>
            <a:r>
              <a:rPr lang="es-ES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</a:rPr>
              <a:t>Indice</a:t>
            </a:r>
            <a:r>
              <a:rPr lang="es-ES" dirty="0">
                <a:latin typeface="Times New Roman" panose="02020603050405020304" pitchFamily="18" charset="0"/>
              </a:rPr>
              <a:t> hash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nrc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= 1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Coste = 267 bloque (1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cajon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del hash)+ 1 (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Cdatos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) = 268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bloq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Campo B :</a:t>
            </a:r>
          </a:p>
          <a:p>
            <a:pPr marL="742950" lvl="1" indent="-285750">
              <a:buFontTx/>
              <a:buChar char="-"/>
            </a:pPr>
            <a:r>
              <a:rPr lang="es-ES" dirty="0" err="1"/>
              <a:t>Indice</a:t>
            </a:r>
            <a:r>
              <a:rPr lang="es-ES" dirty="0"/>
              <a:t> secuencial 2 niveles denso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nrc</a:t>
            </a:r>
            <a:r>
              <a:rPr lang="es-ES" dirty="0">
                <a:sym typeface="Wingdings" panose="05000000000000000000" pitchFamily="2" charset="2"/>
              </a:rPr>
              <a:t>=1000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, Coste = </a:t>
            </a:r>
            <a:r>
              <a:rPr lang="es-ES" dirty="0" err="1">
                <a:sym typeface="Wingdings" panose="05000000000000000000" pitchFamily="2" charset="2"/>
              </a:rPr>
              <a:t>Cindice</a:t>
            </a:r>
            <a:r>
              <a:rPr lang="es-ES" dirty="0">
                <a:sym typeface="Wingdings" panose="05000000000000000000" pitchFamily="2" charset="2"/>
              </a:rPr>
              <a:t> + </a:t>
            </a:r>
            <a:r>
              <a:rPr lang="es-ES" dirty="0" err="1">
                <a:sym typeface="Wingdings" panose="05000000000000000000" pitchFamily="2" charset="2"/>
              </a:rPr>
              <a:t>Cdatos</a:t>
            </a:r>
            <a:r>
              <a:rPr lang="es-ES" dirty="0">
                <a:sym typeface="Wingdings" panose="05000000000000000000" pitchFamily="2" charset="2"/>
              </a:rPr>
              <a:t> = 1 + 1 + 7 + 1000 = 1009 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endParaRPr lang="es-ES" dirty="0"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s-ES" dirty="0" err="1">
                <a:solidFill>
                  <a:srgbClr val="00B050"/>
                </a:solidFill>
                <a:sym typeface="Wingdings" panose="05000000000000000000" pitchFamily="2" charset="2"/>
              </a:rPr>
              <a:t>Indice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 hash  </a:t>
            </a:r>
            <a:r>
              <a:rPr lang="es-ES" dirty="0" err="1">
                <a:solidFill>
                  <a:srgbClr val="00B050"/>
                </a:solidFill>
                <a:sym typeface="Wingdings" panose="05000000000000000000" pitchFamily="2" charset="2"/>
              </a:rPr>
              <a:t>nrc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=1000 </a:t>
            </a:r>
            <a:r>
              <a:rPr lang="es-ES" dirty="0" err="1">
                <a:solidFill>
                  <a:srgbClr val="00B050"/>
                </a:solidFill>
                <a:sym typeface="Wingdings" panose="05000000000000000000" pitchFamily="2" charset="2"/>
              </a:rPr>
              <a:t>reg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 , Coste = 1 (Cajón del hash) + 7 (Cajón de punteros) + 1000 (Datos) = 1008 </a:t>
            </a:r>
            <a:r>
              <a:rPr lang="es-ES" dirty="0" err="1">
                <a:solidFill>
                  <a:srgbClr val="00B050"/>
                </a:solidFill>
                <a:sym typeface="Wingdings" panose="05000000000000000000" pitchFamily="2" charset="2"/>
              </a:rPr>
              <a:t>bloq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es-ES" dirty="0">
              <a:solidFill>
                <a:srgbClr val="00B050"/>
              </a:solidFill>
            </a:endParaRPr>
          </a:p>
          <a:p>
            <a:pPr marL="742950" lvl="1" indent="-285750">
              <a:buFontTx/>
              <a:buChar char="-"/>
            </a:pPr>
            <a:endParaRPr lang="es-ES" dirty="0"/>
          </a:p>
          <a:p>
            <a:r>
              <a:rPr lang="es-ES" dirty="0"/>
              <a:t>Coste total ? </a:t>
            </a:r>
            <a:r>
              <a:rPr lang="es-ES" dirty="0">
                <a:sym typeface="Wingdings" panose="05000000000000000000" pitchFamily="2" charset="2"/>
              </a:rPr>
              <a:t> 2 búsquedas  </a:t>
            </a:r>
            <a:r>
              <a:rPr lang="es-ES" dirty="0" err="1">
                <a:sym typeface="Wingdings" panose="05000000000000000000" pitchFamily="2" charset="2"/>
              </a:rPr>
              <a:t>Indice</a:t>
            </a:r>
            <a:r>
              <a:rPr lang="es-ES" dirty="0">
                <a:sym typeface="Wingdings" panose="05000000000000000000" pitchFamily="2" charset="2"/>
              </a:rPr>
              <a:t> secuencial disperso en A + </a:t>
            </a:r>
            <a:r>
              <a:rPr lang="es-ES" dirty="0" err="1">
                <a:sym typeface="Wingdings" panose="05000000000000000000" pitchFamily="2" charset="2"/>
              </a:rPr>
              <a:t>Indice</a:t>
            </a:r>
            <a:r>
              <a:rPr lang="es-ES" dirty="0">
                <a:sym typeface="Wingdings" panose="05000000000000000000" pitchFamily="2" charset="2"/>
              </a:rPr>
              <a:t> hash en B = 5 + 1008 = 1013 </a:t>
            </a:r>
            <a:r>
              <a:rPr lang="es-ES" dirty="0" err="1">
                <a:sym typeface="Wingdings" panose="05000000000000000000" pitchFamily="2" charset="2"/>
              </a:rPr>
              <a:t>bloq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Consulta, devuélveme los registros que tienen A=10 AND B=30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nrc</a:t>
            </a:r>
            <a:r>
              <a:rPr lang="es-ES" dirty="0">
                <a:sym typeface="Wingdings" panose="05000000000000000000" pitchFamily="2" charset="2"/>
              </a:rPr>
              <a:t> = </a:t>
            </a:r>
            <a:r>
              <a:rPr lang="es-ES" dirty="0" err="1">
                <a:sym typeface="Wingdings" panose="05000000000000000000" pitchFamily="2" charset="2"/>
              </a:rPr>
              <a:t>nR</a:t>
            </a:r>
            <a:r>
              <a:rPr lang="es-ES" dirty="0">
                <a:sym typeface="Wingdings" panose="05000000000000000000" pitchFamily="2" charset="2"/>
              </a:rPr>
              <a:t>/(V(A)*V(B)) = 2E6/(2E6*2000)= 0.0005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, en realidad tendríamos 0 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 o 1 reg.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Cómo buscamos? </a:t>
            </a:r>
            <a:r>
              <a:rPr lang="es-ES" dirty="0">
                <a:sym typeface="Wingdings" panose="05000000000000000000" pitchFamily="2" charset="2"/>
              </a:rPr>
              <a:t> AND  Solo hay que hacer una búsqueda la más barata.</a:t>
            </a: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Buscaríamos por el campo A y el índice multinivel disperso  Coste = 5 bloques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5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0ACDA5-A4C5-46B8-A95E-F9D473ADE024}"/>
              </a:ext>
            </a:extLst>
          </p:cNvPr>
          <p:cNvSpPr txBox="1"/>
          <p:nvPr/>
        </p:nvSpPr>
        <p:spPr>
          <a:xfrm>
            <a:off x="413657" y="438539"/>
            <a:ext cx="113646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Consulta, devuélveme los registros que tienen A&gt;10 </a:t>
            </a:r>
            <a:r>
              <a:rPr lang="es-ES" dirty="0">
                <a:sym typeface="Wingdings" panose="05000000000000000000" pitchFamily="2" charset="2"/>
              </a:rPr>
              <a:t> Si por ejemplo el primer valor de A = 1, y el último es 2E6</a:t>
            </a:r>
          </a:p>
          <a:p>
            <a:r>
              <a:rPr lang="es-ES" dirty="0" err="1">
                <a:sym typeface="Wingdings" panose="05000000000000000000" pitchFamily="2" charset="2"/>
              </a:rPr>
              <a:t>Nrc</a:t>
            </a:r>
            <a:r>
              <a:rPr lang="es-ES" dirty="0">
                <a:sym typeface="Wingdings" panose="05000000000000000000" pitchFamily="2" charset="2"/>
              </a:rPr>
              <a:t>= </a:t>
            </a:r>
            <a:r>
              <a:rPr lang="es-ES" dirty="0" err="1">
                <a:sym typeface="Wingdings" panose="05000000000000000000" pitchFamily="2" charset="2"/>
              </a:rPr>
              <a:t>Nv</a:t>
            </a:r>
            <a:r>
              <a:rPr lang="es-ES" dirty="0">
                <a:sym typeface="Wingdings" panose="05000000000000000000" pitchFamily="2" charset="2"/>
              </a:rPr>
              <a:t>*</a:t>
            </a:r>
            <a:r>
              <a:rPr lang="es-ES" dirty="0" err="1">
                <a:sym typeface="Wingdings" panose="05000000000000000000" pitchFamily="2" charset="2"/>
              </a:rPr>
              <a:t>nR</a:t>
            </a:r>
            <a:r>
              <a:rPr lang="es-ES" dirty="0">
                <a:sym typeface="Wingdings" panose="05000000000000000000" pitchFamily="2" charset="2"/>
              </a:rPr>
              <a:t>/V(A)= </a:t>
            </a:r>
          </a:p>
          <a:p>
            <a:r>
              <a:rPr lang="es-ES" dirty="0" err="1">
                <a:sym typeface="Wingdings" panose="05000000000000000000" pitchFamily="2" charset="2"/>
              </a:rPr>
              <a:t>Nv</a:t>
            </a:r>
            <a:r>
              <a:rPr lang="es-ES" dirty="0">
                <a:sym typeface="Wingdings" panose="05000000000000000000" pitchFamily="2" charset="2"/>
              </a:rPr>
              <a:t>=(2E6-11+1)*2E6/2E6 = 1.999.990 </a:t>
            </a:r>
            <a:r>
              <a:rPr lang="es-ES" dirty="0" err="1">
                <a:sym typeface="Wingdings" panose="05000000000000000000" pitchFamily="2" charset="2"/>
              </a:rPr>
              <a:t>reg</a:t>
            </a:r>
            <a:r>
              <a:rPr lang="es-ES" dirty="0">
                <a:sym typeface="Wingdings" panose="05000000000000000000" pitchFamily="2" charset="2"/>
              </a:rPr>
              <a:t> consecutivos o ordenados  solo hay que buscar una vez en el índice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Coste: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Secuencial  40.000 </a:t>
            </a:r>
            <a:r>
              <a:rPr lang="es-ES" dirty="0" err="1">
                <a:solidFill>
                  <a:srgbClr val="00B050"/>
                </a:solidFill>
                <a:sym typeface="Wingdings" panose="05000000000000000000" pitchFamily="2" charset="2"/>
              </a:rPr>
              <a:t>bloq</a:t>
            </a:r>
            <a:endParaRPr lang="es-ES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Binario 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log2(40000)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1.999.990/50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-1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16 + 39999 = 40.014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Indice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multinivel disperso 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log2(8)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+1 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1.999.990/50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 + 399999 = 40.003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Indice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hash = 267 cajón hash 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1.999.990/50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267 + 39999 = 40.266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A&gt;10 en un campo clave no ordenado  índice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denso 356 bloques + 26667 bloques del primer nivel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Buscar en el índice los punteros a registro de A &gt; 10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Coste= </a:t>
            </a:r>
            <a:r>
              <a:rPr lang="es-ES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log2(356)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 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1.999.990/75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+ 1.999.990 desordenados = </a:t>
            </a:r>
          </a:p>
          <a:p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Mejor hacer le</a:t>
            </a:r>
            <a:r>
              <a:rPr lang="es-E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ctura secuencial que son 40.000 bloques</a:t>
            </a:r>
            <a:endParaRPr lang="es-ES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9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CC8FDC1-BF61-47EF-8E12-EBDA48AEDE4E}"/>
              </a:ext>
            </a:extLst>
          </p:cNvPr>
          <p:cNvSpPr txBox="1"/>
          <p:nvPr/>
        </p:nvSpPr>
        <p:spPr>
          <a:xfrm>
            <a:off x="5687736" y="1015068"/>
            <a:ext cx="124157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  B   C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3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5</a:t>
            </a:r>
          </a:p>
          <a:p>
            <a:r>
              <a:rPr lang="es-ES" dirty="0"/>
              <a:t>6</a:t>
            </a:r>
          </a:p>
          <a:p>
            <a:r>
              <a:rPr lang="es-ES" dirty="0"/>
              <a:t>7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9</a:t>
            </a:r>
          </a:p>
          <a:p>
            <a:r>
              <a:rPr lang="es-ES" dirty="0"/>
              <a:t>……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8E38B7-1996-4245-9056-FEBE152D4202}"/>
              </a:ext>
            </a:extLst>
          </p:cNvPr>
          <p:cNvSpPr txBox="1"/>
          <p:nvPr/>
        </p:nvSpPr>
        <p:spPr>
          <a:xfrm>
            <a:off x="2621902" y="1101413"/>
            <a:ext cx="112900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LPR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3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5</a:t>
            </a:r>
          </a:p>
          <a:p>
            <a:r>
              <a:rPr lang="es-ES" dirty="0"/>
              <a:t>6</a:t>
            </a:r>
          </a:p>
          <a:p>
            <a:r>
              <a:rPr lang="es-ES" dirty="0"/>
              <a:t>7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9</a:t>
            </a:r>
          </a:p>
          <a:p>
            <a:r>
              <a:rPr lang="es-ES" dirty="0"/>
              <a:t>….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BD54C53-8443-46B3-8D1F-8FDCC4DE8B34}"/>
              </a:ext>
            </a:extLst>
          </p:cNvPr>
          <p:cNvCxnSpPr>
            <a:cxnSpLocks/>
          </p:cNvCxnSpPr>
          <p:nvPr/>
        </p:nvCxnSpPr>
        <p:spPr>
          <a:xfrm>
            <a:off x="3209731" y="1619221"/>
            <a:ext cx="247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58245D4-76E7-4FE4-BC3D-85E706ACA674}"/>
              </a:ext>
            </a:extLst>
          </p:cNvPr>
          <p:cNvCxnSpPr/>
          <p:nvPr/>
        </p:nvCxnSpPr>
        <p:spPr>
          <a:xfrm>
            <a:off x="3209731" y="1838131"/>
            <a:ext cx="247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062AF1E-B3B5-42BB-8D11-BAE336F490E8}"/>
              </a:ext>
            </a:extLst>
          </p:cNvPr>
          <p:cNvCxnSpPr/>
          <p:nvPr/>
        </p:nvCxnSpPr>
        <p:spPr>
          <a:xfrm>
            <a:off x="3209731" y="2099388"/>
            <a:ext cx="239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9AD124-AB34-47FA-B3C0-639B6AD5A3A3}"/>
              </a:ext>
            </a:extLst>
          </p:cNvPr>
          <p:cNvCxnSpPr/>
          <p:nvPr/>
        </p:nvCxnSpPr>
        <p:spPr>
          <a:xfrm>
            <a:off x="3209731" y="2369976"/>
            <a:ext cx="2397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E562D6-FB48-4221-8E99-FAAC8A4A4DC7}"/>
              </a:ext>
            </a:extLst>
          </p:cNvPr>
          <p:cNvSpPr txBox="1"/>
          <p:nvPr/>
        </p:nvSpPr>
        <p:spPr>
          <a:xfrm>
            <a:off x="5687736" y="4833257"/>
            <a:ext cx="172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datos</a:t>
            </a:r>
          </a:p>
          <a:p>
            <a:r>
              <a:rPr lang="es-ES" dirty="0"/>
              <a:t>40.000 bloques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D48559-CDBA-4F3C-8FC1-04058C6A2F74}"/>
              </a:ext>
            </a:extLst>
          </p:cNvPr>
          <p:cNvSpPr txBox="1"/>
          <p:nvPr/>
        </p:nvSpPr>
        <p:spPr>
          <a:xfrm>
            <a:off x="2500604" y="4833257"/>
            <a:ext cx="164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nivel</a:t>
            </a:r>
          </a:p>
          <a:p>
            <a:r>
              <a:rPr lang="es-ES" dirty="0"/>
              <a:t>26667 bloques</a:t>
            </a:r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05EEAA-48FB-417C-90A3-DA27FB3A5C8B}"/>
              </a:ext>
            </a:extLst>
          </p:cNvPr>
          <p:cNvSpPr txBox="1"/>
          <p:nvPr/>
        </p:nvSpPr>
        <p:spPr>
          <a:xfrm>
            <a:off x="737118" y="1343608"/>
            <a:ext cx="103569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LPB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12</a:t>
            </a:r>
          </a:p>
          <a:p>
            <a:r>
              <a:rPr lang="es-ES" dirty="0"/>
              <a:t>16</a:t>
            </a:r>
          </a:p>
          <a:p>
            <a:r>
              <a:rPr lang="es-ES" dirty="0"/>
              <a:t>….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B456191-3CAA-423B-A155-CBFF31C5B01D}"/>
              </a:ext>
            </a:extLst>
          </p:cNvPr>
          <p:cNvCxnSpPr/>
          <p:nvPr/>
        </p:nvCxnSpPr>
        <p:spPr>
          <a:xfrm flipV="1">
            <a:off x="1324947" y="1595535"/>
            <a:ext cx="1175657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0D080A2-0202-413F-A516-3F16DF4E5CA8}"/>
              </a:ext>
            </a:extLst>
          </p:cNvPr>
          <p:cNvCxnSpPr/>
          <p:nvPr/>
        </p:nvCxnSpPr>
        <p:spPr>
          <a:xfrm>
            <a:off x="1324947" y="2090058"/>
            <a:ext cx="1175657" cy="55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01A37EC-CC44-4D9C-B0A4-66D5BC534F13}"/>
              </a:ext>
            </a:extLst>
          </p:cNvPr>
          <p:cNvCxnSpPr/>
          <p:nvPr/>
        </p:nvCxnSpPr>
        <p:spPr>
          <a:xfrm>
            <a:off x="1324947" y="2332654"/>
            <a:ext cx="1296955" cy="136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3B00117-6B50-4442-AE6F-3851515FC9B3}"/>
              </a:ext>
            </a:extLst>
          </p:cNvPr>
          <p:cNvCxnSpPr/>
          <p:nvPr/>
        </p:nvCxnSpPr>
        <p:spPr>
          <a:xfrm>
            <a:off x="1324947" y="2649894"/>
            <a:ext cx="1129004" cy="196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4ACC58A-C83A-49FE-9BEE-AF58E3DF9E5E}"/>
              </a:ext>
            </a:extLst>
          </p:cNvPr>
          <p:cNvSpPr txBox="1"/>
          <p:nvPr/>
        </p:nvSpPr>
        <p:spPr>
          <a:xfrm>
            <a:off x="494522" y="4189445"/>
            <a:ext cx="15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nivel</a:t>
            </a:r>
          </a:p>
          <a:p>
            <a:r>
              <a:rPr lang="es-ES" dirty="0"/>
              <a:t>356 bloques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9B433A-7470-4E2D-A17D-182D8630FD39}"/>
              </a:ext>
            </a:extLst>
          </p:cNvPr>
          <p:cNvSpPr txBox="1"/>
          <p:nvPr/>
        </p:nvSpPr>
        <p:spPr>
          <a:xfrm>
            <a:off x="8350898" y="2099388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Índice Denso</a:t>
            </a:r>
          </a:p>
        </p:txBody>
      </p:sp>
    </p:spTree>
    <p:extLst>
      <p:ext uri="{BB962C8B-B14F-4D97-AF65-F5344CB8AC3E}">
        <p14:creationId xmlns:p14="http://schemas.microsoft.com/office/powerpoint/2010/main" val="11162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78294B-B319-4C4B-994A-658174B6A161}"/>
              </a:ext>
            </a:extLst>
          </p:cNvPr>
          <p:cNvSpPr txBox="1"/>
          <p:nvPr/>
        </p:nvSpPr>
        <p:spPr>
          <a:xfrm>
            <a:off x="5687736" y="1015068"/>
            <a:ext cx="124157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  B   C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3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5</a:t>
            </a:r>
          </a:p>
          <a:p>
            <a:r>
              <a:rPr lang="es-ES" dirty="0"/>
              <a:t>6</a:t>
            </a:r>
          </a:p>
          <a:p>
            <a:r>
              <a:rPr lang="es-ES" dirty="0"/>
              <a:t>7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9</a:t>
            </a:r>
          </a:p>
          <a:p>
            <a:r>
              <a:rPr lang="es-ES" dirty="0"/>
              <a:t>……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8BD36B6-893E-411B-9599-9235F3ED3434}"/>
              </a:ext>
            </a:extLst>
          </p:cNvPr>
          <p:cNvSpPr txBox="1"/>
          <p:nvPr/>
        </p:nvSpPr>
        <p:spPr>
          <a:xfrm>
            <a:off x="2621902" y="1091682"/>
            <a:ext cx="112900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LPR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12</a:t>
            </a:r>
          </a:p>
          <a:p>
            <a:r>
              <a:rPr lang="es-ES" dirty="0"/>
              <a:t>16</a:t>
            </a:r>
          </a:p>
          <a:p>
            <a:r>
              <a:rPr lang="es-ES" dirty="0"/>
              <a:t>20</a:t>
            </a:r>
          </a:p>
          <a:p>
            <a:r>
              <a:rPr lang="es-ES" dirty="0"/>
              <a:t>24</a:t>
            </a:r>
          </a:p>
          <a:p>
            <a:r>
              <a:rPr lang="es-ES" dirty="0"/>
              <a:t>28</a:t>
            </a:r>
          </a:p>
          <a:p>
            <a:r>
              <a:rPr lang="es-ES" dirty="0"/>
              <a:t>….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032A553-A62B-4855-B64A-2CD6EE942D21}"/>
              </a:ext>
            </a:extLst>
          </p:cNvPr>
          <p:cNvCxnSpPr/>
          <p:nvPr/>
        </p:nvCxnSpPr>
        <p:spPr>
          <a:xfrm>
            <a:off x="3209731" y="1520890"/>
            <a:ext cx="2478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16A9685-35F5-453F-BA60-99B0459CA91E}"/>
              </a:ext>
            </a:extLst>
          </p:cNvPr>
          <p:cNvSpPr txBox="1"/>
          <p:nvPr/>
        </p:nvSpPr>
        <p:spPr>
          <a:xfrm>
            <a:off x="5687736" y="4833257"/>
            <a:ext cx="1720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datos</a:t>
            </a:r>
          </a:p>
          <a:p>
            <a:r>
              <a:rPr lang="es-ES" dirty="0"/>
              <a:t>40.000 bloques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F3FF3D-F031-4EA3-9690-D261091E26D8}"/>
              </a:ext>
            </a:extLst>
          </p:cNvPr>
          <p:cNvSpPr txBox="1"/>
          <p:nvPr/>
        </p:nvSpPr>
        <p:spPr>
          <a:xfrm>
            <a:off x="2621902" y="4833257"/>
            <a:ext cx="1642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nivel</a:t>
            </a:r>
          </a:p>
          <a:p>
            <a:r>
              <a:rPr lang="es-ES" dirty="0"/>
              <a:t>534 bloques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947182-8148-4B68-9CAB-C6FCD1B70F22}"/>
              </a:ext>
            </a:extLst>
          </p:cNvPr>
          <p:cNvSpPr txBox="1"/>
          <p:nvPr/>
        </p:nvSpPr>
        <p:spPr>
          <a:xfrm>
            <a:off x="774441" y="1397675"/>
            <a:ext cx="103569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LPB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16</a:t>
            </a:r>
          </a:p>
          <a:p>
            <a:r>
              <a:rPr lang="es-ES" dirty="0"/>
              <a:t>32</a:t>
            </a:r>
          </a:p>
          <a:p>
            <a:r>
              <a:rPr lang="es-ES" dirty="0"/>
              <a:t>48</a:t>
            </a:r>
          </a:p>
          <a:p>
            <a:r>
              <a:rPr lang="es-ES" dirty="0"/>
              <a:t>….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020BEF-D3C6-498A-9F00-E177EE5A10ED}"/>
              </a:ext>
            </a:extLst>
          </p:cNvPr>
          <p:cNvSpPr txBox="1"/>
          <p:nvPr/>
        </p:nvSpPr>
        <p:spPr>
          <a:xfrm>
            <a:off x="494522" y="4189445"/>
            <a:ext cx="15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 nivel</a:t>
            </a:r>
          </a:p>
          <a:p>
            <a:r>
              <a:rPr lang="es-ES" dirty="0"/>
              <a:t>8 bloques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9662F4B-0356-4AC0-AE5D-A0BB3C29AF74}"/>
              </a:ext>
            </a:extLst>
          </p:cNvPr>
          <p:cNvCxnSpPr/>
          <p:nvPr/>
        </p:nvCxnSpPr>
        <p:spPr>
          <a:xfrm>
            <a:off x="3275045" y="1838131"/>
            <a:ext cx="2412691" cy="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AD1FB26-24E4-4A8E-8DE5-E6AEC024EA48}"/>
              </a:ext>
            </a:extLst>
          </p:cNvPr>
          <p:cNvCxnSpPr/>
          <p:nvPr/>
        </p:nvCxnSpPr>
        <p:spPr>
          <a:xfrm>
            <a:off x="3275045" y="2090058"/>
            <a:ext cx="2412691" cy="16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C6702A-F3AA-4ADE-AF30-BC2574162DB4}"/>
              </a:ext>
            </a:extLst>
          </p:cNvPr>
          <p:cNvCxnSpPr/>
          <p:nvPr/>
        </p:nvCxnSpPr>
        <p:spPr>
          <a:xfrm flipV="1">
            <a:off x="1054359" y="1520890"/>
            <a:ext cx="1567543" cy="31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042E885-C915-4992-A2DE-89296A0BC88B}"/>
              </a:ext>
            </a:extLst>
          </p:cNvPr>
          <p:cNvCxnSpPr/>
          <p:nvPr/>
        </p:nvCxnSpPr>
        <p:spPr>
          <a:xfrm>
            <a:off x="1138335" y="2188029"/>
            <a:ext cx="1362269" cy="48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D6848E-52F1-4A97-9B55-64E3DB5095AE}"/>
              </a:ext>
            </a:extLst>
          </p:cNvPr>
          <p:cNvCxnSpPr/>
          <p:nvPr/>
        </p:nvCxnSpPr>
        <p:spPr>
          <a:xfrm>
            <a:off x="1138335" y="2451619"/>
            <a:ext cx="1362269" cy="1502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13345A-0E43-4E7D-80B7-46EA5F064D2D}"/>
              </a:ext>
            </a:extLst>
          </p:cNvPr>
          <p:cNvSpPr txBox="1"/>
          <p:nvPr/>
        </p:nvSpPr>
        <p:spPr>
          <a:xfrm>
            <a:off x="8350898" y="2099388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Índice Disperso</a:t>
            </a:r>
          </a:p>
        </p:txBody>
      </p:sp>
    </p:spTree>
    <p:extLst>
      <p:ext uri="{BB962C8B-B14F-4D97-AF65-F5344CB8AC3E}">
        <p14:creationId xmlns:p14="http://schemas.microsoft.com/office/powerpoint/2010/main" val="31461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82ED28-C1E3-46F9-B8A2-F745D2085122}"/>
              </a:ext>
            </a:extLst>
          </p:cNvPr>
          <p:cNvSpPr txBox="1"/>
          <p:nvPr/>
        </p:nvSpPr>
        <p:spPr>
          <a:xfrm>
            <a:off x="7921689" y="634481"/>
            <a:ext cx="111034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 B C</a:t>
            </a:r>
          </a:p>
          <a:p>
            <a:r>
              <a:rPr lang="es-ES" dirty="0"/>
              <a:t>    0 </a:t>
            </a:r>
          </a:p>
          <a:p>
            <a:r>
              <a:rPr lang="es-ES" dirty="0"/>
              <a:t>    1</a:t>
            </a:r>
          </a:p>
          <a:p>
            <a:r>
              <a:rPr lang="es-ES" dirty="0"/>
              <a:t>    0</a:t>
            </a:r>
          </a:p>
          <a:p>
            <a:r>
              <a:rPr lang="es-ES" dirty="0"/>
              <a:t>    2</a:t>
            </a:r>
          </a:p>
          <a:p>
            <a:r>
              <a:rPr lang="es-ES" dirty="0"/>
              <a:t>    3</a:t>
            </a:r>
          </a:p>
          <a:p>
            <a:r>
              <a:rPr lang="es-ES" dirty="0"/>
              <a:t>    0</a:t>
            </a:r>
          </a:p>
          <a:p>
            <a:r>
              <a:rPr lang="es-ES" dirty="0"/>
              <a:t>    3</a:t>
            </a:r>
          </a:p>
          <a:p>
            <a:r>
              <a:rPr lang="es-ES" dirty="0"/>
              <a:t>    2</a:t>
            </a:r>
          </a:p>
          <a:p>
            <a:r>
              <a:rPr lang="es-ES" dirty="0"/>
              <a:t>    1</a:t>
            </a:r>
          </a:p>
          <a:p>
            <a:r>
              <a:rPr lang="es-ES" dirty="0"/>
              <a:t>    0</a:t>
            </a:r>
          </a:p>
          <a:p>
            <a:r>
              <a:rPr lang="es-ES" dirty="0"/>
              <a:t>    …</a:t>
            </a:r>
          </a:p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7AF8BB7-3045-49F6-8933-8869DF19401D}"/>
              </a:ext>
            </a:extLst>
          </p:cNvPr>
          <p:cNvSpPr txBox="1"/>
          <p:nvPr/>
        </p:nvSpPr>
        <p:spPr>
          <a:xfrm>
            <a:off x="3135084" y="1026367"/>
            <a:ext cx="86774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3</a:t>
            </a:r>
          </a:p>
          <a:p>
            <a:r>
              <a:rPr lang="es-ES" dirty="0"/>
              <a:t>….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B0420C-5911-4D6D-9777-1D6671EBB621}"/>
              </a:ext>
            </a:extLst>
          </p:cNvPr>
          <p:cNvSpPr txBox="1"/>
          <p:nvPr/>
        </p:nvSpPr>
        <p:spPr>
          <a:xfrm>
            <a:off x="5159829" y="755780"/>
            <a:ext cx="86774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Pr1</a:t>
            </a:r>
          </a:p>
          <a:p>
            <a:r>
              <a:rPr lang="es-ES" dirty="0"/>
              <a:t>Pr2</a:t>
            </a:r>
          </a:p>
          <a:p>
            <a:r>
              <a:rPr lang="es-ES" dirty="0"/>
              <a:t>Pr3</a:t>
            </a:r>
          </a:p>
          <a:p>
            <a:r>
              <a:rPr lang="es-ES" dirty="0"/>
              <a:t>Pr4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ECDCD58-FACC-460F-ADA2-B81BA23E381B}"/>
              </a:ext>
            </a:extLst>
          </p:cNvPr>
          <p:cNvCxnSpPr/>
          <p:nvPr/>
        </p:nvCxnSpPr>
        <p:spPr>
          <a:xfrm>
            <a:off x="5738327" y="942392"/>
            <a:ext cx="2407297" cy="16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12EA1-58B3-4A91-A7B0-A4696BCC926F}"/>
              </a:ext>
            </a:extLst>
          </p:cNvPr>
          <p:cNvCxnSpPr/>
          <p:nvPr/>
        </p:nvCxnSpPr>
        <p:spPr>
          <a:xfrm>
            <a:off x="5747657" y="1184988"/>
            <a:ext cx="2360645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CD15C40-15E4-46EB-ABE4-743E40F5C267}"/>
              </a:ext>
            </a:extLst>
          </p:cNvPr>
          <p:cNvCxnSpPr/>
          <p:nvPr/>
        </p:nvCxnSpPr>
        <p:spPr>
          <a:xfrm>
            <a:off x="5738327" y="1474237"/>
            <a:ext cx="2416627" cy="91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244802E-5BFA-427E-B373-7CD2F5735885}"/>
              </a:ext>
            </a:extLst>
          </p:cNvPr>
          <p:cNvCxnSpPr>
            <a:cxnSpLocks/>
          </p:cNvCxnSpPr>
          <p:nvPr/>
        </p:nvCxnSpPr>
        <p:spPr>
          <a:xfrm>
            <a:off x="5828525" y="1819469"/>
            <a:ext cx="2360645" cy="16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0397D29-311E-4F42-AC3C-37709731256B}"/>
              </a:ext>
            </a:extLst>
          </p:cNvPr>
          <p:cNvCxnSpPr/>
          <p:nvPr/>
        </p:nvCxnSpPr>
        <p:spPr>
          <a:xfrm flipV="1">
            <a:off x="3648269" y="1296955"/>
            <a:ext cx="1390262" cy="177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1B2264-6AB9-45C7-81AF-5F6A2E547F6D}"/>
              </a:ext>
            </a:extLst>
          </p:cNvPr>
          <p:cNvSpPr txBox="1"/>
          <p:nvPr/>
        </p:nvSpPr>
        <p:spPr>
          <a:xfrm>
            <a:off x="5209588" y="2341775"/>
            <a:ext cx="8677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Pr1</a:t>
            </a:r>
          </a:p>
          <a:p>
            <a:r>
              <a:rPr lang="es-ES" dirty="0"/>
              <a:t>Pr2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508895B-8191-4172-BEAD-66EFA50808F2}"/>
              </a:ext>
            </a:extLst>
          </p:cNvPr>
          <p:cNvCxnSpPr>
            <a:endCxn id="17" idx="1"/>
          </p:cNvCxnSpPr>
          <p:nvPr/>
        </p:nvCxnSpPr>
        <p:spPr>
          <a:xfrm>
            <a:off x="3648269" y="1726163"/>
            <a:ext cx="1561319" cy="93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5D467AA-20DB-4E2E-BE0C-ADD1908D10FF}"/>
              </a:ext>
            </a:extLst>
          </p:cNvPr>
          <p:cNvCxnSpPr/>
          <p:nvPr/>
        </p:nvCxnSpPr>
        <p:spPr>
          <a:xfrm flipV="1">
            <a:off x="5828525" y="1385596"/>
            <a:ext cx="2214463" cy="1095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6902641-6193-46ED-B8DB-9D65BEA2FFE9}"/>
              </a:ext>
            </a:extLst>
          </p:cNvPr>
          <p:cNvCxnSpPr/>
          <p:nvPr/>
        </p:nvCxnSpPr>
        <p:spPr>
          <a:xfrm>
            <a:off x="5867401" y="2762032"/>
            <a:ext cx="2278223" cy="5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C8A1477-364D-44E1-8BA9-C9257AFBA554}"/>
              </a:ext>
            </a:extLst>
          </p:cNvPr>
          <p:cNvSpPr txBox="1"/>
          <p:nvPr/>
        </p:nvSpPr>
        <p:spPr>
          <a:xfrm>
            <a:off x="1045028" y="1296955"/>
            <a:ext cx="93305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LB LPB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32</a:t>
            </a:r>
          </a:p>
          <a:p>
            <a:r>
              <a:rPr lang="es-ES" dirty="0"/>
              <a:t>….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2704BF8-9286-4FEF-99C8-06D6C9984518}"/>
              </a:ext>
            </a:extLst>
          </p:cNvPr>
          <p:cNvCxnSpPr/>
          <p:nvPr/>
        </p:nvCxnSpPr>
        <p:spPr>
          <a:xfrm flipV="1">
            <a:off x="1595535" y="1474237"/>
            <a:ext cx="1539550" cy="25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1416901-4076-4FFC-9481-57549CF8F235}"/>
              </a:ext>
            </a:extLst>
          </p:cNvPr>
          <p:cNvCxnSpPr/>
          <p:nvPr/>
        </p:nvCxnSpPr>
        <p:spPr>
          <a:xfrm>
            <a:off x="1573766" y="1956109"/>
            <a:ext cx="1691950" cy="103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A90D378-FFA0-4106-9991-870D75D33ECB}"/>
              </a:ext>
            </a:extLst>
          </p:cNvPr>
          <p:cNvCxnSpPr/>
          <p:nvPr/>
        </p:nvCxnSpPr>
        <p:spPr>
          <a:xfrm>
            <a:off x="1595535" y="2341775"/>
            <a:ext cx="1670181" cy="123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F217414-DD25-4849-8E20-16183D15CB34}"/>
              </a:ext>
            </a:extLst>
          </p:cNvPr>
          <p:cNvSpPr txBox="1"/>
          <p:nvPr/>
        </p:nvSpPr>
        <p:spPr>
          <a:xfrm>
            <a:off x="9556102" y="2157109"/>
            <a:ext cx="20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Índice Denso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D41959F-14B4-4046-AB3E-ACC3D7E7945C}"/>
              </a:ext>
            </a:extLst>
          </p:cNvPr>
          <p:cNvSpPr txBox="1"/>
          <p:nvPr/>
        </p:nvSpPr>
        <p:spPr>
          <a:xfrm>
            <a:off x="7599783" y="4691693"/>
            <a:ext cx="208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datos</a:t>
            </a:r>
          </a:p>
          <a:p>
            <a:r>
              <a:rPr lang="es-ES" dirty="0"/>
              <a:t>40000 bloques</a:t>
            </a:r>
          </a:p>
          <a:p>
            <a:r>
              <a:rPr lang="es-ES" dirty="0"/>
              <a:t>2E6 registros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DE604D8-6060-45A9-ABC5-8536B8581069}"/>
              </a:ext>
            </a:extLst>
          </p:cNvPr>
          <p:cNvSpPr txBox="1"/>
          <p:nvPr/>
        </p:nvSpPr>
        <p:spPr>
          <a:xfrm>
            <a:off x="4806823" y="3429000"/>
            <a:ext cx="2080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Cajones de Punteros (2000)</a:t>
            </a:r>
          </a:p>
          <a:p>
            <a:r>
              <a:rPr lang="es-ES" dirty="0"/>
              <a:t>Cada uno de 7 bloques</a:t>
            </a:r>
          </a:p>
          <a:p>
            <a:r>
              <a:rPr lang="es-ES" dirty="0"/>
              <a:t>Cada uno de 1000 punteros a registro</a:t>
            </a:r>
          </a:p>
          <a:p>
            <a:r>
              <a:rPr lang="es-ES" dirty="0"/>
              <a:t>2000*1000 =2E6</a:t>
            </a:r>
          </a:p>
          <a:p>
            <a:endParaRPr lang="es-E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B630AEA-13F6-492C-A6E2-C0B9495151C8}"/>
              </a:ext>
            </a:extLst>
          </p:cNvPr>
          <p:cNvSpPr txBox="1"/>
          <p:nvPr/>
        </p:nvSpPr>
        <p:spPr>
          <a:xfrm>
            <a:off x="2528595" y="4204499"/>
            <a:ext cx="2080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Índice Primer nivel</a:t>
            </a:r>
          </a:p>
          <a:p>
            <a:r>
              <a:rPr lang="es-ES" dirty="0"/>
              <a:t>27 bloques</a:t>
            </a:r>
          </a:p>
          <a:p>
            <a:r>
              <a:rPr lang="es-ES" dirty="0"/>
              <a:t>2000 entradas o registros índices</a:t>
            </a:r>
          </a:p>
          <a:p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F4DCD8-D71A-471E-A708-81E299B5F73D}"/>
              </a:ext>
            </a:extLst>
          </p:cNvPr>
          <p:cNvSpPr txBox="1"/>
          <p:nvPr/>
        </p:nvSpPr>
        <p:spPr>
          <a:xfrm>
            <a:off x="645370" y="3169431"/>
            <a:ext cx="2080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Índice Segundo nivel</a:t>
            </a:r>
          </a:p>
          <a:p>
            <a:r>
              <a:rPr lang="es-ES" dirty="0"/>
              <a:t>1 bloque</a:t>
            </a:r>
          </a:p>
          <a:p>
            <a:r>
              <a:rPr lang="es-ES" dirty="0"/>
              <a:t>27 entradas o registros índices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79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195C1B0A-A595-433F-8EED-54E2C78B053B}"/>
              </a:ext>
            </a:extLst>
          </p:cNvPr>
          <p:cNvSpPr txBox="1"/>
          <p:nvPr/>
        </p:nvSpPr>
        <p:spPr>
          <a:xfrm>
            <a:off x="7508147" y="838899"/>
            <a:ext cx="116607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LB LC</a:t>
            </a:r>
          </a:p>
          <a:p>
            <a:r>
              <a:rPr lang="es-ES" dirty="0"/>
              <a:t>0</a:t>
            </a:r>
          </a:p>
          <a:p>
            <a:r>
              <a:rPr lang="es-ES" dirty="0"/>
              <a:t>1</a:t>
            </a:r>
          </a:p>
          <a:p>
            <a:r>
              <a:rPr lang="es-ES" dirty="0"/>
              <a:t>2</a:t>
            </a:r>
          </a:p>
          <a:p>
            <a:r>
              <a:rPr lang="es-ES" dirty="0"/>
              <a:t>3</a:t>
            </a:r>
          </a:p>
          <a:p>
            <a:r>
              <a:rPr lang="es-ES" dirty="0"/>
              <a:t>4</a:t>
            </a:r>
          </a:p>
          <a:p>
            <a:r>
              <a:rPr lang="es-ES" dirty="0"/>
              <a:t>5</a:t>
            </a:r>
          </a:p>
          <a:p>
            <a:r>
              <a:rPr lang="es-ES" dirty="0"/>
              <a:t>6</a:t>
            </a:r>
          </a:p>
          <a:p>
            <a:r>
              <a:rPr lang="es-ES" dirty="0"/>
              <a:t>7</a:t>
            </a:r>
          </a:p>
          <a:p>
            <a:r>
              <a:rPr lang="es-ES" dirty="0"/>
              <a:t>8</a:t>
            </a:r>
          </a:p>
          <a:p>
            <a:r>
              <a:rPr lang="es-ES" dirty="0"/>
              <a:t>9</a:t>
            </a:r>
          </a:p>
          <a:p>
            <a:r>
              <a:rPr lang="es-ES" dirty="0"/>
              <a:t>10</a:t>
            </a:r>
          </a:p>
          <a:p>
            <a:r>
              <a:rPr lang="es-ES" dirty="0"/>
              <a:t>…..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E7E6634-DBF9-496E-8007-BDCE808CF840}"/>
              </a:ext>
            </a:extLst>
          </p:cNvPr>
          <p:cNvSpPr txBox="1"/>
          <p:nvPr/>
        </p:nvSpPr>
        <p:spPr>
          <a:xfrm>
            <a:off x="1977833" y="755779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LPr</a:t>
            </a:r>
            <a:endParaRPr lang="es-ES" dirty="0"/>
          </a:p>
          <a:p>
            <a:r>
              <a:rPr lang="es-ES" dirty="0"/>
              <a:t>0</a:t>
            </a:r>
          </a:p>
          <a:p>
            <a:r>
              <a:rPr lang="es-ES" dirty="0"/>
              <a:t>100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163DC24-F1D9-4382-A37E-59017839A947}"/>
              </a:ext>
            </a:extLst>
          </p:cNvPr>
          <p:cNvCxnSpPr/>
          <p:nvPr/>
        </p:nvCxnSpPr>
        <p:spPr>
          <a:xfrm>
            <a:off x="2547000" y="1217444"/>
            <a:ext cx="4961147" cy="10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B45D976-A03A-4B3A-AAE7-045F60DF42F0}"/>
              </a:ext>
            </a:extLst>
          </p:cNvPr>
          <p:cNvCxnSpPr>
            <a:cxnSpLocks/>
          </p:cNvCxnSpPr>
          <p:nvPr/>
        </p:nvCxnSpPr>
        <p:spPr>
          <a:xfrm>
            <a:off x="2690297" y="1424321"/>
            <a:ext cx="4870837" cy="481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E1C8C36-1D95-46F9-87DD-9ABFF4DF995C}"/>
              </a:ext>
            </a:extLst>
          </p:cNvPr>
          <p:cNvSpPr txBox="1"/>
          <p:nvPr/>
        </p:nvSpPr>
        <p:spPr>
          <a:xfrm>
            <a:off x="1977833" y="1931636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LPr</a:t>
            </a:r>
            <a:endParaRPr lang="es-ES" dirty="0"/>
          </a:p>
          <a:p>
            <a:r>
              <a:rPr lang="es-ES" dirty="0"/>
              <a:t>1</a:t>
            </a:r>
          </a:p>
          <a:p>
            <a:r>
              <a:rPr lang="es-ES" dirty="0"/>
              <a:t>101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9579697-EA1C-4159-8750-5E199BA137A4}"/>
              </a:ext>
            </a:extLst>
          </p:cNvPr>
          <p:cNvSpPr txBox="1"/>
          <p:nvPr/>
        </p:nvSpPr>
        <p:spPr>
          <a:xfrm>
            <a:off x="1977833" y="3117427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LPr</a:t>
            </a:r>
            <a:endParaRPr lang="es-ES" dirty="0"/>
          </a:p>
          <a:p>
            <a:r>
              <a:rPr lang="es-ES" dirty="0"/>
              <a:t>2</a:t>
            </a:r>
          </a:p>
          <a:p>
            <a:r>
              <a:rPr lang="es-ES" dirty="0"/>
              <a:t>102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0D1FE13-7606-494E-B3E9-7406A5382629}"/>
              </a:ext>
            </a:extLst>
          </p:cNvPr>
          <p:cNvCxnSpPr/>
          <p:nvPr/>
        </p:nvCxnSpPr>
        <p:spPr>
          <a:xfrm flipV="1">
            <a:off x="2341984" y="1679109"/>
            <a:ext cx="5166163" cy="71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C0B1692B-A3C2-42A0-BC10-1D59B99E6824}"/>
              </a:ext>
            </a:extLst>
          </p:cNvPr>
          <p:cNvCxnSpPr/>
          <p:nvPr/>
        </p:nvCxnSpPr>
        <p:spPr>
          <a:xfrm flipV="1">
            <a:off x="2435290" y="1931636"/>
            <a:ext cx="5072857" cy="164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5D708E0-1C25-47E0-917D-42485D771469}"/>
              </a:ext>
            </a:extLst>
          </p:cNvPr>
          <p:cNvCxnSpPr>
            <a:cxnSpLocks/>
          </p:cNvCxnSpPr>
          <p:nvPr/>
        </p:nvCxnSpPr>
        <p:spPr>
          <a:xfrm>
            <a:off x="2547000" y="2685558"/>
            <a:ext cx="4870837" cy="387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AFF3521-A424-402B-BA4D-F699AEF4736A}"/>
              </a:ext>
            </a:extLst>
          </p:cNvPr>
          <p:cNvCxnSpPr/>
          <p:nvPr/>
        </p:nvCxnSpPr>
        <p:spPr>
          <a:xfrm>
            <a:off x="2547000" y="3831619"/>
            <a:ext cx="4786861" cy="2923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1A2012F-D5D1-4D13-9FB9-E3197324B91E}"/>
              </a:ext>
            </a:extLst>
          </p:cNvPr>
          <p:cNvSpPr txBox="1"/>
          <p:nvPr/>
        </p:nvSpPr>
        <p:spPr>
          <a:xfrm>
            <a:off x="7473807" y="4717226"/>
            <a:ext cx="240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Archivo de datos</a:t>
            </a:r>
          </a:p>
          <a:p>
            <a:r>
              <a:rPr lang="es-ES" dirty="0"/>
              <a:t>2E6 registros</a:t>
            </a:r>
          </a:p>
          <a:p>
            <a:r>
              <a:rPr lang="es-ES" dirty="0"/>
              <a:t>40000 bloques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755C237-3071-466B-AFD0-3F3B4F7F212D}"/>
              </a:ext>
            </a:extLst>
          </p:cNvPr>
          <p:cNvSpPr txBox="1"/>
          <p:nvPr/>
        </p:nvSpPr>
        <p:spPr>
          <a:xfrm>
            <a:off x="421191" y="671030"/>
            <a:ext cx="240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0</a:t>
            </a:r>
          </a:p>
          <a:p>
            <a:r>
              <a:rPr lang="es-ES" dirty="0"/>
              <a:t>2000 registros</a:t>
            </a:r>
          </a:p>
          <a:p>
            <a:r>
              <a:rPr lang="es-ES" dirty="0"/>
              <a:t>267 bloques</a:t>
            </a:r>
          </a:p>
          <a:p>
            <a:endParaRPr lang="es-ES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73A8973-03C5-4687-B054-6ADAC89014E3}"/>
              </a:ext>
            </a:extLst>
          </p:cNvPr>
          <p:cNvSpPr txBox="1"/>
          <p:nvPr/>
        </p:nvSpPr>
        <p:spPr>
          <a:xfrm>
            <a:off x="376804" y="1904862"/>
            <a:ext cx="240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1</a:t>
            </a:r>
          </a:p>
          <a:p>
            <a:r>
              <a:rPr lang="es-ES" dirty="0"/>
              <a:t>2000 registros</a:t>
            </a:r>
          </a:p>
          <a:p>
            <a:r>
              <a:rPr lang="es-ES" dirty="0"/>
              <a:t>267 bloques</a:t>
            </a:r>
          </a:p>
          <a:p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88B3745-96AA-4140-8657-AAB26B8102F3}"/>
              </a:ext>
            </a:extLst>
          </p:cNvPr>
          <p:cNvSpPr txBox="1"/>
          <p:nvPr/>
        </p:nvSpPr>
        <p:spPr>
          <a:xfrm>
            <a:off x="323817" y="3039204"/>
            <a:ext cx="240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2</a:t>
            </a:r>
          </a:p>
          <a:p>
            <a:r>
              <a:rPr lang="es-ES" dirty="0"/>
              <a:t>2000 registros</a:t>
            </a:r>
          </a:p>
          <a:p>
            <a:r>
              <a:rPr lang="es-ES" dirty="0"/>
              <a:t>267 bloques</a:t>
            </a:r>
          </a:p>
          <a:p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BA6BFC6-A7B6-4386-AC1D-194231CDC3FC}"/>
              </a:ext>
            </a:extLst>
          </p:cNvPr>
          <p:cNvSpPr txBox="1"/>
          <p:nvPr/>
        </p:nvSpPr>
        <p:spPr>
          <a:xfrm>
            <a:off x="426927" y="5080690"/>
            <a:ext cx="240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Cajón 99</a:t>
            </a:r>
          </a:p>
          <a:p>
            <a:r>
              <a:rPr lang="es-ES" dirty="0"/>
              <a:t>2000 registros</a:t>
            </a:r>
          </a:p>
          <a:p>
            <a:r>
              <a:rPr lang="es-ES" dirty="0"/>
              <a:t>267 bloques</a:t>
            </a:r>
          </a:p>
          <a:p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0D53B8C-2EAA-49E2-AC55-6411A1243D51}"/>
              </a:ext>
            </a:extLst>
          </p:cNvPr>
          <p:cNvSpPr txBox="1"/>
          <p:nvPr/>
        </p:nvSpPr>
        <p:spPr>
          <a:xfrm>
            <a:off x="2058812" y="5146405"/>
            <a:ext cx="113833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LPr</a:t>
            </a:r>
            <a:endParaRPr lang="es-ES" dirty="0"/>
          </a:p>
          <a:p>
            <a:r>
              <a:rPr lang="es-ES" dirty="0"/>
              <a:t>99</a:t>
            </a:r>
          </a:p>
          <a:p>
            <a:r>
              <a:rPr lang="es-ES" dirty="0"/>
              <a:t>199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5EC7CE1-D4E4-42A8-929F-18B69C5F7559}"/>
              </a:ext>
            </a:extLst>
          </p:cNvPr>
          <p:cNvCxnSpPr/>
          <p:nvPr/>
        </p:nvCxnSpPr>
        <p:spPr>
          <a:xfrm>
            <a:off x="2822011" y="5608070"/>
            <a:ext cx="4913067" cy="114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0733633-2B6E-4BCC-A0C3-63C9058AD24D}"/>
              </a:ext>
            </a:extLst>
          </p:cNvPr>
          <p:cNvCxnSpPr/>
          <p:nvPr/>
        </p:nvCxnSpPr>
        <p:spPr>
          <a:xfrm>
            <a:off x="2777624" y="5846874"/>
            <a:ext cx="4322972" cy="90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1650</Words>
  <Application>Microsoft Office PowerPoint</Application>
  <PresentationFormat>Panorámica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10</cp:revision>
  <dcterms:created xsi:type="dcterms:W3CDTF">2020-02-14T16:24:14Z</dcterms:created>
  <dcterms:modified xsi:type="dcterms:W3CDTF">2023-02-18T17:11:06Z</dcterms:modified>
</cp:coreProperties>
</file>