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jdhani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jdhani-bold.fntdata"/><Relationship Id="rId10" Type="http://schemas.openxmlformats.org/officeDocument/2006/relationships/font" Target="fonts/Rajdhani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4babc1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4babc1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4babc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4babc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5119e2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5119e2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Procesamiento GET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Error 404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Error 404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 un error que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envía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cuando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encuentra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un recurso que solicitó el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81" name="Google Shape;81;p17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7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84" name="Google Shape;84;p17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Preparando el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sistema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732625" y="3141165"/>
            <a:ext cx="7692650" cy="888248"/>
            <a:chOff x="630644" y="2191938"/>
            <a:chExt cx="6913498" cy="530709"/>
          </a:xfrm>
        </p:grpSpPr>
        <p:sp>
          <p:nvSpPr>
            <p:cNvPr id="92" name="Google Shape;92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use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next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...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</a:t>
              </a:r>
              <a:endParaRPr i="1" sz="12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4" name="Google Shape;94;p18"/>
          <p:cNvSpPr txBox="1"/>
          <p:nvPr/>
        </p:nvSpPr>
        <p:spPr>
          <a:xfrm>
            <a:off x="715800" y="1173150"/>
            <a:ext cx="75573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Todo sistema debe estar preparado para manejar las solicitudes erradas. Express trae consigo una respuesta automatizada para cuando el usuario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solicita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un contenido que ya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existe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en el servidor.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el entry point de la aplicación —la mayoría de las veces </a:t>
            </a:r>
            <a:r>
              <a:rPr lang="es" sz="1600">
                <a:solidFill>
                  <a:srgbClr val="434343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app.js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—</a:t>
            </a:r>
            <a:r>
              <a:rPr i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podemos configurar esta respuesta implementando el método </a:t>
            </a:r>
            <a:r>
              <a:rPr lang="es" sz="1600">
                <a:solidFill>
                  <a:srgbClr val="434343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use()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sobre la ejecución de Express.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Preparando el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sistema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00" name="Google Shape;100;p19"/>
          <p:cNvGrpSpPr/>
          <p:nvPr/>
        </p:nvGrpSpPr>
        <p:grpSpPr>
          <a:xfrm>
            <a:off x="732625" y="4015033"/>
            <a:ext cx="7692650" cy="878164"/>
            <a:chOff x="630644" y="2191938"/>
            <a:chExt cx="6913498" cy="530709"/>
          </a:xfrm>
        </p:grpSpPr>
        <p:sp>
          <p:nvSpPr>
            <p:cNvPr id="101" name="Google Shape;101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use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next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i="1"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status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404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render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'not-found'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3" name="Google Shape;103;p19"/>
          <p:cNvSpPr txBox="1"/>
          <p:nvPr/>
        </p:nvSpPr>
        <p:spPr>
          <a:xfrm>
            <a:off x="715800" y="1173150"/>
            <a:ext cx="75573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este caso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434343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use()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va a recibir un callback con tres argumentos: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reponse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y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paso siguiente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 ejecutar después del callback.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Dentro de este método, definiremos cómo va a reaccionar el sistema cada vez que el usuario quiera acceder a una ruta que no existe.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Sobre el </a:t>
            </a:r>
            <a:r>
              <a:rPr lang="es" sz="1600">
                <a:solidFill>
                  <a:srgbClr val="434343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implementaremos el método </a:t>
            </a:r>
            <a:r>
              <a:rPr lang="es" sz="1600">
                <a:solidFill>
                  <a:srgbClr val="434343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status()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seguido del método </a:t>
            </a:r>
            <a:r>
              <a:rPr lang="es" sz="1600">
                <a:solidFill>
                  <a:srgbClr val="434343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render()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poder renderizar la vista que verá el usuario cada vez que se presente este escenario.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importante que esta ruta esté a lo último ya que solo debe actuar si todas las anteriores no lo hicieron.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