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ink/ink4.xml" ContentType="application/inkml+xml"/>
  <Override PartName="/ppt/notesSlides/notesSlide4.xml" ContentType="application/vnd.openxmlformats-officedocument.presentationml.notesSlide+xml"/>
  <Override PartName="/ppt/ink/ink5.xml" ContentType="application/inkml+xml"/>
  <Override PartName="/ppt/notesSlides/notesSlide5.xml" ContentType="application/vnd.openxmlformats-officedocument.presentationml.notesSlide+xml"/>
  <Override PartName="/ppt/ink/ink6.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ink/ink7.xml" ContentType="application/inkml+xml"/>
  <Override PartName="/ppt/notesSlides/notesSlide7.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64" r:id="rId2"/>
  </p:sldMasterIdLst>
  <p:notesMasterIdLst>
    <p:notesMasterId r:id="rId30"/>
  </p:notesMasterIdLst>
  <p:handoutMasterIdLst>
    <p:handoutMasterId r:id="rId31"/>
  </p:handoutMasterIdLst>
  <p:sldIdLst>
    <p:sldId id="511" r:id="rId3"/>
    <p:sldId id="260" r:id="rId4"/>
    <p:sldId id="512" r:id="rId5"/>
    <p:sldId id="261" r:id="rId6"/>
    <p:sldId id="262" r:id="rId7"/>
    <p:sldId id="263" r:id="rId8"/>
    <p:sldId id="258" r:id="rId9"/>
    <p:sldId id="513" r:id="rId10"/>
    <p:sldId id="259" r:id="rId11"/>
    <p:sldId id="514" r:id="rId12"/>
    <p:sldId id="515" r:id="rId13"/>
    <p:sldId id="272" r:id="rId14"/>
    <p:sldId id="266" r:id="rId15"/>
    <p:sldId id="264" r:id="rId16"/>
    <p:sldId id="265" r:id="rId17"/>
    <p:sldId id="277" r:id="rId18"/>
    <p:sldId id="516" r:id="rId19"/>
    <p:sldId id="267" r:id="rId20"/>
    <p:sldId id="271" r:id="rId21"/>
    <p:sldId id="270" r:id="rId22"/>
    <p:sldId id="502" r:id="rId23"/>
    <p:sldId id="289" r:id="rId24"/>
    <p:sldId id="286" r:id="rId25"/>
    <p:sldId id="287" r:id="rId26"/>
    <p:sldId id="507" r:id="rId27"/>
    <p:sldId id="314" r:id="rId28"/>
    <p:sldId id="313" r:id="rId29"/>
  </p:sldIdLst>
  <p:sldSz cx="12192000" cy="6858000"/>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92"/>
    <a:srgbClr val="FADA7A"/>
    <a:srgbClr val="FDF1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107" autoAdjust="0"/>
  </p:normalViewPr>
  <p:slideViewPr>
    <p:cSldViewPr>
      <p:cViewPr varScale="1">
        <p:scale>
          <a:sx n="68" d="100"/>
          <a:sy n="68" d="100"/>
        </p:scale>
        <p:origin x="894" y="72"/>
      </p:cViewPr>
      <p:guideLst>
        <p:guide orient="horz" pos="2160"/>
        <p:guide pos="3840"/>
      </p:guideLst>
    </p:cSldViewPr>
  </p:slideViewPr>
  <p:outlineViewPr>
    <p:cViewPr>
      <p:scale>
        <a:sx n="1" d="1"/>
        <a:sy n="1" d="1"/>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DD6B8-DF42-46E4-8CD5-CE4779F6C7C4}" type="doc">
      <dgm:prSet loTypeId="urn:microsoft.com/office/officeart/2005/8/layout/chevron2" loCatId="process" qsTypeId="urn:microsoft.com/office/officeart/2005/8/quickstyle/3d1" qsCatId="3D" csTypeId="urn:microsoft.com/office/officeart/2005/8/colors/colorful5" csCatId="colorful" phldr="1"/>
      <dgm:spPr/>
      <dgm:t>
        <a:bodyPr/>
        <a:lstStyle/>
        <a:p>
          <a:endParaRPr lang="es-PE"/>
        </a:p>
      </dgm:t>
    </dgm:pt>
    <dgm:pt modelId="{5FADA788-291E-4F2E-A538-66BDA1DD182E}">
      <dgm:prSet phldrT="[Texto]" custT="1"/>
      <dgm:spPr/>
      <dgm:t>
        <a:bodyPr/>
        <a:lstStyle/>
        <a:p>
          <a:r>
            <a:rPr lang="es-PE" sz="1600" b="1" dirty="0">
              <a:latin typeface="Arial" pitchFamily="34" charset="0"/>
              <a:cs typeface="Arial" pitchFamily="34" charset="0"/>
            </a:rPr>
            <a:t>Inicio</a:t>
          </a:r>
        </a:p>
      </dgm:t>
    </dgm:pt>
    <dgm:pt modelId="{DFCDDDBC-083A-4D35-915C-9024F5C5BEAA}" type="parTrans" cxnId="{F5352051-54A9-40B8-847F-A4C862AC2EAC}">
      <dgm:prSet/>
      <dgm:spPr/>
      <dgm:t>
        <a:bodyPr/>
        <a:lstStyle/>
        <a:p>
          <a:endParaRPr lang="es-PE"/>
        </a:p>
      </dgm:t>
    </dgm:pt>
    <dgm:pt modelId="{10568EC0-8FC0-4FFC-9FBB-A256BEEE0051}" type="sibTrans" cxnId="{F5352051-54A9-40B8-847F-A4C862AC2EAC}">
      <dgm:prSet/>
      <dgm:spPr/>
      <dgm:t>
        <a:bodyPr/>
        <a:lstStyle/>
        <a:p>
          <a:endParaRPr lang="es-PE"/>
        </a:p>
      </dgm:t>
    </dgm:pt>
    <dgm:pt modelId="{A92506EA-8CBF-47B9-9BF2-7177314ABD1E}">
      <dgm:prSet phldrT="[Texto]" custT="1"/>
      <dgm:spPr/>
      <dgm:t>
        <a:bodyPr/>
        <a:lstStyle/>
        <a:p>
          <a:r>
            <a:rPr lang="es-PE" sz="2000" dirty="0">
              <a:solidFill>
                <a:srgbClr val="003192"/>
              </a:solidFill>
              <a:latin typeface="Arial" pitchFamily="34" charset="0"/>
              <a:cs typeface="Arial" pitchFamily="34" charset="0"/>
            </a:rPr>
            <a:t>Motivación</a:t>
          </a:r>
        </a:p>
      </dgm:t>
    </dgm:pt>
    <dgm:pt modelId="{EE50B894-B60D-42BF-9D9E-F54CAE7F6767}" type="parTrans" cxnId="{DE5BD672-7C1C-4F72-A559-795922D6CAAF}">
      <dgm:prSet/>
      <dgm:spPr/>
      <dgm:t>
        <a:bodyPr/>
        <a:lstStyle/>
        <a:p>
          <a:endParaRPr lang="es-PE"/>
        </a:p>
      </dgm:t>
    </dgm:pt>
    <dgm:pt modelId="{48EFA6A3-E44A-468E-A974-DB3001005B65}" type="sibTrans" cxnId="{DE5BD672-7C1C-4F72-A559-795922D6CAAF}">
      <dgm:prSet/>
      <dgm:spPr/>
      <dgm:t>
        <a:bodyPr/>
        <a:lstStyle/>
        <a:p>
          <a:endParaRPr lang="es-PE"/>
        </a:p>
      </dgm:t>
    </dgm:pt>
    <dgm:pt modelId="{29CF258F-86B6-47A2-9559-07213E2359A7}">
      <dgm:prSet phldrT="[Texto]" custT="1"/>
      <dgm:spPr/>
      <dgm:t>
        <a:bodyPr/>
        <a:lstStyle/>
        <a:p>
          <a:r>
            <a:rPr lang="es-PE" sz="1600" b="1" dirty="0">
              <a:latin typeface="Arial" pitchFamily="34" charset="0"/>
              <a:cs typeface="Arial" pitchFamily="34" charset="0"/>
            </a:rPr>
            <a:t>Construcción</a:t>
          </a:r>
        </a:p>
      </dgm:t>
    </dgm:pt>
    <dgm:pt modelId="{BA046FF7-3027-483C-9A42-38F0E0468E05}" type="parTrans" cxnId="{51F2B98D-21DB-4830-9E30-5AEF0408E894}">
      <dgm:prSet/>
      <dgm:spPr/>
      <dgm:t>
        <a:bodyPr/>
        <a:lstStyle/>
        <a:p>
          <a:endParaRPr lang="es-PE"/>
        </a:p>
      </dgm:t>
    </dgm:pt>
    <dgm:pt modelId="{230456AC-6705-4988-B048-FD2798327C11}" type="sibTrans" cxnId="{51F2B98D-21DB-4830-9E30-5AEF0408E894}">
      <dgm:prSet/>
      <dgm:spPr/>
      <dgm:t>
        <a:bodyPr/>
        <a:lstStyle/>
        <a:p>
          <a:endParaRPr lang="es-PE"/>
        </a:p>
      </dgm:t>
    </dgm:pt>
    <dgm:pt modelId="{540EE2A3-FE82-476E-8BAA-D0D4733D1FEA}">
      <dgm:prSet phldrT="[Texto]" custT="1"/>
      <dgm:spPr/>
      <dgm:t>
        <a:bodyPr/>
        <a:lstStyle/>
        <a:p>
          <a:r>
            <a:rPr lang="es-PE" sz="2000" dirty="0">
              <a:solidFill>
                <a:srgbClr val="003192"/>
              </a:solidFill>
              <a:latin typeface="Arial" pitchFamily="34" charset="0"/>
              <a:cs typeface="Arial" pitchFamily="34" charset="0"/>
            </a:rPr>
            <a:t>Definición de Estadística</a:t>
          </a:r>
        </a:p>
      </dgm:t>
    </dgm:pt>
    <dgm:pt modelId="{CF64F6D4-535A-4C3D-9840-86BC0156A5A2}" type="parTrans" cxnId="{6E47312A-FF36-4DB6-91F8-E3920F4D6BA1}">
      <dgm:prSet/>
      <dgm:spPr/>
      <dgm:t>
        <a:bodyPr/>
        <a:lstStyle/>
        <a:p>
          <a:endParaRPr lang="es-PE"/>
        </a:p>
      </dgm:t>
    </dgm:pt>
    <dgm:pt modelId="{D68FDB81-26AC-4A51-A4CE-29DE2C781575}" type="sibTrans" cxnId="{6E47312A-FF36-4DB6-91F8-E3920F4D6BA1}">
      <dgm:prSet/>
      <dgm:spPr/>
      <dgm:t>
        <a:bodyPr/>
        <a:lstStyle/>
        <a:p>
          <a:endParaRPr lang="es-PE"/>
        </a:p>
      </dgm:t>
    </dgm:pt>
    <dgm:pt modelId="{0A84E9A0-899D-47AA-B750-722E47D5676E}">
      <dgm:prSet phldrT="[Texto]" custT="1"/>
      <dgm:spPr/>
      <dgm:t>
        <a:bodyPr/>
        <a:lstStyle/>
        <a:p>
          <a:r>
            <a:rPr lang="es-PE" sz="1600" b="1" dirty="0">
              <a:latin typeface="Arial" pitchFamily="34" charset="0"/>
              <a:cs typeface="Arial" pitchFamily="34" charset="0"/>
            </a:rPr>
            <a:t>Cierre</a:t>
          </a:r>
        </a:p>
      </dgm:t>
    </dgm:pt>
    <dgm:pt modelId="{3150AF01-903A-4908-B324-C4D1C72CE3D9}" type="parTrans" cxnId="{549C20C0-4F73-4C82-85F4-78E52FD0F964}">
      <dgm:prSet/>
      <dgm:spPr/>
      <dgm:t>
        <a:bodyPr/>
        <a:lstStyle/>
        <a:p>
          <a:endParaRPr lang="es-PE"/>
        </a:p>
      </dgm:t>
    </dgm:pt>
    <dgm:pt modelId="{F8540E06-9AE1-4E13-9101-23321895E633}" type="sibTrans" cxnId="{549C20C0-4F73-4C82-85F4-78E52FD0F964}">
      <dgm:prSet/>
      <dgm:spPr/>
      <dgm:t>
        <a:bodyPr/>
        <a:lstStyle/>
        <a:p>
          <a:endParaRPr lang="es-PE"/>
        </a:p>
      </dgm:t>
    </dgm:pt>
    <dgm:pt modelId="{4A57551B-1E3F-4732-9B13-296F2B3A9B2F}">
      <dgm:prSet phldrT="[Texto]" custT="1"/>
      <dgm:spPr/>
      <dgm:t>
        <a:bodyPr/>
        <a:lstStyle/>
        <a:p>
          <a:r>
            <a:rPr lang="es-PE" sz="2000" dirty="0">
              <a:solidFill>
                <a:srgbClr val="003192"/>
              </a:solidFill>
              <a:latin typeface="Arial" pitchFamily="34" charset="0"/>
              <a:cs typeface="Arial" pitchFamily="34" charset="0"/>
            </a:rPr>
            <a:t>Retroalimentación</a:t>
          </a:r>
        </a:p>
      </dgm:t>
    </dgm:pt>
    <dgm:pt modelId="{52E9C287-18F5-4955-84DA-CEC51C62D757}" type="parTrans" cxnId="{22E1ACD1-7CDB-4EA9-9237-93F9C5E813D8}">
      <dgm:prSet/>
      <dgm:spPr/>
      <dgm:t>
        <a:bodyPr/>
        <a:lstStyle/>
        <a:p>
          <a:endParaRPr lang="es-PE"/>
        </a:p>
      </dgm:t>
    </dgm:pt>
    <dgm:pt modelId="{05F1EEE2-39FC-473A-A6B7-274DFEC523F4}" type="sibTrans" cxnId="{22E1ACD1-7CDB-4EA9-9237-93F9C5E813D8}">
      <dgm:prSet/>
      <dgm:spPr/>
      <dgm:t>
        <a:bodyPr/>
        <a:lstStyle/>
        <a:p>
          <a:endParaRPr lang="es-PE"/>
        </a:p>
      </dgm:t>
    </dgm:pt>
    <dgm:pt modelId="{CE3BCB28-07A7-47D8-BE61-ADAAC7C767C3}">
      <dgm:prSet phldrT="[Texto]" custT="1"/>
      <dgm:spPr/>
      <dgm:t>
        <a:bodyPr/>
        <a:lstStyle/>
        <a:p>
          <a:r>
            <a:rPr lang="es-PE" sz="2000" dirty="0">
              <a:solidFill>
                <a:srgbClr val="003192"/>
              </a:solidFill>
              <a:latin typeface="Arial" pitchFamily="34" charset="0"/>
              <a:cs typeface="Arial" pitchFamily="34" charset="0"/>
            </a:rPr>
            <a:t>Saberes previos</a:t>
          </a:r>
        </a:p>
      </dgm:t>
    </dgm:pt>
    <dgm:pt modelId="{FFC8AC3D-9575-42BB-BE34-9188DA2E828D}" type="parTrans" cxnId="{826DA10F-8380-4D46-ADE8-CC7766EF33FA}">
      <dgm:prSet/>
      <dgm:spPr/>
      <dgm:t>
        <a:bodyPr/>
        <a:lstStyle/>
        <a:p>
          <a:endParaRPr lang="es-PE"/>
        </a:p>
      </dgm:t>
    </dgm:pt>
    <dgm:pt modelId="{F4A866FF-9E37-4E19-BA3E-83E09A66EA2F}" type="sibTrans" cxnId="{826DA10F-8380-4D46-ADE8-CC7766EF33FA}">
      <dgm:prSet/>
      <dgm:spPr/>
      <dgm:t>
        <a:bodyPr/>
        <a:lstStyle/>
        <a:p>
          <a:endParaRPr lang="es-PE"/>
        </a:p>
      </dgm:t>
    </dgm:pt>
    <dgm:pt modelId="{63170FEE-33F2-448E-82DF-A2D242997F21}">
      <dgm:prSet phldrT="[Texto]" custT="1"/>
      <dgm:spPr/>
      <dgm:t>
        <a:bodyPr/>
        <a:lstStyle/>
        <a:p>
          <a:r>
            <a:rPr lang="es-PE" sz="2000" dirty="0">
              <a:solidFill>
                <a:srgbClr val="003192"/>
              </a:solidFill>
              <a:latin typeface="Arial" pitchFamily="34" charset="0"/>
              <a:cs typeface="Arial" pitchFamily="34" charset="0"/>
            </a:rPr>
            <a:t>Conceptos  Estadísticos</a:t>
          </a:r>
        </a:p>
      </dgm:t>
    </dgm:pt>
    <dgm:pt modelId="{467BD7DC-111A-482D-9904-182BA55BC6E2}" type="parTrans" cxnId="{FCBE9C18-FFFE-4298-915B-DFF4D1C0A7B3}">
      <dgm:prSet/>
      <dgm:spPr/>
      <dgm:t>
        <a:bodyPr/>
        <a:lstStyle/>
        <a:p>
          <a:endParaRPr lang="es-PE"/>
        </a:p>
      </dgm:t>
    </dgm:pt>
    <dgm:pt modelId="{B89B1967-5CA9-4416-85BB-7D41C1F45D76}" type="sibTrans" cxnId="{FCBE9C18-FFFE-4298-915B-DFF4D1C0A7B3}">
      <dgm:prSet/>
      <dgm:spPr/>
      <dgm:t>
        <a:bodyPr/>
        <a:lstStyle/>
        <a:p>
          <a:endParaRPr lang="es-PE"/>
        </a:p>
      </dgm:t>
    </dgm:pt>
    <dgm:pt modelId="{7E78B576-1CD4-49E3-BEBA-023B29F521E7}">
      <dgm:prSet phldrT="[Texto]" custT="1"/>
      <dgm:spPr/>
      <dgm:t>
        <a:bodyPr/>
        <a:lstStyle/>
        <a:p>
          <a:r>
            <a:rPr lang="es-PE" sz="2000" dirty="0">
              <a:solidFill>
                <a:srgbClr val="003192"/>
              </a:solidFill>
              <a:latin typeface="Arial" pitchFamily="34" charset="0"/>
              <a:cs typeface="Arial" pitchFamily="34" charset="0"/>
            </a:rPr>
            <a:t>Tipos  de Estadística</a:t>
          </a:r>
        </a:p>
      </dgm:t>
    </dgm:pt>
    <dgm:pt modelId="{BCA44CAE-2DDD-4611-8A32-0AD6B0EBD49C}" type="parTrans" cxnId="{168719AF-E184-4065-8DCC-4BC18D4C4AA7}">
      <dgm:prSet/>
      <dgm:spPr/>
      <dgm:t>
        <a:bodyPr/>
        <a:lstStyle/>
        <a:p>
          <a:endParaRPr lang="es-PE"/>
        </a:p>
      </dgm:t>
    </dgm:pt>
    <dgm:pt modelId="{3F5FF459-A44B-4242-9109-CE3B6AAABBC1}" type="sibTrans" cxnId="{168719AF-E184-4065-8DCC-4BC18D4C4AA7}">
      <dgm:prSet/>
      <dgm:spPr/>
      <dgm:t>
        <a:bodyPr/>
        <a:lstStyle/>
        <a:p>
          <a:endParaRPr lang="es-PE"/>
        </a:p>
      </dgm:t>
    </dgm:pt>
    <dgm:pt modelId="{6C6E0DE9-287A-4928-8C1A-1BDB05187A91}">
      <dgm:prSet phldrT="[Texto]" custT="1"/>
      <dgm:spPr/>
      <dgm:t>
        <a:bodyPr/>
        <a:lstStyle/>
        <a:p>
          <a:r>
            <a:rPr lang="es-PE" sz="2000" dirty="0">
              <a:solidFill>
                <a:srgbClr val="003192"/>
              </a:solidFill>
              <a:latin typeface="Arial" pitchFamily="34" charset="0"/>
              <a:cs typeface="Arial" pitchFamily="34" charset="0"/>
            </a:rPr>
            <a:t>Autoevaluación</a:t>
          </a:r>
        </a:p>
      </dgm:t>
    </dgm:pt>
    <dgm:pt modelId="{1F3A7D66-DC3B-439B-B927-DD3610AEB82C}" type="parTrans" cxnId="{E8F1229B-BA9B-4BE4-AA81-2B0E8AA06145}">
      <dgm:prSet/>
      <dgm:spPr/>
      <dgm:t>
        <a:bodyPr/>
        <a:lstStyle/>
        <a:p>
          <a:endParaRPr lang="es-PE"/>
        </a:p>
      </dgm:t>
    </dgm:pt>
    <dgm:pt modelId="{10F3DF39-4CB4-4050-9361-4CCC0A29B0D4}" type="sibTrans" cxnId="{E8F1229B-BA9B-4BE4-AA81-2B0E8AA06145}">
      <dgm:prSet/>
      <dgm:spPr/>
      <dgm:t>
        <a:bodyPr/>
        <a:lstStyle/>
        <a:p>
          <a:endParaRPr lang="es-PE"/>
        </a:p>
      </dgm:t>
    </dgm:pt>
    <dgm:pt modelId="{C178438E-6D53-453E-8A93-D8CD3BC2175F}">
      <dgm:prSet phldrT="[Texto]" custT="1"/>
      <dgm:spPr/>
      <dgm:t>
        <a:bodyPr/>
        <a:lstStyle/>
        <a:p>
          <a:r>
            <a:rPr lang="es-PE" sz="2000" dirty="0">
              <a:solidFill>
                <a:srgbClr val="003192"/>
              </a:solidFill>
              <a:latin typeface="Arial" pitchFamily="34" charset="0"/>
              <a:cs typeface="Arial" pitchFamily="34" charset="0"/>
            </a:rPr>
            <a:t>Competencias</a:t>
          </a:r>
        </a:p>
      </dgm:t>
    </dgm:pt>
    <dgm:pt modelId="{8E8015CF-4DA9-4D4E-A89F-624B61460489}" type="parTrans" cxnId="{B1B90ADE-241D-4A6B-AF25-BDE1C3D921A5}">
      <dgm:prSet/>
      <dgm:spPr/>
      <dgm:t>
        <a:bodyPr/>
        <a:lstStyle/>
        <a:p>
          <a:endParaRPr lang="es-PE"/>
        </a:p>
      </dgm:t>
    </dgm:pt>
    <dgm:pt modelId="{D741E69D-6734-490D-85FE-7D80A888D86E}" type="sibTrans" cxnId="{B1B90ADE-241D-4A6B-AF25-BDE1C3D921A5}">
      <dgm:prSet/>
      <dgm:spPr/>
      <dgm:t>
        <a:bodyPr/>
        <a:lstStyle/>
        <a:p>
          <a:endParaRPr lang="es-PE"/>
        </a:p>
      </dgm:t>
    </dgm:pt>
    <dgm:pt modelId="{8D934FA8-375B-4A9F-9A2F-F1C225D44BB4}" type="pres">
      <dgm:prSet presAssocID="{8DCDD6B8-DF42-46E4-8CD5-CE4779F6C7C4}" presName="linearFlow" presStyleCnt="0">
        <dgm:presLayoutVars>
          <dgm:dir/>
          <dgm:animLvl val="lvl"/>
          <dgm:resizeHandles val="exact"/>
        </dgm:presLayoutVars>
      </dgm:prSet>
      <dgm:spPr/>
    </dgm:pt>
    <dgm:pt modelId="{3FD0750E-2D96-4661-B818-423C3C3E146B}" type="pres">
      <dgm:prSet presAssocID="{5FADA788-291E-4F2E-A538-66BDA1DD182E}" presName="composite" presStyleCnt="0"/>
      <dgm:spPr/>
    </dgm:pt>
    <dgm:pt modelId="{8297D967-0B95-48DF-93A4-06225EDC6C62}" type="pres">
      <dgm:prSet presAssocID="{5FADA788-291E-4F2E-A538-66BDA1DD182E}" presName="parentText" presStyleLbl="alignNode1" presStyleIdx="0" presStyleCnt="3" custScaleX="110986">
        <dgm:presLayoutVars>
          <dgm:chMax val="1"/>
          <dgm:bulletEnabled val="1"/>
        </dgm:presLayoutVars>
      </dgm:prSet>
      <dgm:spPr/>
    </dgm:pt>
    <dgm:pt modelId="{11A4F24D-B7B4-4186-8198-E5E57A2A979B}" type="pres">
      <dgm:prSet presAssocID="{5FADA788-291E-4F2E-A538-66BDA1DD182E}" presName="descendantText" presStyleLbl="alignAcc1" presStyleIdx="0" presStyleCnt="3" custScaleX="89735">
        <dgm:presLayoutVars>
          <dgm:bulletEnabled val="1"/>
        </dgm:presLayoutVars>
      </dgm:prSet>
      <dgm:spPr/>
    </dgm:pt>
    <dgm:pt modelId="{43FEDC8F-FD72-4233-BEDF-BD397FD8871F}" type="pres">
      <dgm:prSet presAssocID="{10568EC0-8FC0-4FFC-9FBB-A256BEEE0051}" presName="sp" presStyleCnt="0"/>
      <dgm:spPr/>
    </dgm:pt>
    <dgm:pt modelId="{C4332091-FD71-4910-A60B-CFBAE0FF322D}" type="pres">
      <dgm:prSet presAssocID="{29CF258F-86B6-47A2-9559-07213E2359A7}" presName="composite" presStyleCnt="0"/>
      <dgm:spPr/>
    </dgm:pt>
    <dgm:pt modelId="{ABBCBA97-B200-4AF8-A8A1-C543E7C52DB0}" type="pres">
      <dgm:prSet presAssocID="{29CF258F-86B6-47A2-9559-07213E2359A7}" presName="parentText" presStyleLbl="alignNode1" presStyleIdx="1" presStyleCnt="3" custScaleX="110878">
        <dgm:presLayoutVars>
          <dgm:chMax val="1"/>
          <dgm:bulletEnabled val="1"/>
        </dgm:presLayoutVars>
      </dgm:prSet>
      <dgm:spPr/>
    </dgm:pt>
    <dgm:pt modelId="{2F5AB1E2-7F70-46DF-A280-226FDD567855}" type="pres">
      <dgm:prSet presAssocID="{29CF258F-86B6-47A2-9559-07213E2359A7}" presName="descendantText" presStyleLbl="alignAcc1" presStyleIdx="1" presStyleCnt="3" custScaleX="89874">
        <dgm:presLayoutVars>
          <dgm:bulletEnabled val="1"/>
        </dgm:presLayoutVars>
      </dgm:prSet>
      <dgm:spPr/>
    </dgm:pt>
    <dgm:pt modelId="{8D8A41D6-DE5C-40C1-88B6-60780AF5024F}" type="pres">
      <dgm:prSet presAssocID="{230456AC-6705-4988-B048-FD2798327C11}" presName="sp" presStyleCnt="0"/>
      <dgm:spPr/>
    </dgm:pt>
    <dgm:pt modelId="{D47D2254-8CDB-4116-9EFB-76B88673E64E}" type="pres">
      <dgm:prSet presAssocID="{0A84E9A0-899D-47AA-B750-722E47D5676E}" presName="composite" presStyleCnt="0"/>
      <dgm:spPr/>
    </dgm:pt>
    <dgm:pt modelId="{A3F9A3BD-38B0-42BA-A8F5-E90430E5CCAC}" type="pres">
      <dgm:prSet presAssocID="{0A84E9A0-899D-47AA-B750-722E47D5676E}" presName="parentText" presStyleLbl="alignNode1" presStyleIdx="2" presStyleCnt="3" custScaleX="110986">
        <dgm:presLayoutVars>
          <dgm:chMax val="1"/>
          <dgm:bulletEnabled val="1"/>
        </dgm:presLayoutVars>
      </dgm:prSet>
      <dgm:spPr/>
    </dgm:pt>
    <dgm:pt modelId="{618B00B4-69AE-4639-BC3C-8A2D0C0BDCA0}" type="pres">
      <dgm:prSet presAssocID="{0A84E9A0-899D-47AA-B750-722E47D5676E}" presName="descendantText" presStyleLbl="alignAcc1" presStyleIdx="2" presStyleCnt="3" custScaleX="89874">
        <dgm:presLayoutVars>
          <dgm:bulletEnabled val="1"/>
        </dgm:presLayoutVars>
      </dgm:prSet>
      <dgm:spPr/>
    </dgm:pt>
  </dgm:ptLst>
  <dgm:cxnLst>
    <dgm:cxn modelId="{A5AFBD0B-AC0D-4E81-95AE-5FC0EC7F006C}" type="presOf" srcId="{7E78B576-1CD4-49E3-BEBA-023B29F521E7}" destId="{2F5AB1E2-7F70-46DF-A280-226FDD567855}" srcOrd="0" destOrd="2" presId="urn:microsoft.com/office/officeart/2005/8/layout/chevron2"/>
    <dgm:cxn modelId="{826DA10F-8380-4D46-ADE8-CC7766EF33FA}" srcId="{5FADA788-291E-4F2E-A538-66BDA1DD182E}" destId="{CE3BCB28-07A7-47D8-BE61-ADAAC7C767C3}" srcOrd="2" destOrd="0" parTransId="{FFC8AC3D-9575-42BB-BE34-9188DA2E828D}" sibTransId="{F4A866FF-9E37-4E19-BA3E-83E09A66EA2F}"/>
    <dgm:cxn modelId="{FCBE9C18-FFFE-4298-915B-DFF4D1C0A7B3}" srcId="{29CF258F-86B6-47A2-9559-07213E2359A7}" destId="{63170FEE-33F2-448E-82DF-A2D242997F21}" srcOrd="1" destOrd="0" parTransId="{467BD7DC-111A-482D-9904-182BA55BC6E2}" sibTransId="{B89B1967-5CA9-4416-85BB-7D41C1F45D76}"/>
    <dgm:cxn modelId="{6E47312A-FF36-4DB6-91F8-E3920F4D6BA1}" srcId="{29CF258F-86B6-47A2-9559-07213E2359A7}" destId="{540EE2A3-FE82-476E-8BAA-D0D4733D1FEA}" srcOrd="0" destOrd="0" parTransId="{CF64F6D4-535A-4C3D-9840-86BC0156A5A2}" sibTransId="{D68FDB81-26AC-4A51-A4CE-29DE2C781575}"/>
    <dgm:cxn modelId="{459D7B3D-1E4D-45EB-A9F0-143F886E81AA}" type="presOf" srcId="{63170FEE-33F2-448E-82DF-A2D242997F21}" destId="{2F5AB1E2-7F70-46DF-A280-226FDD567855}" srcOrd="0" destOrd="1" presId="urn:microsoft.com/office/officeart/2005/8/layout/chevron2"/>
    <dgm:cxn modelId="{AEE74A5B-89A9-42A3-B845-3C6C3D0DAFF8}" type="presOf" srcId="{0A84E9A0-899D-47AA-B750-722E47D5676E}" destId="{A3F9A3BD-38B0-42BA-A8F5-E90430E5CCAC}" srcOrd="0" destOrd="0" presId="urn:microsoft.com/office/officeart/2005/8/layout/chevron2"/>
    <dgm:cxn modelId="{FE122E49-3DEC-4D49-A027-3BABB1A292D1}" type="presOf" srcId="{8DCDD6B8-DF42-46E4-8CD5-CE4779F6C7C4}" destId="{8D934FA8-375B-4A9F-9A2F-F1C225D44BB4}" srcOrd="0" destOrd="0" presId="urn:microsoft.com/office/officeart/2005/8/layout/chevron2"/>
    <dgm:cxn modelId="{F5352051-54A9-40B8-847F-A4C862AC2EAC}" srcId="{8DCDD6B8-DF42-46E4-8CD5-CE4779F6C7C4}" destId="{5FADA788-291E-4F2E-A538-66BDA1DD182E}" srcOrd="0" destOrd="0" parTransId="{DFCDDDBC-083A-4D35-915C-9024F5C5BEAA}" sibTransId="{10568EC0-8FC0-4FFC-9FBB-A256BEEE0051}"/>
    <dgm:cxn modelId="{DE5BD672-7C1C-4F72-A559-795922D6CAAF}" srcId="{5FADA788-291E-4F2E-A538-66BDA1DD182E}" destId="{A92506EA-8CBF-47B9-9BF2-7177314ABD1E}" srcOrd="0" destOrd="0" parTransId="{EE50B894-B60D-42BF-9D9E-F54CAE7F6767}" sibTransId="{48EFA6A3-E44A-468E-A974-DB3001005B65}"/>
    <dgm:cxn modelId="{65B12574-3867-4EA7-8F37-820ED2972F23}" type="presOf" srcId="{6C6E0DE9-287A-4928-8C1A-1BDB05187A91}" destId="{618B00B4-69AE-4639-BC3C-8A2D0C0BDCA0}" srcOrd="0" destOrd="1" presId="urn:microsoft.com/office/officeart/2005/8/layout/chevron2"/>
    <dgm:cxn modelId="{25324A8C-ED17-4A37-9765-E25D78D8B3AE}" type="presOf" srcId="{5FADA788-291E-4F2E-A538-66BDA1DD182E}" destId="{8297D967-0B95-48DF-93A4-06225EDC6C62}" srcOrd="0" destOrd="0" presId="urn:microsoft.com/office/officeart/2005/8/layout/chevron2"/>
    <dgm:cxn modelId="{51F2B98D-21DB-4830-9E30-5AEF0408E894}" srcId="{8DCDD6B8-DF42-46E4-8CD5-CE4779F6C7C4}" destId="{29CF258F-86B6-47A2-9559-07213E2359A7}" srcOrd="1" destOrd="0" parTransId="{BA046FF7-3027-483C-9A42-38F0E0468E05}" sibTransId="{230456AC-6705-4988-B048-FD2798327C11}"/>
    <dgm:cxn modelId="{5A955894-DC8A-466C-96BB-7F787F8E064D}" type="presOf" srcId="{29CF258F-86B6-47A2-9559-07213E2359A7}" destId="{ABBCBA97-B200-4AF8-A8A1-C543E7C52DB0}" srcOrd="0" destOrd="0" presId="urn:microsoft.com/office/officeart/2005/8/layout/chevron2"/>
    <dgm:cxn modelId="{E8F1229B-BA9B-4BE4-AA81-2B0E8AA06145}" srcId="{0A84E9A0-899D-47AA-B750-722E47D5676E}" destId="{6C6E0DE9-287A-4928-8C1A-1BDB05187A91}" srcOrd="1" destOrd="0" parTransId="{1F3A7D66-DC3B-439B-B927-DD3610AEB82C}" sibTransId="{10F3DF39-4CB4-4050-9361-4CCC0A29B0D4}"/>
    <dgm:cxn modelId="{168719AF-E184-4065-8DCC-4BC18D4C4AA7}" srcId="{29CF258F-86B6-47A2-9559-07213E2359A7}" destId="{7E78B576-1CD4-49E3-BEBA-023B29F521E7}" srcOrd="2" destOrd="0" parTransId="{BCA44CAE-2DDD-4611-8A32-0AD6B0EBD49C}" sibTransId="{3F5FF459-A44B-4242-9109-CE3B6AAABBC1}"/>
    <dgm:cxn modelId="{E69903B5-9258-41BF-9F38-A6B3C6D7A118}" type="presOf" srcId="{C178438E-6D53-453E-8A93-D8CD3BC2175F}" destId="{11A4F24D-B7B4-4186-8198-E5E57A2A979B}" srcOrd="0" destOrd="1" presId="urn:microsoft.com/office/officeart/2005/8/layout/chevron2"/>
    <dgm:cxn modelId="{995D3EBF-8A8E-417F-B146-3AA07A9D9974}" type="presOf" srcId="{4A57551B-1E3F-4732-9B13-296F2B3A9B2F}" destId="{618B00B4-69AE-4639-BC3C-8A2D0C0BDCA0}" srcOrd="0" destOrd="0" presId="urn:microsoft.com/office/officeart/2005/8/layout/chevron2"/>
    <dgm:cxn modelId="{549C20C0-4F73-4C82-85F4-78E52FD0F964}" srcId="{8DCDD6B8-DF42-46E4-8CD5-CE4779F6C7C4}" destId="{0A84E9A0-899D-47AA-B750-722E47D5676E}" srcOrd="2" destOrd="0" parTransId="{3150AF01-903A-4908-B324-C4D1C72CE3D9}" sibTransId="{F8540E06-9AE1-4E13-9101-23321895E633}"/>
    <dgm:cxn modelId="{7FFBA5C4-9A66-4933-9453-DE1DD9DB8435}" type="presOf" srcId="{A92506EA-8CBF-47B9-9BF2-7177314ABD1E}" destId="{11A4F24D-B7B4-4186-8198-E5E57A2A979B}" srcOrd="0" destOrd="0" presId="urn:microsoft.com/office/officeart/2005/8/layout/chevron2"/>
    <dgm:cxn modelId="{22E1ACD1-7CDB-4EA9-9237-93F9C5E813D8}" srcId="{0A84E9A0-899D-47AA-B750-722E47D5676E}" destId="{4A57551B-1E3F-4732-9B13-296F2B3A9B2F}" srcOrd="0" destOrd="0" parTransId="{52E9C287-18F5-4955-84DA-CEC51C62D757}" sibTransId="{05F1EEE2-39FC-473A-A6B7-274DFEC523F4}"/>
    <dgm:cxn modelId="{B1B90ADE-241D-4A6B-AF25-BDE1C3D921A5}" srcId="{5FADA788-291E-4F2E-A538-66BDA1DD182E}" destId="{C178438E-6D53-453E-8A93-D8CD3BC2175F}" srcOrd="1" destOrd="0" parTransId="{8E8015CF-4DA9-4D4E-A89F-624B61460489}" sibTransId="{D741E69D-6734-490D-85FE-7D80A888D86E}"/>
    <dgm:cxn modelId="{BAE562E2-0E51-4BDC-A55B-7B07D22489A3}" type="presOf" srcId="{CE3BCB28-07A7-47D8-BE61-ADAAC7C767C3}" destId="{11A4F24D-B7B4-4186-8198-E5E57A2A979B}" srcOrd="0" destOrd="2" presId="urn:microsoft.com/office/officeart/2005/8/layout/chevron2"/>
    <dgm:cxn modelId="{B7BBF5E3-F9D4-44F9-B006-CAA08B712910}" type="presOf" srcId="{540EE2A3-FE82-476E-8BAA-D0D4733D1FEA}" destId="{2F5AB1E2-7F70-46DF-A280-226FDD567855}" srcOrd="0" destOrd="0" presId="urn:microsoft.com/office/officeart/2005/8/layout/chevron2"/>
    <dgm:cxn modelId="{B61046EC-BBF8-4B61-9762-6E472E93B53F}" type="presParOf" srcId="{8D934FA8-375B-4A9F-9A2F-F1C225D44BB4}" destId="{3FD0750E-2D96-4661-B818-423C3C3E146B}" srcOrd="0" destOrd="0" presId="urn:microsoft.com/office/officeart/2005/8/layout/chevron2"/>
    <dgm:cxn modelId="{0F82305F-2A3A-4CC8-98AA-2882DC39E76F}" type="presParOf" srcId="{3FD0750E-2D96-4661-B818-423C3C3E146B}" destId="{8297D967-0B95-48DF-93A4-06225EDC6C62}" srcOrd="0" destOrd="0" presId="urn:microsoft.com/office/officeart/2005/8/layout/chevron2"/>
    <dgm:cxn modelId="{8E3E823A-CA1F-422A-B66C-A46AA12A0551}" type="presParOf" srcId="{3FD0750E-2D96-4661-B818-423C3C3E146B}" destId="{11A4F24D-B7B4-4186-8198-E5E57A2A979B}" srcOrd="1" destOrd="0" presId="urn:microsoft.com/office/officeart/2005/8/layout/chevron2"/>
    <dgm:cxn modelId="{35B8F38C-09F4-4C88-88BC-91A7D35C1110}" type="presParOf" srcId="{8D934FA8-375B-4A9F-9A2F-F1C225D44BB4}" destId="{43FEDC8F-FD72-4233-BEDF-BD397FD8871F}" srcOrd="1" destOrd="0" presId="urn:microsoft.com/office/officeart/2005/8/layout/chevron2"/>
    <dgm:cxn modelId="{1C58A6D7-CFE2-4E05-9E90-1890A305CC3B}" type="presParOf" srcId="{8D934FA8-375B-4A9F-9A2F-F1C225D44BB4}" destId="{C4332091-FD71-4910-A60B-CFBAE0FF322D}" srcOrd="2" destOrd="0" presId="urn:microsoft.com/office/officeart/2005/8/layout/chevron2"/>
    <dgm:cxn modelId="{1D43CD7F-1590-43BC-84DF-6AF18A5FE5B4}" type="presParOf" srcId="{C4332091-FD71-4910-A60B-CFBAE0FF322D}" destId="{ABBCBA97-B200-4AF8-A8A1-C543E7C52DB0}" srcOrd="0" destOrd="0" presId="urn:microsoft.com/office/officeart/2005/8/layout/chevron2"/>
    <dgm:cxn modelId="{776CC013-E1D2-4C06-ACBF-26CD19A0092E}" type="presParOf" srcId="{C4332091-FD71-4910-A60B-CFBAE0FF322D}" destId="{2F5AB1E2-7F70-46DF-A280-226FDD567855}" srcOrd="1" destOrd="0" presId="urn:microsoft.com/office/officeart/2005/8/layout/chevron2"/>
    <dgm:cxn modelId="{B33B6C99-A56E-4419-BA70-66B7AF384311}" type="presParOf" srcId="{8D934FA8-375B-4A9F-9A2F-F1C225D44BB4}" destId="{8D8A41D6-DE5C-40C1-88B6-60780AF5024F}" srcOrd="3" destOrd="0" presId="urn:microsoft.com/office/officeart/2005/8/layout/chevron2"/>
    <dgm:cxn modelId="{72BA98D0-E656-463A-8958-CC8EF48D6C5F}" type="presParOf" srcId="{8D934FA8-375B-4A9F-9A2F-F1C225D44BB4}" destId="{D47D2254-8CDB-4116-9EFB-76B88673E64E}" srcOrd="4" destOrd="0" presId="urn:microsoft.com/office/officeart/2005/8/layout/chevron2"/>
    <dgm:cxn modelId="{13AA9739-5C21-4F59-860D-5D11121D4D17}" type="presParOf" srcId="{D47D2254-8CDB-4116-9EFB-76B88673E64E}" destId="{A3F9A3BD-38B0-42BA-A8F5-E90430E5CCAC}" srcOrd="0" destOrd="0" presId="urn:microsoft.com/office/officeart/2005/8/layout/chevron2"/>
    <dgm:cxn modelId="{B96C7A79-8CF4-45C8-A143-4646A6F5A1CB}" type="presParOf" srcId="{D47D2254-8CDB-4116-9EFB-76B88673E64E}" destId="{618B00B4-69AE-4639-BC3C-8A2D0C0BDCA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2A9BA6-73A2-4DE4-B391-012FFFFDA8E2}"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PE"/>
        </a:p>
      </dgm:t>
    </dgm:pt>
    <dgm:pt modelId="{155DEC6A-50B1-4C6D-9DAB-1FAA937A46AF}">
      <dgm:prSet phldrT="[Texto]" custT="1"/>
      <dgm:spPr/>
      <dgm:t>
        <a:bodyPr/>
        <a:lstStyle/>
        <a:p>
          <a:r>
            <a:rPr lang="es-PE" sz="2300" dirty="0"/>
            <a:t>TOMA DE DECISIONES</a:t>
          </a:r>
        </a:p>
      </dgm:t>
    </dgm:pt>
    <dgm:pt modelId="{156A5F78-3711-4CA7-BE27-BEB9016B57A4}" type="parTrans" cxnId="{98DB3602-AF25-451C-9D87-6E4011877A12}">
      <dgm:prSet/>
      <dgm:spPr/>
      <dgm:t>
        <a:bodyPr/>
        <a:lstStyle/>
        <a:p>
          <a:endParaRPr lang="es-PE"/>
        </a:p>
      </dgm:t>
    </dgm:pt>
    <dgm:pt modelId="{4C09E376-ED7C-406F-BF87-E9136D1582B8}" type="sibTrans" cxnId="{98DB3602-AF25-451C-9D87-6E4011877A12}">
      <dgm:prSet/>
      <dgm:spPr/>
      <dgm:t>
        <a:bodyPr/>
        <a:lstStyle/>
        <a:p>
          <a:endParaRPr lang="es-PE"/>
        </a:p>
      </dgm:t>
    </dgm:pt>
    <dgm:pt modelId="{97B375FC-1FE9-4FAF-9204-29DDD7EAFA1E}">
      <dgm:prSet phldrT="[Texto]"/>
      <dgm:spPr/>
      <dgm:t>
        <a:bodyPr/>
        <a:lstStyle/>
        <a:p>
          <a:r>
            <a:rPr lang="es-PE" dirty="0"/>
            <a:t>Planes Ambientales</a:t>
          </a:r>
        </a:p>
      </dgm:t>
    </dgm:pt>
    <dgm:pt modelId="{68051502-B8CC-4987-B700-ACDB84EF56E6}" type="parTrans" cxnId="{7BCC8EDC-CEE5-4743-9FF6-4169211F0FE2}">
      <dgm:prSet/>
      <dgm:spPr/>
      <dgm:t>
        <a:bodyPr/>
        <a:lstStyle/>
        <a:p>
          <a:endParaRPr lang="es-PE"/>
        </a:p>
      </dgm:t>
    </dgm:pt>
    <dgm:pt modelId="{04F4A932-B29B-40FF-ADE6-8E51B91CE9B7}" type="sibTrans" cxnId="{7BCC8EDC-CEE5-4743-9FF6-4169211F0FE2}">
      <dgm:prSet/>
      <dgm:spPr/>
      <dgm:t>
        <a:bodyPr/>
        <a:lstStyle/>
        <a:p>
          <a:endParaRPr lang="es-PE"/>
        </a:p>
      </dgm:t>
    </dgm:pt>
    <dgm:pt modelId="{814F6B38-F415-4DD3-823E-219634A9A73E}">
      <dgm:prSet phldrT="[Texto]"/>
      <dgm:spPr/>
      <dgm:t>
        <a:bodyPr/>
        <a:lstStyle/>
        <a:p>
          <a:r>
            <a:rPr lang="es-PE" dirty="0"/>
            <a:t>Indicadores Ambientales</a:t>
          </a:r>
        </a:p>
      </dgm:t>
    </dgm:pt>
    <dgm:pt modelId="{69047661-DA3C-4736-957E-E589736479DF}" type="parTrans" cxnId="{6E32C0AD-74AC-4674-91B1-F65E26EFE287}">
      <dgm:prSet/>
      <dgm:spPr/>
      <dgm:t>
        <a:bodyPr/>
        <a:lstStyle/>
        <a:p>
          <a:endParaRPr lang="es-PE"/>
        </a:p>
      </dgm:t>
    </dgm:pt>
    <dgm:pt modelId="{DCD86539-68B9-4311-A100-306F1C014F59}" type="sibTrans" cxnId="{6E32C0AD-74AC-4674-91B1-F65E26EFE287}">
      <dgm:prSet/>
      <dgm:spPr/>
      <dgm:t>
        <a:bodyPr/>
        <a:lstStyle/>
        <a:p>
          <a:endParaRPr lang="es-PE"/>
        </a:p>
      </dgm:t>
    </dgm:pt>
    <dgm:pt modelId="{47B36533-178D-4B4B-B43A-464FE1BD82EC}" type="pres">
      <dgm:prSet presAssocID="{792A9BA6-73A2-4DE4-B391-012FFFFDA8E2}" presName="Name0" presStyleCnt="0">
        <dgm:presLayoutVars>
          <dgm:chPref val="1"/>
          <dgm:dir/>
          <dgm:animOne val="branch"/>
          <dgm:animLvl val="lvl"/>
          <dgm:resizeHandles val="exact"/>
        </dgm:presLayoutVars>
      </dgm:prSet>
      <dgm:spPr/>
    </dgm:pt>
    <dgm:pt modelId="{3436DCC0-21A3-4170-A52C-751FB9D0D6C5}" type="pres">
      <dgm:prSet presAssocID="{155DEC6A-50B1-4C6D-9DAB-1FAA937A46AF}" presName="root1" presStyleCnt="0"/>
      <dgm:spPr/>
    </dgm:pt>
    <dgm:pt modelId="{FFECD300-3BA0-4FDD-913B-5FD5E25129A8}" type="pres">
      <dgm:prSet presAssocID="{155DEC6A-50B1-4C6D-9DAB-1FAA937A46AF}" presName="LevelOneTextNode" presStyleLbl="node0" presStyleIdx="0" presStyleCnt="1" custLinFactNeighborX="21580" custLinFactNeighborY="472">
        <dgm:presLayoutVars>
          <dgm:chPref val="3"/>
        </dgm:presLayoutVars>
      </dgm:prSet>
      <dgm:spPr/>
    </dgm:pt>
    <dgm:pt modelId="{255D6BB9-1C2F-4690-9BA4-C607A3044BF8}" type="pres">
      <dgm:prSet presAssocID="{155DEC6A-50B1-4C6D-9DAB-1FAA937A46AF}" presName="level2hierChild" presStyleCnt="0"/>
      <dgm:spPr/>
    </dgm:pt>
    <dgm:pt modelId="{BA812E21-70DE-495A-ABE0-399A7C4B0FA7}" type="pres">
      <dgm:prSet presAssocID="{68051502-B8CC-4987-B700-ACDB84EF56E6}" presName="conn2-1" presStyleLbl="parChTrans1D2" presStyleIdx="0" presStyleCnt="2"/>
      <dgm:spPr/>
    </dgm:pt>
    <dgm:pt modelId="{27B7E1E3-E2C0-4B56-AA09-4A3C51E9C1EC}" type="pres">
      <dgm:prSet presAssocID="{68051502-B8CC-4987-B700-ACDB84EF56E6}" presName="connTx" presStyleLbl="parChTrans1D2" presStyleIdx="0" presStyleCnt="2"/>
      <dgm:spPr/>
    </dgm:pt>
    <dgm:pt modelId="{04B40C7D-6688-452C-9F9D-BDE2D3CB9E70}" type="pres">
      <dgm:prSet presAssocID="{97B375FC-1FE9-4FAF-9204-29DDD7EAFA1E}" presName="root2" presStyleCnt="0"/>
      <dgm:spPr/>
    </dgm:pt>
    <dgm:pt modelId="{C7466280-112C-4CEE-AF3C-131B7EDD89DF}" type="pres">
      <dgm:prSet presAssocID="{97B375FC-1FE9-4FAF-9204-29DDD7EAFA1E}" presName="LevelTwoTextNode" presStyleLbl="node2" presStyleIdx="0" presStyleCnt="2" custScaleX="74192" custScaleY="100351">
        <dgm:presLayoutVars>
          <dgm:chPref val="3"/>
        </dgm:presLayoutVars>
      </dgm:prSet>
      <dgm:spPr/>
    </dgm:pt>
    <dgm:pt modelId="{B75B5824-D428-4192-B615-3540B16F06A8}" type="pres">
      <dgm:prSet presAssocID="{97B375FC-1FE9-4FAF-9204-29DDD7EAFA1E}" presName="level3hierChild" presStyleCnt="0"/>
      <dgm:spPr/>
    </dgm:pt>
    <dgm:pt modelId="{3DB51A8D-9B0D-4DEA-B69D-D45CF649EE58}" type="pres">
      <dgm:prSet presAssocID="{69047661-DA3C-4736-957E-E589736479DF}" presName="conn2-1" presStyleLbl="parChTrans1D2" presStyleIdx="1" presStyleCnt="2"/>
      <dgm:spPr/>
    </dgm:pt>
    <dgm:pt modelId="{7A44508B-94F8-4746-AB67-4F798A9D556F}" type="pres">
      <dgm:prSet presAssocID="{69047661-DA3C-4736-957E-E589736479DF}" presName="connTx" presStyleLbl="parChTrans1D2" presStyleIdx="1" presStyleCnt="2"/>
      <dgm:spPr/>
    </dgm:pt>
    <dgm:pt modelId="{EAB367A2-D56C-470C-9BDB-05F8CE3389B0}" type="pres">
      <dgm:prSet presAssocID="{814F6B38-F415-4DD3-823E-219634A9A73E}" presName="root2" presStyleCnt="0"/>
      <dgm:spPr/>
    </dgm:pt>
    <dgm:pt modelId="{1153D8DC-E7FD-433D-9071-F042C4652C18}" type="pres">
      <dgm:prSet presAssocID="{814F6B38-F415-4DD3-823E-219634A9A73E}" presName="LevelTwoTextNode" presStyleLbl="node2" presStyleIdx="1" presStyleCnt="2" custScaleX="77789" custScaleY="117303">
        <dgm:presLayoutVars>
          <dgm:chPref val="3"/>
        </dgm:presLayoutVars>
      </dgm:prSet>
      <dgm:spPr/>
    </dgm:pt>
    <dgm:pt modelId="{236A9DD7-4CBD-4605-A80C-1C133663479E}" type="pres">
      <dgm:prSet presAssocID="{814F6B38-F415-4DD3-823E-219634A9A73E}" presName="level3hierChild" presStyleCnt="0"/>
      <dgm:spPr/>
    </dgm:pt>
  </dgm:ptLst>
  <dgm:cxnLst>
    <dgm:cxn modelId="{98DB3602-AF25-451C-9D87-6E4011877A12}" srcId="{792A9BA6-73A2-4DE4-B391-012FFFFDA8E2}" destId="{155DEC6A-50B1-4C6D-9DAB-1FAA937A46AF}" srcOrd="0" destOrd="0" parTransId="{156A5F78-3711-4CA7-BE27-BEB9016B57A4}" sibTransId="{4C09E376-ED7C-406F-BF87-E9136D1582B8}"/>
    <dgm:cxn modelId="{1EBF0212-6D63-41BE-AE59-BBA9A97A762F}" type="presOf" srcId="{814F6B38-F415-4DD3-823E-219634A9A73E}" destId="{1153D8DC-E7FD-433D-9071-F042C4652C18}" srcOrd="0" destOrd="0" presId="urn:microsoft.com/office/officeart/2008/layout/HorizontalMultiLevelHierarchy"/>
    <dgm:cxn modelId="{34F7F430-F5D5-4480-A101-4FB0EAB280BE}" type="presOf" srcId="{97B375FC-1FE9-4FAF-9204-29DDD7EAFA1E}" destId="{C7466280-112C-4CEE-AF3C-131B7EDD89DF}" srcOrd="0" destOrd="0" presId="urn:microsoft.com/office/officeart/2008/layout/HorizontalMultiLevelHierarchy"/>
    <dgm:cxn modelId="{BCC0533C-EC14-49F1-8188-45F6EE97CF26}" type="presOf" srcId="{69047661-DA3C-4736-957E-E589736479DF}" destId="{7A44508B-94F8-4746-AB67-4F798A9D556F}" srcOrd="1" destOrd="0" presId="urn:microsoft.com/office/officeart/2008/layout/HorizontalMultiLevelHierarchy"/>
    <dgm:cxn modelId="{AB474F51-E109-4E1A-9B49-D9566224BF8D}" type="presOf" srcId="{68051502-B8CC-4987-B700-ACDB84EF56E6}" destId="{27B7E1E3-E2C0-4B56-AA09-4A3C51E9C1EC}" srcOrd="1" destOrd="0" presId="urn:microsoft.com/office/officeart/2008/layout/HorizontalMultiLevelHierarchy"/>
    <dgm:cxn modelId="{9A686D7F-952A-4E19-8EA9-E8D6465B1A1E}" type="presOf" srcId="{69047661-DA3C-4736-957E-E589736479DF}" destId="{3DB51A8D-9B0D-4DEA-B69D-D45CF649EE58}" srcOrd="0" destOrd="0" presId="urn:microsoft.com/office/officeart/2008/layout/HorizontalMultiLevelHierarchy"/>
    <dgm:cxn modelId="{6E32C0AD-74AC-4674-91B1-F65E26EFE287}" srcId="{155DEC6A-50B1-4C6D-9DAB-1FAA937A46AF}" destId="{814F6B38-F415-4DD3-823E-219634A9A73E}" srcOrd="1" destOrd="0" parTransId="{69047661-DA3C-4736-957E-E589736479DF}" sibTransId="{DCD86539-68B9-4311-A100-306F1C014F59}"/>
    <dgm:cxn modelId="{B5C415CD-CEAD-4B7E-9C5D-BFF10FD8866F}" type="presOf" srcId="{68051502-B8CC-4987-B700-ACDB84EF56E6}" destId="{BA812E21-70DE-495A-ABE0-399A7C4B0FA7}" srcOrd="0" destOrd="0" presId="urn:microsoft.com/office/officeart/2008/layout/HorizontalMultiLevelHierarchy"/>
    <dgm:cxn modelId="{7BCC8EDC-CEE5-4743-9FF6-4169211F0FE2}" srcId="{155DEC6A-50B1-4C6D-9DAB-1FAA937A46AF}" destId="{97B375FC-1FE9-4FAF-9204-29DDD7EAFA1E}" srcOrd="0" destOrd="0" parTransId="{68051502-B8CC-4987-B700-ACDB84EF56E6}" sibTransId="{04F4A932-B29B-40FF-ADE6-8E51B91CE9B7}"/>
    <dgm:cxn modelId="{C02FA4F5-BEAF-49E7-A7BA-6B1EBB5077C0}" type="presOf" srcId="{155DEC6A-50B1-4C6D-9DAB-1FAA937A46AF}" destId="{FFECD300-3BA0-4FDD-913B-5FD5E25129A8}" srcOrd="0" destOrd="0" presId="urn:microsoft.com/office/officeart/2008/layout/HorizontalMultiLevelHierarchy"/>
    <dgm:cxn modelId="{454ED7FD-4C75-4FA6-83AF-D766EC73C4D3}" type="presOf" srcId="{792A9BA6-73A2-4DE4-B391-012FFFFDA8E2}" destId="{47B36533-178D-4B4B-B43A-464FE1BD82EC}" srcOrd="0" destOrd="0" presId="urn:microsoft.com/office/officeart/2008/layout/HorizontalMultiLevelHierarchy"/>
    <dgm:cxn modelId="{F59E9C2F-0E32-4693-9DF5-B81BAC92F1D8}" type="presParOf" srcId="{47B36533-178D-4B4B-B43A-464FE1BD82EC}" destId="{3436DCC0-21A3-4170-A52C-751FB9D0D6C5}" srcOrd="0" destOrd="0" presId="urn:microsoft.com/office/officeart/2008/layout/HorizontalMultiLevelHierarchy"/>
    <dgm:cxn modelId="{A0DFEFB1-2C69-465F-A930-8A41C48E0208}" type="presParOf" srcId="{3436DCC0-21A3-4170-A52C-751FB9D0D6C5}" destId="{FFECD300-3BA0-4FDD-913B-5FD5E25129A8}" srcOrd="0" destOrd="0" presId="urn:microsoft.com/office/officeart/2008/layout/HorizontalMultiLevelHierarchy"/>
    <dgm:cxn modelId="{EDB7718D-EB11-432E-A884-0E8E58288D74}" type="presParOf" srcId="{3436DCC0-21A3-4170-A52C-751FB9D0D6C5}" destId="{255D6BB9-1C2F-4690-9BA4-C607A3044BF8}" srcOrd="1" destOrd="0" presId="urn:microsoft.com/office/officeart/2008/layout/HorizontalMultiLevelHierarchy"/>
    <dgm:cxn modelId="{A0F87DEB-7CAF-4773-BC37-CF4ABFD87392}" type="presParOf" srcId="{255D6BB9-1C2F-4690-9BA4-C607A3044BF8}" destId="{BA812E21-70DE-495A-ABE0-399A7C4B0FA7}" srcOrd="0" destOrd="0" presId="urn:microsoft.com/office/officeart/2008/layout/HorizontalMultiLevelHierarchy"/>
    <dgm:cxn modelId="{15B7E49F-2384-4F79-B4ED-E7FA150C2EFD}" type="presParOf" srcId="{BA812E21-70DE-495A-ABE0-399A7C4B0FA7}" destId="{27B7E1E3-E2C0-4B56-AA09-4A3C51E9C1EC}" srcOrd="0" destOrd="0" presId="urn:microsoft.com/office/officeart/2008/layout/HorizontalMultiLevelHierarchy"/>
    <dgm:cxn modelId="{91BBE940-C08D-411B-BB46-C4F5BE7B0E82}" type="presParOf" srcId="{255D6BB9-1C2F-4690-9BA4-C607A3044BF8}" destId="{04B40C7D-6688-452C-9F9D-BDE2D3CB9E70}" srcOrd="1" destOrd="0" presId="urn:microsoft.com/office/officeart/2008/layout/HorizontalMultiLevelHierarchy"/>
    <dgm:cxn modelId="{1B1A5F8A-F455-41C8-BE84-99C19BB89C9F}" type="presParOf" srcId="{04B40C7D-6688-452C-9F9D-BDE2D3CB9E70}" destId="{C7466280-112C-4CEE-AF3C-131B7EDD89DF}" srcOrd="0" destOrd="0" presId="urn:microsoft.com/office/officeart/2008/layout/HorizontalMultiLevelHierarchy"/>
    <dgm:cxn modelId="{D69715A9-C898-4502-84EE-AB6F9F509173}" type="presParOf" srcId="{04B40C7D-6688-452C-9F9D-BDE2D3CB9E70}" destId="{B75B5824-D428-4192-B615-3540B16F06A8}" srcOrd="1" destOrd="0" presId="urn:microsoft.com/office/officeart/2008/layout/HorizontalMultiLevelHierarchy"/>
    <dgm:cxn modelId="{E42CD427-5927-4B75-BFA7-64E610AF64A5}" type="presParOf" srcId="{255D6BB9-1C2F-4690-9BA4-C607A3044BF8}" destId="{3DB51A8D-9B0D-4DEA-B69D-D45CF649EE58}" srcOrd="2" destOrd="0" presId="urn:microsoft.com/office/officeart/2008/layout/HorizontalMultiLevelHierarchy"/>
    <dgm:cxn modelId="{38427960-E34E-4140-9C2D-5192B2E236BA}" type="presParOf" srcId="{3DB51A8D-9B0D-4DEA-B69D-D45CF649EE58}" destId="{7A44508B-94F8-4746-AB67-4F798A9D556F}" srcOrd="0" destOrd="0" presId="urn:microsoft.com/office/officeart/2008/layout/HorizontalMultiLevelHierarchy"/>
    <dgm:cxn modelId="{72393531-C55E-4770-A6A2-8ED722EB086E}" type="presParOf" srcId="{255D6BB9-1C2F-4690-9BA4-C607A3044BF8}" destId="{EAB367A2-D56C-470C-9BDB-05F8CE3389B0}" srcOrd="3" destOrd="0" presId="urn:microsoft.com/office/officeart/2008/layout/HorizontalMultiLevelHierarchy"/>
    <dgm:cxn modelId="{723B2271-A35A-43B9-A7A9-606328494278}" type="presParOf" srcId="{EAB367A2-D56C-470C-9BDB-05F8CE3389B0}" destId="{1153D8DC-E7FD-433D-9071-F042C4652C18}" srcOrd="0" destOrd="0" presId="urn:microsoft.com/office/officeart/2008/layout/HorizontalMultiLevelHierarchy"/>
    <dgm:cxn modelId="{C967A08D-F8DC-42FC-90DE-DB051FD66BF2}" type="presParOf" srcId="{EAB367A2-D56C-470C-9BDB-05F8CE3389B0}" destId="{236A9DD7-4CBD-4605-A80C-1C133663479E}" srcOrd="1" destOrd="0" presId="urn:microsoft.com/office/officeart/2008/layout/HorizontalMultiLevelHierarchy"/>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7E89F6-47E2-4FB9-80B1-30105604931E}" type="doc">
      <dgm:prSet loTypeId="urn:microsoft.com/office/officeart/2005/8/layout/radial6" loCatId="cycle" qsTypeId="urn:microsoft.com/office/officeart/2005/8/quickstyle/simple1" qsCatId="simple" csTypeId="urn:microsoft.com/office/officeart/2005/8/colors/colorful5" csCatId="colorful" phldr="1"/>
      <dgm:spPr/>
      <dgm:t>
        <a:bodyPr/>
        <a:lstStyle/>
        <a:p>
          <a:endParaRPr lang="es-PE"/>
        </a:p>
      </dgm:t>
    </dgm:pt>
    <dgm:pt modelId="{6655B3A9-891B-4586-9E73-EE24B6DCD5C1}">
      <dgm:prSet phldrT="[Texto]" custT="1"/>
      <dgm:spPr/>
      <dgm:t>
        <a:bodyPr/>
        <a:lstStyle/>
        <a:p>
          <a:r>
            <a:rPr lang="es-ES" sz="1400" b="1" dirty="0">
              <a:latin typeface="Arial" pitchFamily="34" charset="0"/>
              <a:cs typeface="Arial" pitchFamily="34" charset="0"/>
            </a:rPr>
            <a:t>Conceptos Básicos de Estadística </a:t>
          </a:r>
          <a:endParaRPr lang="es-PE" sz="1400" b="1" dirty="0">
            <a:latin typeface="Arial" pitchFamily="34" charset="0"/>
            <a:cs typeface="Arial" pitchFamily="34" charset="0"/>
          </a:endParaRPr>
        </a:p>
      </dgm:t>
    </dgm:pt>
    <dgm:pt modelId="{44674616-3DDD-41F7-96E9-39C0FD89C1E4}" type="parTrans" cxnId="{A391F11A-9A7E-424A-89BA-A03C024B6A97}">
      <dgm:prSet/>
      <dgm:spPr/>
      <dgm:t>
        <a:bodyPr/>
        <a:lstStyle/>
        <a:p>
          <a:endParaRPr lang="es-PE" sz="1400" b="1">
            <a:latin typeface="Arial" pitchFamily="34" charset="0"/>
            <a:cs typeface="Arial" pitchFamily="34" charset="0"/>
          </a:endParaRPr>
        </a:p>
      </dgm:t>
    </dgm:pt>
    <dgm:pt modelId="{29A91284-9F03-408D-8DED-681B1EC7A817}" type="sibTrans" cxnId="{A391F11A-9A7E-424A-89BA-A03C024B6A97}">
      <dgm:prSet/>
      <dgm:spPr/>
      <dgm:t>
        <a:bodyPr/>
        <a:lstStyle/>
        <a:p>
          <a:endParaRPr lang="es-PE" sz="1400" b="1">
            <a:latin typeface="Arial" pitchFamily="34" charset="0"/>
            <a:cs typeface="Arial" pitchFamily="34" charset="0"/>
          </a:endParaRPr>
        </a:p>
      </dgm:t>
    </dgm:pt>
    <dgm:pt modelId="{7EA39285-9DAC-4BB9-A68B-748E4A8E0715}">
      <dgm:prSet phldrT="[Texto]" custT="1"/>
      <dgm:spPr/>
      <dgm:t>
        <a:bodyPr/>
        <a:lstStyle/>
        <a:p>
          <a:r>
            <a:rPr lang="es-ES" sz="1400" b="1" dirty="0">
              <a:latin typeface="Arial" pitchFamily="34" charset="0"/>
              <a:cs typeface="Arial" pitchFamily="34" charset="0"/>
            </a:rPr>
            <a:t>Tener una imagen inicial de la Estadística</a:t>
          </a:r>
          <a:endParaRPr lang="es-PE" sz="1400" b="1" dirty="0">
            <a:latin typeface="Arial" pitchFamily="34" charset="0"/>
            <a:cs typeface="Arial" pitchFamily="34" charset="0"/>
          </a:endParaRPr>
        </a:p>
      </dgm:t>
    </dgm:pt>
    <dgm:pt modelId="{7899DD48-3337-41F8-A7DA-B6EFAE91EF5F}" type="parTrans" cxnId="{B646A47E-50C5-436A-90E5-AD03322CC409}">
      <dgm:prSet/>
      <dgm:spPr/>
      <dgm:t>
        <a:bodyPr/>
        <a:lstStyle/>
        <a:p>
          <a:endParaRPr lang="es-PE" sz="1400" b="1">
            <a:latin typeface="Arial" pitchFamily="34" charset="0"/>
            <a:cs typeface="Arial" pitchFamily="34" charset="0"/>
          </a:endParaRPr>
        </a:p>
      </dgm:t>
    </dgm:pt>
    <dgm:pt modelId="{A384CB89-1ED5-4E3E-A6D7-E4E084213682}" type="sibTrans" cxnId="{B646A47E-50C5-436A-90E5-AD03322CC409}">
      <dgm:prSet/>
      <dgm:spPr/>
      <dgm:t>
        <a:bodyPr/>
        <a:lstStyle/>
        <a:p>
          <a:endParaRPr lang="es-PE" sz="1400" b="1">
            <a:latin typeface="Arial" pitchFamily="34" charset="0"/>
            <a:cs typeface="Arial" pitchFamily="34" charset="0"/>
          </a:endParaRPr>
        </a:p>
      </dgm:t>
    </dgm:pt>
    <dgm:pt modelId="{77668519-91B5-41B6-8EED-08CBAD054A8E}">
      <dgm:prSet phldrT="[Texto]" custT="1"/>
      <dgm:spPr/>
      <dgm:t>
        <a:bodyPr/>
        <a:lstStyle/>
        <a:p>
          <a:r>
            <a:rPr lang="es-ES" sz="1400" b="1" dirty="0">
              <a:latin typeface="Arial" pitchFamily="34" charset="0"/>
              <a:cs typeface="Arial" pitchFamily="34" charset="0"/>
            </a:rPr>
            <a:t>Conocer  el vocabulario básico más utilizado en la Estadística</a:t>
          </a:r>
          <a:endParaRPr lang="es-PE" sz="1400" b="1" dirty="0">
            <a:latin typeface="Arial" pitchFamily="34" charset="0"/>
            <a:cs typeface="Arial" pitchFamily="34" charset="0"/>
          </a:endParaRPr>
        </a:p>
      </dgm:t>
    </dgm:pt>
    <dgm:pt modelId="{C0B760BA-7626-460B-B58B-859BCD190B51}" type="parTrans" cxnId="{DF0A11BA-170D-457A-8DAC-2C89D7EEC17D}">
      <dgm:prSet/>
      <dgm:spPr/>
      <dgm:t>
        <a:bodyPr/>
        <a:lstStyle/>
        <a:p>
          <a:endParaRPr lang="es-PE" sz="1400" b="1">
            <a:latin typeface="Arial" pitchFamily="34" charset="0"/>
            <a:cs typeface="Arial" pitchFamily="34" charset="0"/>
          </a:endParaRPr>
        </a:p>
      </dgm:t>
    </dgm:pt>
    <dgm:pt modelId="{290BDD2D-6274-4D9C-B3AB-54FF5F98EAC9}" type="sibTrans" cxnId="{DF0A11BA-170D-457A-8DAC-2C89D7EEC17D}">
      <dgm:prSet/>
      <dgm:spPr/>
      <dgm:t>
        <a:bodyPr/>
        <a:lstStyle/>
        <a:p>
          <a:endParaRPr lang="es-PE" sz="1400" b="1">
            <a:latin typeface="Arial" pitchFamily="34" charset="0"/>
            <a:cs typeface="Arial" pitchFamily="34" charset="0"/>
          </a:endParaRPr>
        </a:p>
      </dgm:t>
    </dgm:pt>
    <dgm:pt modelId="{BBB2755D-12EB-482E-B5AB-16D763BF22BA}">
      <dgm:prSet phldrT="[Texto]" custT="1"/>
      <dgm:spPr/>
      <dgm:t>
        <a:bodyPr/>
        <a:lstStyle/>
        <a:p>
          <a:r>
            <a:rPr lang="es-ES" sz="1400" b="1" dirty="0">
              <a:latin typeface="Arial" pitchFamily="34" charset="0"/>
              <a:cs typeface="Arial" pitchFamily="34" charset="0"/>
            </a:rPr>
            <a:t>Conocer las principales áreas de la Estadística Clásica</a:t>
          </a:r>
          <a:endParaRPr lang="es-PE" sz="1400" b="1" dirty="0">
            <a:latin typeface="Arial" pitchFamily="34" charset="0"/>
            <a:cs typeface="Arial" pitchFamily="34" charset="0"/>
          </a:endParaRPr>
        </a:p>
      </dgm:t>
    </dgm:pt>
    <dgm:pt modelId="{77ADAD70-3D25-48E2-ABA2-BD646B6A39E6}" type="parTrans" cxnId="{F693CEBA-1309-4E00-85B3-538BBAA92678}">
      <dgm:prSet/>
      <dgm:spPr/>
      <dgm:t>
        <a:bodyPr/>
        <a:lstStyle/>
        <a:p>
          <a:endParaRPr lang="es-PE" sz="1400" b="1">
            <a:latin typeface="Arial" pitchFamily="34" charset="0"/>
            <a:cs typeface="Arial" pitchFamily="34" charset="0"/>
          </a:endParaRPr>
        </a:p>
      </dgm:t>
    </dgm:pt>
    <dgm:pt modelId="{9A0A1261-3C7E-4893-8A0A-25FC93107EF5}" type="sibTrans" cxnId="{F693CEBA-1309-4E00-85B3-538BBAA92678}">
      <dgm:prSet/>
      <dgm:spPr/>
      <dgm:t>
        <a:bodyPr/>
        <a:lstStyle/>
        <a:p>
          <a:endParaRPr lang="es-PE" sz="1400" b="1">
            <a:latin typeface="Arial" pitchFamily="34" charset="0"/>
            <a:cs typeface="Arial" pitchFamily="34" charset="0"/>
          </a:endParaRPr>
        </a:p>
      </dgm:t>
    </dgm:pt>
    <dgm:pt modelId="{8A6F38B2-3875-4446-AD42-8C83D0311E8E}">
      <dgm:prSet phldrT="[Texto]" custT="1"/>
      <dgm:spPr/>
      <dgm:t>
        <a:bodyPr/>
        <a:lstStyle/>
        <a:p>
          <a:r>
            <a:rPr lang="es-PE" sz="1400" b="1" dirty="0">
              <a:latin typeface="Arial" pitchFamily="34" charset="0"/>
              <a:cs typeface="Arial" pitchFamily="34" charset="0"/>
            </a:rPr>
            <a:t>Entender el Ciclo Estadístico</a:t>
          </a:r>
        </a:p>
      </dgm:t>
    </dgm:pt>
    <dgm:pt modelId="{65F4055E-C716-40D0-83A5-3F6CC98F3C43}" type="parTrans" cxnId="{82B2BA54-3A09-42C9-84E1-45DFB39ADF81}">
      <dgm:prSet/>
      <dgm:spPr/>
      <dgm:t>
        <a:bodyPr/>
        <a:lstStyle/>
        <a:p>
          <a:endParaRPr lang="es-PE" sz="1400" b="1">
            <a:latin typeface="Arial" pitchFamily="34" charset="0"/>
            <a:cs typeface="Arial" pitchFamily="34" charset="0"/>
          </a:endParaRPr>
        </a:p>
      </dgm:t>
    </dgm:pt>
    <dgm:pt modelId="{04775738-6A22-48DA-A70D-7393C938A81E}" type="sibTrans" cxnId="{82B2BA54-3A09-42C9-84E1-45DFB39ADF81}">
      <dgm:prSet/>
      <dgm:spPr/>
      <dgm:t>
        <a:bodyPr/>
        <a:lstStyle/>
        <a:p>
          <a:endParaRPr lang="es-PE" sz="1400" b="1">
            <a:latin typeface="Arial" pitchFamily="34" charset="0"/>
            <a:cs typeface="Arial" pitchFamily="34" charset="0"/>
          </a:endParaRPr>
        </a:p>
      </dgm:t>
    </dgm:pt>
    <dgm:pt modelId="{D41FB836-16C4-4736-9A8F-FC56594F43C8}" type="pres">
      <dgm:prSet presAssocID="{F57E89F6-47E2-4FB9-80B1-30105604931E}" presName="Name0" presStyleCnt="0">
        <dgm:presLayoutVars>
          <dgm:chMax val="1"/>
          <dgm:dir/>
          <dgm:animLvl val="ctr"/>
          <dgm:resizeHandles val="exact"/>
        </dgm:presLayoutVars>
      </dgm:prSet>
      <dgm:spPr/>
    </dgm:pt>
    <dgm:pt modelId="{ADFC8A40-E47C-4B00-BC2D-D8B31B82EDE2}" type="pres">
      <dgm:prSet presAssocID="{6655B3A9-891B-4586-9E73-EE24B6DCD5C1}" presName="centerShape" presStyleLbl="node0" presStyleIdx="0" presStyleCnt="1"/>
      <dgm:spPr/>
    </dgm:pt>
    <dgm:pt modelId="{B53459B1-2350-4D4E-B323-D0BDA414DDEA}" type="pres">
      <dgm:prSet presAssocID="{7EA39285-9DAC-4BB9-A68B-748E4A8E0715}" presName="node" presStyleLbl="node1" presStyleIdx="0" presStyleCnt="4" custScaleX="132505" custScaleY="122213">
        <dgm:presLayoutVars>
          <dgm:bulletEnabled val="1"/>
        </dgm:presLayoutVars>
      </dgm:prSet>
      <dgm:spPr/>
    </dgm:pt>
    <dgm:pt modelId="{194377B4-5AD9-44D5-B09F-51EB31BEE2E0}" type="pres">
      <dgm:prSet presAssocID="{7EA39285-9DAC-4BB9-A68B-748E4A8E0715}" presName="dummy" presStyleCnt="0"/>
      <dgm:spPr/>
    </dgm:pt>
    <dgm:pt modelId="{C3D3292B-90E6-4586-9E46-62F13F6DC212}" type="pres">
      <dgm:prSet presAssocID="{A384CB89-1ED5-4E3E-A6D7-E4E084213682}" presName="sibTrans" presStyleLbl="sibTrans2D1" presStyleIdx="0" presStyleCnt="4"/>
      <dgm:spPr/>
    </dgm:pt>
    <dgm:pt modelId="{41A6732E-6433-44F6-8D8B-142DA5377128}" type="pres">
      <dgm:prSet presAssocID="{77668519-91B5-41B6-8EED-08CBAD054A8E}" presName="node" presStyleLbl="node1" presStyleIdx="1" presStyleCnt="4" custScaleX="132505" custScaleY="122213">
        <dgm:presLayoutVars>
          <dgm:bulletEnabled val="1"/>
        </dgm:presLayoutVars>
      </dgm:prSet>
      <dgm:spPr/>
    </dgm:pt>
    <dgm:pt modelId="{58B186A7-679F-42F6-A133-28C377C88709}" type="pres">
      <dgm:prSet presAssocID="{77668519-91B5-41B6-8EED-08CBAD054A8E}" presName="dummy" presStyleCnt="0"/>
      <dgm:spPr/>
    </dgm:pt>
    <dgm:pt modelId="{F6368CE5-8EB1-442E-BB34-43EAB72165BB}" type="pres">
      <dgm:prSet presAssocID="{290BDD2D-6274-4D9C-B3AB-54FF5F98EAC9}" presName="sibTrans" presStyleLbl="sibTrans2D1" presStyleIdx="1" presStyleCnt="4"/>
      <dgm:spPr/>
    </dgm:pt>
    <dgm:pt modelId="{F1125C7A-4705-477E-9EC4-5A5AA173FA2E}" type="pres">
      <dgm:prSet presAssocID="{BBB2755D-12EB-482E-B5AB-16D763BF22BA}" presName="node" presStyleLbl="node1" presStyleIdx="2" presStyleCnt="4" custScaleX="132505" custScaleY="122213">
        <dgm:presLayoutVars>
          <dgm:bulletEnabled val="1"/>
        </dgm:presLayoutVars>
      </dgm:prSet>
      <dgm:spPr/>
    </dgm:pt>
    <dgm:pt modelId="{BF169EC3-14E4-413F-8F34-567BEEC9404B}" type="pres">
      <dgm:prSet presAssocID="{BBB2755D-12EB-482E-B5AB-16D763BF22BA}" presName="dummy" presStyleCnt="0"/>
      <dgm:spPr/>
    </dgm:pt>
    <dgm:pt modelId="{B2CC9891-F021-4022-8878-CF258A25B44B}" type="pres">
      <dgm:prSet presAssocID="{9A0A1261-3C7E-4893-8A0A-25FC93107EF5}" presName="sibTrans" presStyleLbl="sibTrans2D1" presStyleIdx="2" presStyleCnt="4"/>
      <dgm:spPr/>
    </dgm:pt>
    <dgm:pt modelId="{881A4E47-12F2-4597-B724-1F11EC0EE422}" type="pres">
      <dgm:prSet presAssocID="{8A6F38B2-3875-4446-AD42-8C83D0311E8E}" presName="node" presStyleLbl="node1" presStyleIdx="3" presStyleCnt="4" custScaleX="132505" custScaleY="122213">
        <dgm:presLayoutVars>
          <dgm:bulletEnabled val="1"/>
        </dgm:presLayoutVars>
      </dgm:prSet>
      <dgm:spPr/>
    </dgm:pt>
    <dgm:pt modelId="{67DCEDC6-3BBE-4671-AED7-B479B1DAC523}" type="pres">
      <dgm:prSet presAssocID="{8A6F38B2-3875-4446-AD42-8C83D0311E8E}" presName="dummy" presStyleCnt="0"/>
      <dgm:spPr/>
    </dgm:pt>
    <dgm:pt modelId="{9B564384-BB88-44A2-9441-9FDC915A63CE}" type="pres">
      <dgm:prSet presAssocID="{04775738-6A22-48DA-A70D-7393C938A81E}" presName="sibTrans" presStyleLbl="sibTrans2D1" presStyleIdx="3" presStyleCnt="4"/>
      <dgm:spPr/>
    </dgm:pt>
  </dgm:ptLst>
  <dgm:cxnLst>
    <dgm:cxn modelId="{258CE111-7191-4484-9864-B97E6A79ADDD}" type="presOf" srcId="{7EA39285-9DAC-4BB9-A68B-748E4A8E0715}" destId="{B53459B1-2350-4D4E-B323-D0BDA414DDEA}" srcOrd="0" destOrd="0" presId="urn:microsoft.com/office/officeart/2005/8/layout/radial6"/>
    <dgm:cxn modelId="{A391F11A-9A7E-424A-89BA-A03C024B6A97}" srcId="{F57E89F6-47E2-4FB9-80B1-30105604931E}" destId="{6655B3A9-891B-4586-9E73-EE24B6DCD5C1}" srcOrd="0" destOrd="0" parTransId="{44674616-3DDD-41F7-96E9-39C0FD89C1E4}" sibTransId="{29A91284-9F03-408D-8DED-681B1EC7A817}"/>
    <dgm:cxn modelId="{E05C9220-D786-4241-B0B7-17977D6445E9}" type="presOf" srcId="{A384CB89-1ED5-4E3E-A6D7-E4E084213682}" destId="{C3D3292B-90E6-4586-9E46-62F13F6DC212}" srcOrd="0" destOrd="0" presId="urn:microsoft.com/office/officeart/2005/8/layout/radial6"/>
    <dgm:cxn modelId="{AE8B7333-9B88-4506-8D0A-60EED9E1D11B}" type="presOf" srcId="{04775738-6A22-48DA-A70D-7393C938A81E}" destId="{9B564384-BB88-44A2-9441-9FDC915A63CE}" srcOrd="0" destOrd="0" presId="urn:microsoft.com/office/officeart/2005/8/layout/radial6"/>
    <dgm:cxn modelId="{8E339761-E613-4B49-BA17-02B07BE6BDCC}" type="presOf" srcId="{290BDD2D-6274-4D9C-B3AB-54FF5F98EAC9}" destId="{F6368CE5-8EB1-442E-BB34-43EAB72165BB}" srcOrd="0" destOrd="0" presId="urn:microsoft.com/office/officeart/2005/8/layout/radial6"/>
    <dgm:cxn modelId="{E27DDB69-5370-4A37-A367-6F21D3CD9D76}" type="presOf" srcId="{9A0A1261-3C7E-4893-8A0A-25FC93107EF5}" destId="{B2CC9891-F021-4022-8878-CF258A25B44B}" srcOrd="0" destOrd="0" presId="urn:microsoft.com/office/officeart/2005/8/layout/radial6"/>
    <dgm:cxn modelId="{69B27D6F-C5D6-455F-BC3C-A101E6B3F96F}" type="presOf" srcId="{77668519-91B5-41B6-8EED-08CBAD054A8E}" destId="{41A6732E-6433-44F6-8D8B-142DA5377128}" srcOrd="0" destOrd="0" presId="urn:microsoft.com/office/officeart/2005/8/layout/radial6"/>
    <dgm:cxn modelId="{142E3153-18E5-4E52-B8EB-496ECE418172}" type="presOf" srcId="{F57E89F6-47E2-4FB9-80B1-30105604931E}" destId="{D41FB836-16C4-4736-9A8F-FC56594F43C8}" srcOrd="0" destOrd="0" presId="urn:microsoft.com/office/officeart/2005/8/layout/radial6"/>
    <dgm:cxn modelId="{82B2BA54-3A09-42C9-84E1-45DFB39ADF81}" srcId="{6655B3A9-891B-4586-9E73-EE24B6DCD5C1}" destId="{8A6F38B2-3875-4446-AD42-8C83D0311E8E}" srcOrd="3" destOrd="0" parTransId="{65F4055E-C716-40D0-83A5-3F6CC98F3C43}" sibTransId="{04775738-6A22-48DA-A70D-7393C938A81E}"/>
    <dgm:cxn modelId="{910E4979-64F8-4828-9CA0-75740DFD1CD9}" type="presOf" srcId="{BBB2755D-12EB-482E-B5AB-16D763BF22BA}" destId="{F1125C7A-4705-477E-9EC4-5A5AA173FA2E}" srcOrd="0" destOrd="0" presId="urn:microsoft.com/office/officeart/2005/8/layout/radial6"/>
    <dgm:cxn modelId="{B646A47E-50C5-436A-90E5-AD03322CC409}" srcId="{6655B3A9-891B-4586-9E73-EE24B6DCD5C1}" destId="{7EA39285-9DAC-4BB9-A68B-748E4A8E0715}" srcOrd="0" destOrd="0" parTransId="{7899DD48-3337-41F8-A7DA-B6EFAE91EF5F}" sibTransId="{A384CB89-1ED5-4E3E-A6D7-E4E084213682}"/>
    <dgm:cxn modelId="{4E6BEDB8-23F1-42D9-9E98-FF57F9BAB84B}" type="presOf" srcId="{6655B3A9-891B-4586-9E73-EE24B6DCD5C1}" destId="{ADFC8A40-E47C-4B00-BC2D-D8B31B82EDE2}" srcOrd="0" destOrd="0" presId="urn:microsoft.com/office/officeart/2005/8/layout/radial6"/>
    <dgm:cxn modelId="{DF0A11BA-170D-457A-8DAC-2C89D7EEC17D}" srcId="{6655B3A9-891B-4586-9E73-EE24B6DCD5C1}" destId="{77668519-91B5-41B6-8EED-08CBAD054A8E}" srcOrd="1" destOrd="0" parTransId="{C0B760BA-7626-460B-B58B-859BCD190B51}" sibTransId="{290BDD2D-6274-4D9C-B3AB-54FF5F98EAC9}"/>
    <dgm:cxn modelId="{F693CEBA-1309-4E00-85B3-538BBAA92678}" srcId="{6655B3A9-891B-4586-9E73-EE24B6DCD5C1}" destId="{BBB2755D-12EB-482E-B5AB-16D763BF22BA}" srcOrd="2" destOrd="0" parTransId="{77ADAD70-3D25-48E2-ABA2-BD646B6A39E6}" sibTransId="{9A0A1261-3C7E-4893-8A0A-25FC93107EF5}"/>
    <dgm:cxn modelId="{41A15DDB-835A-47E8-B2FD-8C6C576FA241}" type="presOf" srcId="{8A6F38B2-3875-4446-AD42-8C83D0311E8E}" destId="{881A4E47-12F2-4597-B724-1F11EC0EE422}" srcOrd="0" destOrd="0" presId="urn:microsoft.com/office/officeart/2005/8/layout/radial6"/>
    <dgm:cxn modelId="{B69F8B2D-8A27-4D2A-A6BA-FE1B6278133C}" type="presParOf" srcId="{D41FB836-16C4-4736-9A8F-FC56594F43C8}" destId="{ADFC8A40-E47C-4B00-BC2D-D8B31B82EDE2}" srcOrd="0" destOrd="0" presId="urn:microsoft.com/office/officeart/2005/8/layout/radial6"/>
    <dgm:cxn modelId="{A9D5A323-6B57-4FE8-9FA4-94FADB657D94}" type="presParOf" srcId="{D41FB836-16C4-4736-9A8F-FC56594F43C8}" destId="{B53459B1-2350-4D4E-B323-D0BDA414DDEA}" srcOrd="1" destOrd="0" presId="urn:microsoft.com/office/officeart/2005/8/layout/radial6"/>
    <dgm:cxn modelId="{E5824A04-1808-4DA5-A97F-338724C3F90F}" type="presParOf" srcId="{D41FB836-16C4-4736-9A8F-FC56594F43C8}" destId="{194377B4-5AD9-44D5-B09F-51EB31BEE2E0}" srcOrd="2" destOrd="0" presId="urn:microsoft.com/office/officeart/2005/8/layout/radial6"/>
    <dgm:cxn modelId="{5FB9CF88-EE74-4C80-90EF-AB113DC1DF53}" type="presParOf" srcId="{D41FB836-16C4-4736-9A8F-FC56594F43C8}" destId="{C3D3292B-90E6-4586-9E46-62F13F6DC212}" srcOrd="3" destOrd="0" presId="urn:microsoft.com/office/officeart/2005/8/layout/radial6"/>
    <dgm:cxn modelId="{4DA68081-ADC3-43FB-9B47-6C32973AE3BE}" type="presParOf" srcId="{D41FB836-16C4-4736-9A8F-FC56594F43C8}" destId="{41A6732E-6433-44F6-8D8B-142DA5377128}" srcOrd="4" destOrd="0" presId="urn:microsoft.com/office/officeart/2005/8/layout/radial6"/>
    <dgm:cxn modelId="{B81E755F-F494-44E7-869B-0E26B9CB00A6}" type="presParOf" srcId="{D41FB836-16C4-4736-9A8F-FC56594F43C8}" destId="{58B186A7-679F-42F6-A133-28C377C88709}" srcOrd="5" destOrd="0" presId="urn:microsoft.com/office/officeart/2005/8/layout/radial6"/>
    <dgm:cxn modelId="{AEF0EF50-81DB-47DB-83A2-F2E6F8200E26}" type="presParOf" srcId="{D41FB836-16C4-4736-9A8F-FC56594F43C8}" destId="{F6368CE5-8EB1-442E-BB34-43EAB72165BB}" srcOrd="6" destOrd="0" presId="urn:microsoft.com/office/officeart/2005/8/layout/radial6"/>
    <dgm:cxn modelId="{AA81B145-E55B-4B49-A99E-7A43574B6C43}" type="presParOf" srcId="{D41FB836-16C4-4736-9A8F-FC56594F43C8}" destId="{F1125C7A-4705-477E-9EC4-5A5AA173FA2E}" srcOrd="7" destOrd="0" presId="urn:microsoft.com/office/officeart/2005/8/layout/radial6"/>
    <dgm:cxn modelId="{BC17F71D-CD1A-4D61-89EF-FF1AE35417F9}" type="presParOf" srcId="{D41FB836-16C4-4736-9A8F-FC56594F43C8}" destId="{BF169EC3-14E4-413F-8F34-567BEEC9404B}" srcOrd="8" destOrd="0" presId="urn:microsoft.com/office/officeart/2005/8/layout/radial6"/>
    <dgm:cxn modelId="{1A52EB3A-12BB-418F-8816-36C5AECABF63}" type="presParOf" srcId="{D41FB836-16C4-4736-9A8F-FC56594F43C8}" destId="{B2CC9891-F021-4022-8878-CF258A25B44B}" srcOrd="9" destOrd="0" presId="urn:microsoft.com/office/officeart/2005/8/layout/radial6"/>
    <dgm:cxn modelId="{9027225A-82D5-4D6B-8081-A328FFF95265}" type="presParOf" srcId="{D41FB836-16C4-4736-9A8F-FC56594F43C8}" destId="{881A4E47-12F2-4597-B724-1F11EC0EE422}" srcOrd="10" destOrd="0" presId="urn:microsoft.com/office/officeart/2005/8/layout/radial6"/>
    <dgm:cxn modelId="{0EE1361E-E779-46EF-BDA6-BA3FE5663661}" type="presParOf" srcId="{D41FB836-16C4-4736-9A8F-FC56594F43C8}" destId="{67DCEDC6-3BBE-4671-AED7-B479B1DAC523}" srcOrd="11" destOrd="0" presId="urn:microsoft.com/office/officeart/2005/8/layout/radial6"/>
    <dgm:cxn modelId="{889DADE4-062E-4426-8F43-B2BF07D9CD36}" type="presParOf" srcId="{D41FB836-16C4-4736-9A8F-FC56594F43C8}" destId="{9B564384-BB88-44A2-9441-9FDC915A63CE}"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536DD6-D64E-4329-92B1-5C3BC680444E}" type="doc">
      <dgm:prSet loTypeId="urn:microsoft.com/office/officeart/2005/8/layout/orgChart1" loCatId="hierarchy" qsTypeId="urn:microsoft.com/office/officeart/2005/8/quickstyle/3d3" qsCatId="3D" csTypeId="urn:microsoft.com/office/officeart/2005/8/colors/accent4_4" csCatId="accent4"/>
      <dgm:spPr/>
    </dgm:pt>
    <dgm:pt modelId="{3F386B6E-65D1-4F7C-9BC6-196FDA3DCECC}">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1" i="0" u="none" strike="noStrike" cap="none" normalizeH="0" baseline="0" dirty="0">
              <a:ln/>
              <a:effectLst/>
              <a:latin typeface="Arial" pitchFamily="34" charset="0"/>
              <a:cs typeface="Arial" pitchFamily="34" charset="0"/>
            </a:rPr>
            <a:t>Estadística Clásica</a:t>
          </a:r>
        </a:p>
      </dgm:t>
    </dgm:pt>
    <dgm:pt modelId="{FBDA567E-4408-4D69-848C-C9DAC1F03DE3}" type="parTrans" cxnId="{4C7B7841-BBC7-4C11-A064-6C8E5DC3A1B3}">
      <dgm:prSet/>
      <dgm:spPr/>
      <dgm:t>
        <a:bodyPr/>
        <a:lstStyle/>
        <a:p>
          <a:endParaRPr lang="es-PE" sz="3200">
            <a:latin typeface="Arial Narrow" pitchFamily="34" charset="0"/>
          </a:endParaRPr>
        </a:p>
      </dgm:t>
    </dgm:pt>
    <dgm:pt modelId="{62A35F15-481A-49CC-81A3-53134B77CA74}" type="sibTrans" cxnId="{4C7B7841-BBC7-4C11-A064-6C8E5DC3A1B3}">
      <dgm:prSet/>
      <dgm:spPr/>
      <dgm:t>
        <a:bodyPr/>
        <a:lstStyle/>
        <a:p>
          <a:endParaRPr lang="es-PE" sz="3200">
            <a:latin typeface="Arial Narrow" pitchFamily="34" charset="0"/>
          </a:endParaRPr>
        </a:p>
      </dgm:t>
    </dgm:pt>
    <dgm:pt modelId="{D4B5F8C5-69ED-4E15-B81D-DB2C1D062577}">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1" i="0" u="none" strike="noStrike" cap="none" normalizeH="0" baseline="0">
              <a:ln/>
              <a:effectLst/>
              <a:latin typeface="Arial" pitchFamily="34" charset="0"/>
              <a:cs typeface="Arial" pitchFamily="34" charset="0"/>
            </a:rPr>
            <a:t>Estadística Descriptiva</a:t>
          </a:r>
        </a:p>
      </dgm:t>
    </dgm:pt>
    <dgm:pt modelId="{6E476036-E39A-4488-812B-B796E29A0474}" type="parTrans" cxnId="{5A31F750-90CA-4204-9D61-926E6C04C6DC}">
      <dgm:prSet/>
      <dgm:spPr/>
      <dgm:t>
        <a:bodyPr/>
        <a:lstStyle/>
        <a:p>
          <a:endParaRPr lang="es-PE" sz="3200">
            <a:latin typeface="Arial Narrow" pitchFamily="34" charset="0"/>
          </a:endParaRPr>
        </a:p>
      </dgm:t>
    </dgm:pt>
    <dgm:pt modelId="{FBD116FA-C845-4C9A-9D42-E6795E71B131}" type="sibTrans" cxnId="{5A31F750-90CA-4204-9D61-926E6C04C6DC}">
      <dgm:prSet/>
      <dgm:spPr/>
      <dgm:t>
        <a:bodyPr/>
        <a:lstStyle/>
        <a:p>
          <a:endParaRPr lang="es-PE" sz="3200">
            <a:latin typeface="Arial Narrow" pitchFamily="34" charset="0"/>
          </a:endParaRPr>
        </a:p>
      </dgm:t>
    </dgm:pt>
    <dgm:pt modelId="{1F0E848D-CA0A-4440-B478-7723FF7D02B9}">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1" i="0" u="none" strike="noStrike" cap="none" normalizeH="0" baseline="0">
              <a:ln/>
              <a:effectLst/>
              <a:latin typeface="Arial" pitchFamily="34" charset="0"/>
              <a:cs typeface="Arial" pitchFamily="34" charset="0"/>
            </a:rPr>
            <a:t>Estadística Inferencial</a:t>
          </a:r>
        </a:p>
      </dgm:t>
    </dgm:pt>
    <dgm:pt modelId="{0009C828-CFA8-4224-BD2A-989A692DE8F2}" type="parTrans" cxnId="{5607CB85-F06B-4271-873C-61063A64108E}">
      <dgm:prSet/>
      <dgm:spPr/>
      <dgm:t>
        <a:bodyPr/>
        <a:lstStyle/>
        <a:p>
          <a:endParaRPr lang="es-PE" sz="3200">
            <a:latin typeface="Arial Narrow" pitchFamily="34" charset="0"/>
          </a:endParaRPr>
        </a:p>
      </dgm:t>
    </dgm:pt>
    <dgm:pt modelId="{9F66D467-368C-4144-BD89-49068B84A207}" type="sibTrans" cxnId="{5607CB85-F06B-4271-873C-61063A64108E}">
      <dgm:prSet/>
      <dgm:spPr/>
      <dgm:t>
        <a:bodyPr/>
        <a:lstStyle/>
        <a:p>
          <a:endParaRPr lang="es-PE" sz="3200">
            <a:latin typeface="Arial Narrow" pitchFamily="34" charset="0"/>
          </a:endParaRPr>
        </a:p>
      </dgm:t>
    </dgm:pt>
    <dgm:pt modelId="{DBF1F76C-8E49-44A2-BF1C-C78AF59C6A83}" type="pres">
      <dgm:prSet presAssocID="{AC536DD6-D64E-4329-92B1-5C3BC680444E}" presName="hierChild1" presStyleCnt="0">
        <dgm:presLayoutVars>
          <dgm:orgChart val="1"/>
          <dgm:chPref val="1"/>
          <dgm:dir/>
          <dgm:animOne val="branch"/>
          <dgm:animLvl val="lvl"/>
          <dgm:resizeHandles/>
        </dgm:presLayoutVars>
      </dgm:prSet>
      <dgm:spPr/>
    </dgm:pt>
    <dgm:pt modelId="{23ED690F-34DA-4261-9065-F04491EEF476}" type="pres">
      <dgm:prSet presAssocID="{3F386B6E-65D1-4F7C-9BC6-196FDA3DCECC}" presName="hierRoot1" presStyleCnt="0">
        <dgm:presLayoutVars>
          <dgm:hierBranch/>
        </dgm:presLayoutVars>
      </dgm:prSet>
      <dgm:spPr/>
    </dgm:pt>
    <dgm:pt modelId="{CF09D513-4C12-4826-BBC3-44FC43B18AE7}" type="pres">
      <dgm:prSet presAssocID="{3F386B6E-65D1-4F7C-9BC6-196FDA3DCECC}" presName="rootComposite1" presStyleCnt="0"/>
      <dgm:spPr/>
    </dgm:pt>
    <dgm:pt modelId="{F674BB0A-18B2-4258-9B4D-8AC92A92B118}" type="pres">
      <dgm:prSet presAssocID="{3F386B6E-65D1-4F7C-9BC6-196FDA3DCECC}" presName="rootText1" presStyleLbl="node0" presStyleIdx="0" presStyleCnt="1">
        <dgm:presLayoutVars>
          <dgm:chPref val="3"/>
        </dgm:presLayoutVars>
      </dgm:prSet>
      <dgm:spPr/>
    </dgm:pt>
    <dgm:pt modelId="{753D8461-C9C9-4E88-8221-4A187A475CDA}" type="pres">
      <dgm:prSet presAssocID="{3F386B6E-65D1-4F7C-9BC6-196FDA3DCECC}" presName="rootConnector1" presStyleLbl="node1" presStyleIdx="0" presStyleCnt="0"/>
      <dgm:spPr/>
    </dgm:pt>
    <dgm:pt modelId="{4689699E-8512-4C74-A421-6F03F15F84BB}" type="pres">
      <dgm:prSet presAssocID="{3F386B6E-65D1-4F7C-9BC6-196FDA3DCECC}" presName="hierChild2" presStyleCnt="0"/>
      <dgm:spPr/>
    </dgm:pt>
    <dgm:pt modelId="{A0CC7905-7CB2-4A6B-A77E-8E1D1CEC0077}" type="pres">
      <dgm:prSet presAssocID="{6E476036-E39A-4488-812B-B796E29A0474}" presName="Name35" presStyleLbl="parChTrans1D2" presStyleIdx="0" presStyleCnt="2"/>
      <dgm:spPr/>
    </dgm:pt>
    <dgm:pt modelId="{79BBFCF5-B2FF-4D63-A96C-065612EDBAB3}" type="pres">
      <dgm:prSet presAssocID="{D4B5F8C5-69ED-4E15-B81D-DB2C1D062577}" presName="hierRoot2" presStyleCnt="0">
        <dgm:presLayoutVars>
          <dgm:hierBranch/>
        </dgm:presLayoutVars>
      </dgm:prSet>
      <dgm:spPr/>
    </dgm:pt>
    <dgm:pt modelId="{88D40CA6-F02D-4A52-AD13-E6B1D7667E6E}" type="pres">
      <dgm:prSet presAssocID="{D4B5F8C5-69ED-4E15-B81D-DB2C1D062577}" presName="rootComposite" presStyleCnt="0"/>
      <dgm:spPr/>
    </dgm:pt>
    <dgm:pt modelId="{3B3FC543-1D7F-4A6F-A6F0-B39C17F71DEF}" type="pres">
      <dgm:prSet presAssocID="{D4B5F8C5-69ED-4E15-B81D-DB2C1D062577}" presName="rootText" presStyleLbl="node2" presStyleIdx="0" presStyleCnt="2">
        <dgm:presLayoutVars>
          <dgm:chPref val="3"/>
        </dgm:presLayoutVars>
      </dgm:prSet>
      <dgm:spPr/>
    </dgm:pt>
    <dgm:pt modelId="{5097E815-AD02-48D2-8C25-BA6360DACA8F}" type="pres">
      <dgm:prSet presAssocID="{D4B5F8C5-69ED-4E15-B81D-DB2C1D062577}" presName="rootConnector" presStyleLbl="node2" presStyleIdx="0" presStyleCnt="2"/>
      <dgm:spPr/>
    </dgm:pt>
    <dgm:pt modelId="{96AFA318-8740-40C3-9B6A-8C9FFAE91ACE}" type="pres">
      <dgm:prSet presAssocID="{D4B5F8C5-69ED-4E15-B81D-DB2C1D062577}" presName="hierChild4" presStyleCnt="0"/>
      <dgm:spPr/>
    </dgm:pt>
    <dgm:pt modelId="{D0C447D3-9CA4-4F46-8FF9-69AC1B3D4F14}" type="pres">
      <dgm:prSet presAssocID="{D4B5F8C5-69ED-4E15-B81D-DB2C1D062577}" presName="hierChild5" presStyleCnt="0"/>
      <dgm:spPr/>
    </dgm:pt>
    <dgm:pt modelId="{640F4AE5-F494-496E-B653-62D389AD4F89}" type="pres">
      <dgm:prSet presAssocID="{0009C828-CFA8-4224-BD2A-989A692DE8F2}" presName="Name35" presStyleLbl="parChTrans1D2" presStyleIdx="1" presStyleCnt="2"/>
      <dgm:spPr/>
    </dgm:pt>
    <dgm:pt modelId="{328C2913-CCE6-4B1C-BC0A-5D8946D3DFCE}" type="pres">
      <dgm:prSet presAssocID="{1F0E848D-CA0A-4440-B478-7723FF7D02B9}" presName="hierRoot2" presStyleCnt="0">
        <dgm:presLayoutVars>
          <dgm:hierBranch/>
        </dgm:presLayoutVars>
      </dgm:prSet>
      <dgm:spPr/>
    </dgm:pt>
    <dgm:pt modelId="{E9FA6B2A-AA91-4D11-8EC3-0DAD54F67053}" type="pres">
      <dgm:prSet presAssocID="{1F0E848D-CA0A-4440-B478-7723FF7D02B9}" presName="rootComposite" presStyleCnt="0"/>
      <dgm:spPr/>
    </dgm:pt>
    <dgm:pt modelId="{6A24DF16-E094-4435-8E7F-6401A684B41D}" type="pres">
      <dgm:prSet presAssocID="{1F0E848D-CA0A-4440-B478-7723FF7D02B9}" presName="rootText" presStyleLbl="node2" presStyleIdx="1" presStyleCnt="2">
        <dgm:presLayoutVars>
          <dgm:chPref val="3"/>
        </dgm:presLayoutVars>
      </dgm:prSet>
      <dgm:spPr/>
    </dgm:pt>
    <dgm:pt modelId="{94ABFF15-F145-4EDD-A378-001DB4F58060}" type="pres">
      <dgm:prSet presAssocID="{1F0E848D-CA0A-4440-B478-7723FF7D02B9}" presName="rootConnector" presStyleLbl="node2" presStyleIdx="1" presStyleCnt="2"/>
      <dgm:spPr/>
    </dgm:pt>
    <dgm:pt modelId="{DCDEEC82-DFB8-4B8C-82E1-E3C8EDA098B5}" type="pres">
      <dgm:prSet presAssocID="{1F0E848D-CA0A-4440-B478-7723FF7D02B9}" presName="hierChild4" presStyleCnt="0"/>
      <dgm:spPr/>
    </dgm:pt>
    <dgm:pt modelId="{072821FC-04C6-4E44-ABE1-CC887B99CD19}" type="pres">
      <dgm:prSet presAssocID="{1F0E848D-CA0A-4440-B478-7723FF7D02B9}" presName="hierChild5" presStyleCnt="0"/>
      <dgm:spPr/>
    </dgm:pt>
    <dgm:pt modelId="{A4DCF1BC-09FC-4BA8-A817-000C7CE4CF98}" type="pres">
      <dgm:prSet presAssocID="{3F386B6E-65D1-4F7C-9BC6-196FDA3DCECC}" presName="hierChild3" presStyleCnt="0"/>
      <dgm:spPr/>
    </dgm:pt>
  </dgm:ptLst>
  <dgm:cxnLst>
    <dgm:cxn modelId="{D7C09B0F-EE34-4EB5-A4AC-A5FCF145E184}" type="presOf" srcId="{AC536DD6-D64E-4329-92B1-5C3BC680444E}" destId="{DBF1F76C-8E49-44A2-BF1C-C78AF59C6A83}" srcOrd="0" destOrd="0" presId="urn:microsoft.com/office/officeart/2005/8/layout/orgChart1"/>
    <dgm:cxn modelId="{F0C47D1F-88FD-49AE-BB93-E74D8C2B65BD}" type="presOf" srcId="{1F0E848D-CA0A-4440-B478-7723FF7D02B9}" destId="{6A24DF16-E094-4435-8E7F-6401A684B41D}" srcOrd="0" destOrd="0" presId="urn:microsoft.com/office/officeart/2005/8/layout/orgChart1"/>
    <dgm:cxn modelId="{6F2B7F2A-4FB2-47B0-9813-23073A6D43FA}" type="presOf" srcId="{1F0E848D-CA0A-4440-B478-7723FF7D02B9}" destId="{94ABFF15-F145-4EDD-A378-001DB4F58060}" srcOrd="1" destOrd="0" presId="urn:microsoft.com/office/officeart/2005/8/layout/orgChart1"/>
    <dgm:cxn modelId="{98118630-A6AD-4B5C-812B-DA093CEFD2D9}" type="presOf" srcId="{3F386B6E-65D1-4F7C-9BC6-196FDA3DCECC}" destId="{F674BB0A-18B2-4258-9B4D-8AC92A92B118}" srcOrd="0" destOrd="0" presId="urn:microsoft.com/office/officeart/2005/8/layout/orgChart1"/>
    <dgm:cxn modelId="{4C7B7841-BBC7-4C11-A064-6C8E5DC3A1B3}" srcId="{AC536DD6-D64E-4329-92B1-5C3BC680444E}" destId="{3F386B6E-65D1-4F7C-9BC6-196FDA3DCECC}" srcOrd="0" destOrd="0" parTransId="{FBDA567E-4408-4D69-848C-C9DAC1F03DE3}" sibTransId="{62A35F15-481A-49CC-81A3-53134B77CA74}"/>
    <dgm:cxn modelId="{5A0C5148-C63E-4DD5-B059-F54397D053D6}" type="presOf" srcId="{D4B5F8C5-69ED-4E15-B81D-DB2C1D062577}" destId="{5097E815-AD02-48D2-8C25-BA6360DACA8F}" srcOrd="1" destOrd="0" presId="urn:microsoft.com/office/officeart/2005/8/layout/orgChart1"/>
    <dgm:cxn modelId="{B877844E-83AC-4E9E-AC9E-C057E7B7920E}" type="presOf" srcId="{3F386B6E-65D1-4F7C-9BC6-196FDA3DCECC}" destId="{753D8461-C9C9-4E88-8221-4A187A475CDA}" srcOrd="1" destOrd="0" presId="urn:microsoft.com/office/officeart/2005/8/layout/orgChart1"/>
    <dgm:cxn modelId="{5A31F750-90CA-4204-9D61-926E6C04C6DC}" srcId="{3F386B6E-65D1-4F7C-9BC6-196FDA3DCECC}" destId="{D4B5F8C5-69ED-4E15-B81D-DB2C1D062577}" srcOrd="0" destOrd="0" parTransId="{6E476036-E39A-4488-812B-B796E29A0474}" sibTransId="{FBD116FA-C845-4C9A-9D42-E6795E71B131}"/>
    <dgm:cxn modelId="{6BD96E56-E536-4679-8BD9-73715A0BB421}" type="presOf" srcId="{6E476036-E39A-4488-812B-B796E29A0474}" destId="{A0CC7905-7CB2-4A6B-A77E-8E1D1CEC0077}" srcOrd="0" destOrd="0" presId="urn:microsoft.com/office/officeart/2005/8/layout/orgChart1"/>
    <dgm:cxn modelId="{5607CB85-F06B-4271-873C-61063A64108E}" srcId="{3F386B6E-65D1-4F7C-9BC6-196FDA3DCECC}" destId="{1F0E848D-CA0A-4440-B478-7723FF7D02B9}" srcOrd="1" destOrd="0" parTransId="{0009C828-CFA8-4224-BD2A-989A692DE8F2}" sibTransId="{9F66D467-368C-4144-BD89-49068B84A207}"/>
    <dgm:cxn modelId="{8456FBB7-674A-4D1C-AA95-C51B7AA6299B}" type="presOf" srcId="{D4B5F8C5-69ED-4E15-B81D-DB2C1D062577}" destId="{3B3FC543-1D7F-4A6F-A6F0-B39C17F71DEF}" srcOrd="0" destOrd="0" presId="urn:microsoft.com/office/officeart/2005/8/layout/orgChart1"/>
    <dgm:cxn modelId="{119A0DE9-1D1F-454F-B871-EBA2A65A4059}" type="presOf" srcId="{0009C828-CFA8-4224-BD2A-989A692DE8F2}" destId="{640F4AE5-F494-496E-B653-62D389AD4F89}" srcOrd="0" destOrd="0" presId="urn:microsoft.com/office/officeart/2005/8/layout/orgChart1"/>
    <dgm:cxn modelId="{22224002-0699-4782-88ED-2B187B04970C}" type="presParOf" srcId="{DBF1F76C-8E49-44A2-BF1C-C78AF59C6A83}" destId="{23ED690F-34DA-4261-9065-F04491EEF476}" srcOrd="0" destOrd="0" presId="urn:microsoft.com/office/officeart/2005/8/layout/orgChart1"/>
    <dgm:cxn modelId="{01830F29-CCE4-4567-9460-66050F72ACC0}" type="presParOf" srcId="{23ED690F-34DA-4261-9065-F04491EEF476}" destId="{CF09D513-4C12-4826-BBC3-44FC43B18AE7}" srcOrd="0" destOrd="0" presId="urn:microsoft.com/office/officeart/2005/8/layout/orgChart1"/>
    <dgm:cxn modelId="{E182211E-3FF1-4B41-9B46-19326F11BB4B}" type="presParOf" srcId="{CF09D513-4C12-4826-BBC3-44FC43B18AE7}" destId="{F674BB0A-18B2-4258-9B4D-8AC92A92B118}" srcOrd="0" destOrd="0" presId="urn:microsoft.com/office/officeart/2005/8/layout/orgChart1"/>
    <dgm:cxn modelId="{2E85BFAD-349B-484C-A9A1-F8A4E6727F12}" type="presParOf" srcId="{CF09D513-4C12-4826-BBC3-44FC43B18AE7}" destId="{753D8461-C9C9-4E88-8221-4A187A475CDA}" srcOrd="1" destOrd="0" presId="urn:microsoft.com/office/officeart/2005/8/layout/orgChart1"/>
    <dgm:cxn modelId="{C4C5FCB1-4A49-4EB1-8211-DB719397518F}" type="presParOf" srcId="{23ED690F-34DA-4261-9065-F04491EEF476}" destId="{4689699E-8512-4C74-A421-6F03F15F84BB}" srcOrd="1" destOrd="0" presId="urn:microsoft.com/office/officeart/2005/8/layout/orgChart1"/>
    <dgm:cxn modelId="{F9E07603-B754-489F-9DD6-95478E16390F}" type="presParOf" srcId="{4689699E-8512-4C74-A421-6F03F15F84BB}" destId="{A0CC7905-7CB2-4A6B-A77E-8E1D1CEC0077}" srcOrd="0" destOrd="0" presId="urn:microsoft.com/office/officeart/2005/8/layout/orgChart1"/>
    <dgm:cxn modelId="{C8E1C827-0291-4909-A3E8-F9C944703A09}" type="presParOf" srcId="{4689699E-8512-4C74-A421-6F03F15F84BB}" destId="{79BBFCF5-B2FF-4D63-A96C-065612EDBAB3}" srcOrd="1" destOrd="0" presId="urn:microsoft.com/office/officeart/2005/8/layout/orgChart1"/>
    <dgm:cxn modelId="{F2908ED7-1404-4F3B-8CCC-240720C97557}" type="presParOf" srcId="{79BBFCF5-B2FF-4D63-A96C-065612EDBAB3}" destId="{88D40CA6-F02D-4A52-AD13-E6B1D7667E6E}" srcOrd="0" destOrd="0" presId="urn:microsoft.com/office/officeart/2005/8/layout/orgChart1"/>
    <dgm:cxn modelId="{33E26156-ABBD-4883-9F7F-90F8E82C7113}" type="presParOf" srcId="{88D40CA6-F02D-4A52-AD13-E6B1D7667E6E}" destId="{3B3FC543-1D7F-4A6F-A6F0-B39C17F71DEF}" srcOrd="0" destOrd="0" presId="urn:microsoft.com/office/officeart/2005/8/layout/orgChart1"/>
    <dgm:cxn modelId="{AFD5C82E-4945-43FC-80CD-23339089620B}" type="presParOf" srcId="{88D40CA6-F02D-4A52-AD13-E6B1D7667E6E}" destId="{5097E815-AD02-48D2-8C25-BA6360DACA8F}" srcOrd="1" destOrd="0" presId="urn:microsoft.com/office/officeart/2005/8/layout/orgChart1"/>
    <dgm:cxn modelId="{A96EE364-3129-4BB5-9BAA-B09D20D5295F}" type="presParOf" srcId="{79BBFCF5-B2FF-4D63-A96C-065612EDBAB3}" destId="{96AFA318-8740-40C3-9B6A-8C9FFAE91ACE}" srcOrd="1" destOrd="0" presId="urn:microsoft.com/office/officeart/2005/8/layout/orgChart1"/>
    <dgm:cxn modelId="{56A1C1F1-54E4-4702-AA11-011CD2C2859F}" type="presParOf" srcId="{79BBFCF5-B2FF-4D63-A96C-065612EDBAB3}" destId="{D0C447D3-9CA4-4F46-8FF9-69AC1B3D4F14}" srcOrd="2" destOrd="0" presId="urn:microsoft.com/office/officeart/2005/8/layout/orgChart1"/>
    <dgm:cxn modelId="{E8732641-AD1C-4651-BFE9-2B2C96FE5705}" type="presParOf" srcId="{4689699E-8512-4C74-A421-6F03F15F84BB}" destId="{640F4AE5-F494-496E-B653-62D389AD4F89}" srcOrd="2" destOrd="0" presId="urn:microsoft.com/office/officeart/2005/8/layout/orgChart1"/>
    <dgm:cxn modelId="{CC02D02F-6A55-4B93-9F46-0E14FE7D69B8}" type="presParOf" srcId="{4689699E-8512-4C74-A421-6F03F15F84BB}" destId="{328C2913-CCE6-4B1C-BC0A-5D8946D3DFCE}" srcOrd="3" destOrd="0" presId="urn:microsoft.com/office/officeart/2005/8/layout/orgChart1"/>
    <dgm:cxn modelId="{C87DB731-A176-4238-A493-69BBD2232D42}" type="presParOf" srcId="{328C2913-CCE6-4B1C-BC0A-5D8946D3DFCE}" destId="{E9FA6B2A-AA91-4D11-8EC3-0DAD54F67053}" srcOrd="0" destOrd="0" presId="urn:microsoft.com/office/officeart/2005/8/layout/orgChart1"/>
    <dgm:cxn modelId="{9062A91A-50EE-4942-90E3-BAC13A6C7929}" type="presParOf" srcId="{E9FA6B2A-AA91-4D11-8EC3-0DAD54F67053}" destId="{6A24DF16-E094-4435-8E7F-6401A684B41D}" srcOrd="0" destOrd="0" presId="urn:microsoft.com/office/officeart/2005/8/layout/orgChart1"/>
    <dgm:cxn modelId="{F4C79931-8D46-405A-B84A-14380319E13C}" type="presParOf" srcId="{E9FA6B2A-AA91-4D11-8EC3-0DAD54F67053}" destId="{94ABFF15-F145-4EDD-A378-001DB4F58060}" srcOrd="1" destOrd="0" presId="urn:microsoft.com/office/officeart/2005/8/layout/orgChart1"/>
    <dgm:cxn modelId="{4784204B-D1CF-4F2E-81DB-3B3B3DB255F0}" type="presParOf" srcId="{328C2913-CCE6-4B1C-BC0A-5D8946D3DFCE}" destId="{DCDEEC82-DFB8-4B8C-82E1-E3C8EDA098B5}" srcOrd="1" destOrd="0" presId="urn:microsoft.com/office/officeart/2005/8/layout/orgChart1"/>
    <dgm:cxn modelId="{1192B2EE-2E7F-4244-9D85-E895BC1FA493}" type="presParOf" srcId="{328C2913-CCE6-4B1C-BC0A-5D8946D3DFCE}" destId="{072821FC-04C6-4E44-ABE1-CC887B99CD19}" srcOrd="2" destOrd="0" presId="urn:microsoft.com/office/officeart/2005/8/layout/orgChart1"/>
    <dgm:cxn modelId="{9921FA63-22FD-48FC-B566-C9ECFDE1B1DB}" type="presParOf" srcId="{23ED690F-34DA-4261-9065-F04491EEF476}" destId="{A4DCF1BC-09FC-4BA8-A817-000C7CE4CF9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0D50B1-6821-40E4-84BD-8AEC7E62A472}" type="doc">
      <dgm:prSet loTypeId="urn:microsoft.com/office/officeart/2005/8/layout/orgChart1" loCatId="hierarchy" qsTypeId="urn:microsoft.com/office/officeart/2005/8/quickstyle/3d3" qsCatId="3D" csTypeId="urn:microsoft.com/office/officeart/2005/8/colors/accent4_4" csCatId="accent4"/>
      <dgm:spPr/>
    </dgm:pt>
    <dgm:pt modelId="{61A1A547-BC65-432A-9DF2-DE9E84FA9254}">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PE" sz="2000" b="1" i="0" u="none" strike="noStrike" cap="none" normalizeH="0" baseline="0" dirty="0">
              <a:ln/>
              <a:effectLst/>
              <a:latin typeface="Arial Narrow" pitchFamily="34" charset="0"/>
            </a:rPr>
            <a:t>Variable</a:t>
          </a:r>
          <a:endParaRPr kumimoji="0" lang="es-ES" sz="2000" b="1" i="0" u="none" strike="noStrike" cap="none" normalizeH="0" baseline="0" dirty="0">
            <a:ln/>
            <a:effectLst/>
            <a:latin typeface="Arial Narrow" pitchFamily="34" charset="0"/>
          </a:endParaRPr>
        </a:p>
      </dgm:t>
    </dgm:pt>
    <dgm:pt modelId="{4869F105-8CA4-4BE5-8FE0-452CB459F817}" type="parTrans" cxnId="{0FC6113B-9B9C-400C-AF4F-F8AC575FC731}">
      <dgm:prSet/>
      <dgm:spPr/>
      <dgm:t>
        <a:bodyPr/>
        <a:lstStyle/>
        <a:p>
          <a:endParaRPr lang="es-PE" sz="2000">
            <a:latin typeface="Arial Narrow" pitchFamily="34" charset="0"/>
          </a:endParaRPr>
        </a:p>
      </dgm:t>
    </dgm:pt>
    <dgm:pt modelId="{92426E91-2639-4792-9852-C155E6235507}" type="sibTrans" cxnId="{0FC6113B-9B9C-400C-AF4F-F8AC575FC731}">
      <dgm:prSet/>
      <dgm:spPr/>
      <dgm:t>
        <a:bodyPr/>
        <a:lstStyle/>
        <a:p>
          <a:endParaRPr lang="es-PE" sz="2000">
            <a:latin typeface="Arial Narrow" pitchFamily="34" charset="0"/>
          </a:endParaRPr>
        </a:p>
      </dgm:t>
    </dgm:pt>
    <dgm:pt modelId="{AE48C873-18BD-4072-80A4-5CD5D76956CE}">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PE" sz="2000" b="1" i="0" u="none" strike="noStrike" cap="none" normalizeH="0" baseline="0">
              <a:ln/>
              <a:effectLst/>
              <a:latin typeface="Arial Narrow" pitchFamily="34" charset="0"/>
            </a:rPr>
            <a:t>Cualitativa</a:t>
          </a:r>
          <a:endParaRPr kumimoji="0" lang="es-ES" sz="2000" b="1" i="0" u="none" strike="noStrike" cap="none" normalizeH="0" baseline="0">
            <a:ln/>
            <a:effectLst/>
            <a:latin typeface="Arial Narrow" pitchFamily="34" charset="0"/>
          </a:endParaRPr>
        </a:p>
      </dgm:t>
    </dgm:pt>
    <dgm:pt modelId="{CB73AC0F-B9D8-4DC2-9B24-2EEA48430122}" type="parTrans" cxnId="{453D16AD-6413-4EC8-9F93-04DCE795E5C0}">
      <dgm:prSet/>
      <dgm:spPr/>
      <dgm:t>
        <a:bodyPr/>
        <a:lstStyle/>
        <a:p>
          <a:endParaRPr lang="es-PE" sz="2000">
            <a:latin typeface="Arial Narrow" pitchFamily="34" charset="0"/>
          </a:endParaRPr>
        </a:p>
      </dgm:t>
    </dgm:pt>
    <dgm:pt modelId="{3C9C7527-4737-4883-9343-D130C349A8C1}" type="sibTrans" cxnId="{453D16AD-6413-4EC8-9F93-04DCE795E5C0}">
      <dgm:prSet/>
      <dgm:spPr/>
      <dgm:t>
        <a:bodyPr/>
        <a:lstStyle/>
        <a:p>
          <a:endParaRPr lang="es-PE" sz="2000">
            <a:latin typeface="Arial Narrow" pitchFamily="34" charset="0"/>
          </a:endParaRPr>
        </a:p>
      </dgm:t>
    </dgm:pt>
    <dgm:pt modelId="{83B8828B-6978-4CDC-B330-BF55C991EE9B}">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PE" sz="2000" b="1" i="0" u="none" strike="noStrike" cap="none" normalizeH="0" baseline="0">
              <a:ln/>
              <a:effectLst/>
              <a:latin typeface="Arial Narrow" pitchFamily="34" charset="0"/>
            </a:rPr>
            <a:t>Nominal</a:t>
          </a:r>
          <a:endParaRPr kumimoji="0" lang="es-ES" sz="2000" b="1" i="0" u="none" strike="noStrike" cap="none" normalizeH="0" baseline="0">
            <a:ln/>
            <a:effectLst/>
            <a:latin typeface="Arial Narrow" pitchFamily="34" charset="0"/>
          </a:endParaRPr>
        </a:p>
      </dgm:t>
    </dgm:pt>
    <dgm:pt modelId="{4DE0049F-E3CD-4900-A385-82B2AEDFE2ED}" type="parTrans" cxnId="{34208F44-BACF-4DEA-8A33-45CAEC009FA3}">
      <dgm:prSet/>
      <dgm:spPr/>
      <dgm:t>
        <a:bodyPr/>
        <a:lstStyle/>
        <a:p>
          <a:endParaRPr lang="es-PE" sz="2000">
            <a:latin typeface="Arial Narrow" pitchFamily="34" charset="0"/>
          </a:endParaRPr>
        </a:p>
      </dgm:t>
    </dgm:pt>
    <dgm:pt modelId="{2FE49378-5BF7-4225-B940-97B031370F5F}" type="sibTrans" cxnId="{34208F44-BACF-4DEA-8A33-45CAEC009FA3}">
      <dgm:prSet/>
      <dgm:spPr/>
      <dgm:t>
        <a:bodyPr/>
        <a:lstStyle/>
        <a:p>
          <a:endParaRPr lang="es-PE" sz="2000">
            <a:latin typeface="Arial Narrow" pitchFamily="34" charset="0"/>
          </a:endParaRPr>
        </a:p>
      </dgm:t>
    </dgm:pt>
    <dgm:pt modelId="{26904CF9-751D-4228-AF13-944D5F86CCE7}">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PE" sz="2000" b="1" i="0" u="none" strike="noStrike" cap="none" normalizeH="0" baseline="0">
              <a:ln/>
              <a:effectLst/>
              <a:latin typeface="Arial Narrow" pitchFamily="34" charset="0"/>
            </a:rPr>
            <a:t>Ordinal</a:t>
          </a:r>
          <a:endParaRPr kumimoji="0" lang="es-ES" sz="2000" b="1" i="0" u="none" strike="noStrike" cap="none" normalizeH="0" baseline="0">
            <a:ln/>
            <a:effectLst/>
            <a:latin typeface="Arial Narrow" pitchFamily="34" charset="0"/>
          </a:endParaRPr>
        </a:p>
      </dgm:t>
    </dgm:pt>
    <dgm:pt modelId="{154BB1C9-D1C3-49C4-8308-90A5BE5FAE64}" type="parTrans" cxnId="{B6BD6734-394B-4B8E-83F5-1A76708BAFAD}">
      <dgm:prSet/>
      <dgm:spPr/>
      <dgm:t>
        <a:bodyPr/>
        <a:lstStyle/>
        <a:p>
          <a:endParaRPr lang="es-PE" sz="2000">
            <a:latin typeface="Arial Narrow" pitchFamily="34" charset="0"/>
          </a:endParaRPr>
        </a:p>
      </dgm:t>
    </dgm:pt>
    <dgm:pt modelId="{BCD6AE7F-0DCB-4C16-B12E-05E0CE5A4FBB}" type="sibTrans" cxnId="{B6BD6734-394B-4B8E-83F5-1A76708BAFAD}">
      <dgm:prSet/>
      <dgm:spPr/>
      <dgm:t>
        <a:bodyPr/>
        <a:lstStyle/>
        <a:p>
          <a:endParaRPr lang="es-PE" sz="2000">
            <a:latin typeface="Arial Narrow" pitchFamily="34" charset="0"/>
          </a:endParaRPr>
        </a:p>
      </dgm:t>
    </dgm:pt>
    <dgm:pt modelId="{831AF2B2-66F8-4E6F-85F5-335843501A65}">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PE" sz="2000" b="1" i="0" u="none" strike="noStrike" cap="none" normalizeH="0" baseline="0">
              <a:ln/>
              <a:effectLst/>
              <a:latin typeface="Arial Narrow" pitchFamily="34" charset="0"/>
            </a:rPr>
            <a:t>Cuantitativa </a:t>
          </a:r>
          <a:endParaRPr kumimoji="0" lang="es-ES" sz="2000" b="1" i="0" u="none" strike="noStrike" cap="none" normalizeH="0" baseline="0">
            <a:ln/>
            <a:effectLst/>
            <a:latin typeface="Arial Narrow" pitchFamily="34" charset="0"/>
          </a:endParaRPr>
        </a:p>
      </dgm:t>
    </dgm:pt>
    <dgm:pt modelId="{44A9B3D4-12DD-4354-9B6F-C4D602B9C1F6}" type="parTrans" cxnId="{24FCB2FE-5EB8-4607-BD58-05F5456115E9}">
      <dgm:prSet/>
      <dgm:spPr/>
      <dgm:t>
        <a:bodyPr/>
        <a:lstStyle/>
        <a:p>
          <a:endParaRPr lang="es-PE" sz="2000">
            <a:latin typeface="Arial Narrow" pitchFamily="34" charset="0"/>
          </a:endParaRPr>
        </a:p>
      </dgm:t>
    </dgm:pt>
    <dgm:pt modelId="{D6882C6C-DDF7-4F77-9155-62984350875A}" type="sibTrans" cxnId="{24FCB2FE-5EB8-4607-BD58-05F5456115E9}">
      <dgm:prSet/>
      <dgm:spPr/>
      <dgm:t>
        <a:bodyPr/>
        <a:lstStyle/>
        <a:p>
          <a:endParaRPr lang="es-PE" sz="2000">
            <a:latin typeface="Arial Narrow" pitchFamily="34" charset="0"/>
          </a:endParaRPr>
        </a:p>
      </dgm:t>
    </dgm:pt>
    <dgm:pt modelId="{6AC63740-EA25-4EEB-B879-23516037AFF1}">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PE" sz="2000" b="1" i="0" u="none" strike="noStrike" cap="none" normalizeH="0" baseline="0">
              <a:ln/>
              <a:effectLst/>
              <a:latin typeface="Arial Narrow" pitchFamily="34" charset="0"/>
            </a:rPr>
            <a:t>Discreta</a:t>
          </a:r>
          <a:endParaRPr kumimoji="0" lang="es-ES" sz="2000" b="1" i="0" u="none" strike="noStrike" cap="none" normalizeH="0" baseline="0">
            <a:ln/>
            <a:effectLst/>
            <a:latin typeface="Arial Narrow" pitchFamily="34" charset="0"/>
          </a:endParaRPr>
        </a:p>
      </dgm:t>
    </dgm:pt>
    <dgm:pt modelId="{CFD2E42A-DA8C-41A4-B256-812BFD641FF8}" type="parTrans" cxnId="{405F8B9B-B9E4-457A-96C3-8387CF6EC671}">
      <dgm:prSet/>
      <dgm:spPr/>
      <dgm:t>
        <a:bodyPr/>
        <a:lstStyle/>
        <a:p>
          <a:endParaRPr lang="es-PE" sz="2000">
            <a:latin typeface="Arial Narrow" pitchFamily="34" charset="0"/>
          </a:endParaRPr>
        </a:p>
      </dgm:t>
    </dgm:pt>
    <dgm:pt modelId="{0FACC2ED-BBB9-4836-B4B8-00AE4A661C36}" type="sibTrans" cxnId="{405F8B9B-B9E4-457A-96C3-8387CF6EC671}">
      <dgm:prSet/>
      <dgm:spPr/>
      <dgm:t>
        <a:bodyPr/>
        <a:lstStyle/>
        <a:p>
          <a:endParaRPr lang="es-PE" sz="2000">
            <a:latin typeface="Arial Narrow" pitchFamily="34" charset="0"/>
          </a:endParaRPr>
        </a:p>
      </dgm:t>
    </dgm:pt>
    <dgm:pt modelId="{4D1AF51B-9806-4B7E-8997-3534930FC90D}">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PE" sz="2000" b="1" i="0" u="none" strike="noStrike" cap="none" normalizeH="0" baseline="0">
              <a:ln/>
              <a:effectLst/>
              <a:latin typeface="Arial Narrow" pitchFamily="34" charset="0"/>
            </a:rPr>
            <a:t>Continua</a:t>
          </a:r>
          <a:endParaRPr kumimoji="0" lang="es-ES" sz="2000" b="1" i="0" u="none" strike="noStrike" cap="none" normalizeH="0" baseline="0">
            <a:ln/>
            <a:effectLst/>
            <a:latin typeface="Arial Narrow" pitchFamily="34" charset="0"/>
          </a:endParaRPr>
        </a:p>
      </dgm:t>
    </dgm:pt>
    <dgm:pt modelId="{57A87B47-37A2-4551-BA06-56FAB46A0848}" type="parTrans" cxnId="{AE4169A3-AD5F-4528-B5E5-01F3210F67C4}">
      <dgm:prSet/>
      <dgm:spPr/>
      <dgm:t>
        <a:bodyPr/>
        <a:lstStyle/>
        <a:p>
          <a:endParaRPr lang="es-PE" sz="2000">
            <a:latin typeface="Arial Narrow" pitchFamily="34" charset="0"/>
          </a:endParaRPr>
        </a:p>
      </dgm:t>
    </dgm:pt>
    <dgm:pt modelId="{FAF54866-84CA-4FB9-8233-32EAB1D0AEDD}" type="sibTrans" cxnId="{AE4169A3-AD5F-4528-B5E5-01F3210F67C4}">
      <dgm:prSet/>
      <dgm:spPr/>
      <dgm:t>
        <a:bodyPr/>
        <a:lstStyle/>
        <a:p>
          <a:endParaRPr lang="es-PE" sz="2000">
            <a:latin typeface="Arial Narrow" pitchFamily="34" charset="0"/>
          </a:endParaRPr>
        </a:p>
      </dgm:t>
    </dgm:pt>
    <dgm:pt modelId="{FD80DFFC-FAD4-445E-9649-B082AA9A3B48}" type="pres">
      <dgm:prSet presAssocID="{000D50B1-6821-40E4-84BD-8AEC7E62A472}" presName="hierChild1" presStyleCnt="0">
        <dgm:presLayoutVars>
          <dgm:orgChart val="1"/>
          <dgm:chPref val="1"/>
          <dgm:dir/>
          <dgm:animOne val="branch"/>
          <dgm:animLvl val="lvl"/>
          <dgm:resizeHandles/>
        </dgm:presLayoutVars>
      </dgm:prSet>
      <dgm:spPr/>
    </dgm:pt>
    <dgm:pt modelId="{1625F7E7-E543-453E-9882-56DE3CE35E65}" type="pres">
      <dgm:prSet presAssocID="{61A1A547-BC65-432A-9DF2-DE9E84FA9254}" presName="hierRoot1" presStyleCnt="0">
        <dgm:presLayoutVars>
          <dgm:hierBranch/>
        </dgm:presLayoutVars>
      </dgm:prSet>
      <dgm:spPr/>
    </dgm:pt>
    <dgm:pt modelId="{8FDB2BC5-908D-4F10-B00A-5832F97B7B87}" type="pres">
      <dgm:prSet presAssocID="{61A1A547-BC65-432A-9DF2-DE9E84FA9254}" presName="rootComposite1" presStyleCnt="0"/>
      <dgm:spPr/>
    </dgm:pt>
    <dgm:pt modelId="{E76652DC-298B-4F77-B8AF-0D6761237A2F}" type="pres">
      <dgm:prSet presAssocID="{61A1A547-BC65-432A-9DF2-DE9E84FA9254}" presName="rootText1" presStyleLbl="node0" presStyleIdx="0" presStyleCnt="1">
        <dgm:presLayoutVars>
          <dgm:chPref val="3"/>
        </dgm:presLayoutVars>
      </dgm:prSet>
      <dgm:spPr/>
    </dgm:pt>
    <dgm:pt modelId="{8D0DE818-66EF-4844-BEC2-57382858DD7B}" type="pres">
      <dgm:prSet presAssocID="{61A1A547-BC65-432A-9DF2-DE9E84FA9254}" presName="rootConnector1" presStyleLbl="node1" presStyleIdx="0" presStyleCnt="0"/>
      <dgm:spPr/>
    </dgm:pt>
    <dgm:pt modelId="{9BAC16AD-E84B-418C-BB90-CEE4805E331A}" type="pres">
      <dgm:prSet presAssocID="{61A1A547-BC65-432A-9DF2-DE9E84FA9254}" presName="hierChild2" presStyleCnt="0"/>
      <dgm:spPr/>
    </dgm:pt>
    <dgm:pt modelId="{FA4B1C41-349A-48DB-A327-2D564A19B168}" type="pres">
      <dgm:prSet presAssocID="{CB73AC0F-B9D8-4DC2-9B24-2EEA48430122}" presName="Name35" presStyleLbl="parChTrans1D2" presStyleIdx="0" presStyleCnt="2"/>
      <dgm:spPr/>
    </dgm:pt>
    <dgm:pt modelId="{C5014273-D635-4D92-BB65-791F81464F97}" type="pres">
      <dgm:prSet presAssocID="{AE48C873-18BD-4072-80A4-5CD5D76956CE}" presName="hierRoot2" presStyleCnt="0">
        <dgm:presLayoutVars>
          <dgm:hierBranch/>
        </dgm:presLayoutVars>
      </dgm:prSet>
      <dgm:spPr/>
    </dgm:pt>
    <dgm:pt modelId="{F5E308BC-C7A9-49C2-8EC6-E8BBA1EF3492}" type="pres">
      <dgm:prSet presAssocID="{AE48C873-18BD-4072-80A4-5CD5D76956CE}" presName="rootComposite" presStyleCnt="0"/>
      <dgm:spPr/>
    </dgm:pt>
    <dgm:pt modelId="{BA2573E3-0CCA-458D-8F31-82BB966C694D}" type="pres">
      <dgm:prSet presAssocID="{AE48C873-18BD-4072-80A4-5CD5D76956CE}" presName="rootText" presStyleLbl="node2" presStyleIdx="0" presStyleCnt="2">
        <dgm:presLayoutVars>
          <dgm:chPref val="3"/>
        </dgm:presLayoutVars>
      </dgm:prSet>
      <dgm:spPr/>
    </dgm:pt>
    <dgm:pt modelId="{87E3DD5B-C75C-41C4-9C95-DCD8B29FEBA9}" type="pres">
      <dgm:prSet presAssocID="{AE48C873-18BD-4072-80A4-5CD5D76956CE}" presName="rootConnector" presStyleLbl="node2" presStyleIdx="0" presStyleCnt="2"/>
      <dgm:spPr/>
    </dgm:pt>
    <dgm:pt modelId="{DB580C4B-4E56-49F9-9CAC-97B3E0DBFB7C}" type="pres">
      <dgm:prSet presAssocID="{AE48C873-18BD-4072-80A4-5CD5D76956CE}" presName="hierChild4" presStyleCnt="0"/>
      <dgm:spPr/>
    </dgm:pt>
    <dgm:pt modelId="{3F3677F2-2EE8-4F0F-A30C-2BC03D9557FB}" type="pres">
      <dgm:prSet presAssocID="{4DE0049F-E3CD-4900-A385-82B2AEDFE2ED}" presName="Name35" presStyleLbl="parChTrans1D3" presStyleIdx="0" presStyleCnt="4"/>
      <dgm:spPr/>
    </dgm:pt>
    <dgm:pt modelId="{E1433BBA-3278-4395-BEA1-3FF2268C520C}" type="pres">
      <dgm:prSet presAssocID="{83B8828B-6978-4CDC-B330-BF55C991EE9B}" presName="hierRoot2" presStyleCnt="0">
        <dgm:presLayoutVars>
          <dgm:hierBranch val="r"/>
        </dgm:presLayoutVars>
      </dgm:prSet>
      <dgm:spPr/>
    </dgm:pt>
    <dgm:pt modelId="{E8F64FC8-2DFC-4564-B0D3-A1A41DD7BB45}" type="pres">
      <dgm:prSet presAssocID="{83B8828B-6978-4CDC-B330-BF55C991EE9B}" presName="rootComposite" presStyleCnt="0"/>
      <dgm:spPr/>
    </dgm:pt>
    <dgm:pt modelId="{5B492960-FCE1-49EE-A37B-9A6EBBEFCDF7}" type="pres">
      <dgm:prSet presAssocID="{83B8828B-6978-4CDC-B330-BF55C991EE9B}" presName="rootText" presStyleLbl="node3" presStyleIdx="0" presStyleCnt="4">
        <dgm:presLayoutVars>
          <dgm:chPref val="3"/>
        </dgm:presLayoutVars>
      </dgm:prSet>
      <dgm:spPr/>
    </dgm:pt>
    <dgm:pt modelId="{50F0C02F-CF3C-4EA9-A0B8-81E0E9B86536}" type="pres">
      <dgm:prSet presAssocID="{83B8828B-6978-4CDC-B330-BF55C991EE9B}" presName="rootConnector" presStyleLbl="node3" presStyleIdx="0" presStyleCnt="4"/>
      <dgm:spPr/>
    </dgm:pt>
    <dgm:pt modelId="{BCCF3D35-6B71-4B2F-99E7-70C0FD43772A}" type="pres">
      <dgm:prSet presAssocID="{83B8828B-6978-4CDC-B330-BF55C991EE9B}" presName="hierChild4" presStyleCnt="0"/>
      <dgm:spPr/>
    </dgm:pt>
    <dgm:pt modelId="{A58FE4B1-A903-4213-A4B7-5B8257CF1C47}" type="pres">
      <dgm:prSet presAssocID="{83B8828B-6978-4CDC-B330-BF55C991EE9B}" presName="hierChild5" presStyleCnt="0"/>
      <dgm:spPr/>
    </dgm:pt>
    <dgm:pt modelId="{78BBA620-EF10-43B7-B2DA-ABA587C7C056}" type="pres">
      <dgm:prSet presAssocID="{154BB1C9-D1C3-49C4-8308-90A5BE5FAE64}" presName="Name35" presStyleLbl="parChTrans1D3" presStyleIdx="1" presStyleCnt="4"/>
      <dgm:spPr/>
    </dgm:pt>
    <dgm:pt modelId="{7DD3A137-3568-47C5-96B4-FB4CC92AD949}" type="pres">
      <dgm:prSet presAssocID="{26904CF9-751D-4228-AF13-944D5F86CCE7}" presName="hierRoot2" presStyleCnt="0">
        <dgm:presLayoutVars>
          <dgm:hierBranch val="r"/>
        </dgm:presLayoutVars>
      </dgm:prSet>
      <dgm:spPr/>
    </dgm:pt>
    <dgm:pt modelId="{1747AD73-61E7-4098-BE42-8D2019A0465C}" type="pres">
      <dgm:prSet presAssocID="{26904CF9-751D-4228-AF13-944D5F86CCE7}" presName="rootComposite" presStyleCnt="0"/>
      <dgm:spPr/>
    </dgm:pt>
    <dgm:pt modelId="{B10DC2F4-AF2E-4DE6-8379-20BFBC2937C7}" type="pres">
      <dgm:prSet presAssocID="{26904CF9-751D-4228-AF13-944D5F86CCE7}" presName="rootText" presStyleLbl="node3" presStyleIdx="1" presStyleCnt="4">
        <dgm:presLayoutVars>
          <dgm:chPref val="3"/>
        </dgm:presLayoutVars>
      </dgm:prSet>
      <dgm:spPr/>
    </dgm:pt>
    <dgm:pt modelId="{D888A2B6-CA94-4F1E-AE88-073398B58F9A}" type="pres">
      <dgm:prSet presAssocID="{26904CF9-751D-4228-AF13-944D5F86CCE7}" presName="rootConnector" presStyleLbl="node3" presStyleIdx="1" presStyleCnt="4"/>
      <dgm:spPr/>
    </dgm:pt>
    <dgm:pt modelId="{F06478E6-8EAF-41E5-8CCC-A56A7BA4BF8D}" type="pres">
      <dgm:prSet presAssocID="{26904CF9-751D-4228-AF13-944D5F86CCE7}" presName="hierChild4" presStyleCnt="0"/>
      <dgm:spPr/>
    </dgm:pt>
    <dgm:pt modelId="{14B39B68-8B30-4330-984C-758BA064D486}" type="pres">
      <dgm:prSet presAssocID="{26904CF9-751D-4228-AF13-944D5F86CCE7}" presName="hierChild5" presStyleCnt="0"/>
      <dgm:spPr/>
    </dgm:pt>
    <dgm:pt modelId="{73660B13-7DCD-40C9-A483-6AEDD57F7996}" type="pres">
      <dgm:prSet presAssocID="{AE48C873-18BD-4072-80A4-5CD5D76956CE}" presName="hierChild5" presStyleCnt="0"/>
      <dgm:spPr/>
    </dgm:pt>
    <dgm:pt modelId="{B8A160FD-77D1-40E8-ABC1-1C53F121A90C}" type="pres">
      <dgm:prSet presAssocID="{44A9B3D4-12DD-4354-9B6F-C4D602B9C1F6}" presName="Name35" presStyleLbl="parChTrans1D2" presStyleIdx="1" presStyleCnt="2"/>
      <dgm:spPr/>
    </dgm:pt>
    <dgm:pt modelId="{ED3F80A0-FE61-4108-A564-4652E98C6B7B}" type="pres">
      <dgm:prSet presAssocID="{831AF2B2-66F8-4E6F-85F5-335843501A65}" presName="hierRoot2" presStyleCnt="0">
        <dgm:presLayoutVars>
          <dgm:hierBranch/>
        </dgm:presLayoutVars>
      </dgm:prSet>
      <dgm:spPr/>
    </dgm:pt>
    <dgm:pt modelId="{BF7D739B-A0B3-431B-B3CC-29C1B1B7F6BE}" type="pres">
      <dgm:prSet presAssocID="{831AF2B2-66F8-4E6F-85F5-335843501A65}" presName="rootComposite" presStyleCnt="0"/>
      <dgm:spPr/>
    </dgm:pt>
    <dgm:pt modelId="{85F44B01-61D4-4880-A8A2-949FF73380B4}" type="pres">
      <dgm:prSet presAssocID="{831AF2B2-66F8-4E6F-85F5-335843501A65}" presName="rootText" presStyleLbl="node2" presStyleIdx="1" presStyleCnt="2">
        <dgm:presLayoutVars>
          <dgm:chPref val="3"/>
        </dgm:presLayoutVars>
      </dgm:prSet>
      <dgm:spPr/>
    </dgm:pt>
    <dgm:pt modelId="{153600E6-1FBD-466C-B4F4-391F7C0CE683}" type="pres">
      <dgm:prSet presAssocID="{831AF2B2-66F8-4E6F-85F5-335843501A65}" presName="rootConnector" presStyleLbl="node2" presStyleIdx="1" presStyleCnt="2"/>
      <dgm:spPr/>
    </dgm:pt>
    <dgm:pt modelId="{7C93F8AB-886F-42C5-A8C0-51BE9BD6A40A}" type="pres">
      <dgm:prSet presAssocID="{831AF2B2-66F8-4E6F-85F5-335843501A65}" presName="hierChild4" presStyleCnt="0"/>
      <dgm:spPr/>
    </dgm:pt>
    <dgm:pt modelId="{89FD2A07-A3FE-40E1-8838-ECC1AEE5BA38}" type="pres">
      <dgm:prSet presAssocID="{CFD2E42A-DA8C-41A4-B256-812BFD641FF8}" presName="Name35" presStyleLbl="parChTrans1D3" presStyleIdx="2" presStyleCnt="4"/>
      <dgm:spPr/>
    </dgm:pt>
    <dgm:pt modelId="{2DB7C049-29CA-42AE-A26A-FF9FA4984E0E}" type="pres">
      <dgm:prSet presAssocID="{6AC63740-EA25-4EEB-B879-23516037AFF1}" presName="hierRoot2" presStyleCnt="0">
        <dgm:presLayoutVars>
          <dgm:hierBranch val="r"/>
        </dgm:presLayoutVars>
      </dgm:prSet>
      <dgm:spPr/>
    </dgm:pt>
    <dgm:pt modelId="{D2715B3E-33DF-43B9-AF81-3EE13232B451}" type="pres">
      <dgm:prSet presAssocID="{6AC63740-EA25-4EEB-B879-23516037AFF1}" presName="rootComposite" presStyleCnt="0"/>
      <dgm:spPr/>
    </dgm:pt>
    <dgm:pt modelId="{99FD5099-84F1-4B0E-9264-8E06A2052CD7}" type="pres">
      <dgm:prSet presAssocID="{6AC63740-EA25-4EEB-B879-23516037AFF1}" presName="rootText" presStyleLbl="node3" presStyleIdx="2" presStyleCnt="4">
        <dgm:presLayoutVars>
          <dgm:chPref val="3"/>
        </dgm:presLayoutVars>
      </dgm:prSet>
      <dgm:spPr/>
    </dgm:pt>
    <dgm:pt modelId="{1D38C9FD-F9C6-4B70-94D1-A19C00DB2390}" type="pres">
      <dgm:prSet presAssocID="{6AC63740-EA25-4EEB-B879-23516037AFF1}" presName="rootConnector" presStyleLbl="node3" presStyleIdx="2" presStyleCnt="4"/>
      <dgm:spPr/>
    </dgm:pt>
    <dgm:pt modelId="{7223AEC8-5569-4ECE-B1C3-D48A25E693D8}" type="pres">
      <dgm:prSet presAssocID="{6AC63740-EA25-4EEB-B879-23516037AFF1}" presName="hierChild4" presStyleCnt="0"/>
      <dgm:spPr/>
    </dgm:pt>
    <dgm:pt modelId="{2297C08B-B5D9-492A-8EB1-1CA0054D522D}" type="pres">
      <dgm:prSet presAssocID="{6AC63740-EA25-4EEB-B879-23516037AFF1}" presName="hierChild5" presStyleCnt="0"/>
      <dgm:spPr/>
    </dgm:pt>
    <dgm:pt modelId="{02A96424-56C6-4A00-93F8-F1C6AA652EF5}" type="pres">
      <dgm:prSet presAssocID="{57A87B47-37A2-4551-BA06-56FAB46A0848}" presName="Name35" presStyleLbl="parChTrans1D3" presStyleIdx="3" presStyleCnt="4"/>
      <dgm:spPr/>
    </dgm:pt>
    <dgm:pt modelId="{5FD3BD2F-2D3B-4359-8AEA-57CF74AD27A0}" type="pres">
      <dgm:prSet presAssocID="{4D1AF51B-9806-4B7E-8997-3534930FC90D}" presName="hierRoot2" presStyleCnt="0">
        <dgm:presLayoutVars>
          <dgm:hierBranch val="r"/>
        </dgm:presLayoutVars>
      </dgm:prSet>
      <dgm:spPr/>
    </dgm:pt>
    <dgm:pt modelId="{201E30E8-12F2-4C23-8B84-E63B3C36909E}" type="pres">
      <dgm:prSet presAssocID="{4D1AF51B-9806-4B7E-8997-3534930FC90D}" presName="rootComposite" presStyleCnt="0"/>
      <dgm:spPr/>
    </dgm:pt>
    <dgm:pt modelId="{F2976253-07B5-429E-BBF8-583D158B847A}" type="pres">
      <dgm:prSet presAssocID="{4D1AF51B-9806-4B7E-8997-3534930FC90D}" presName="rootText" presStyleLbl="node3" presStyleIdx="3" presStyleCnt="4">
        <dgm:presLayoutVars>
          <dgm:chPref val="3"/>
        </dgm:presLayoutVars>
      </dgm:prSet>
      <dgm:spPr/>
    </dgm:pt>
    <dgm:pt modelId="{66969694-6836-4192-A561-C7196A8FEB82}" type="pres">
      <dgm:prSet presAssocID="{4D1AF51B-9806-4B7E-8997-3534930FC90D}" presName="rootConnector" presStyleLbl="node3" presStyleIdx="3" presStyleCnt="4"/>
      <dgm:spPr/>
    </dgm:pt>
    <dgm:pt modelId="{868A89C7-ABE3-4313-B462-F01AA2243076}" type="pres">
      <dgm:prSet presAssocID="{4D1AF51B-9806-4B7E-8997-3534930FC90D}" presName="hierChild4" presStyleCnt="0"/>
      <dgm:spPr/>
    </dgm:pt>
    <dgm:pt modelId="{725C8846-A9FE-41A6-9ADE-B4F1864D836E}" type="pres">
      <dgm:prSet presAssocID="{4D1AF51B-9806-4B7E-8997-3534930FC90D}" presName="hierChild5" presStyleCnt="0"/>
      <dgm:spPr/>
    </dgm:pt>
    <dgm:pt modelId="{D5CB056E-6A83-46C2-8C64-DC2A0C3ECDCF}" type="pres">
      <dgm:prSet presAssocID="{831AF2B2-66F8-4E6F-85F5-335843501A65}" presName="hierChild5" presStyleCnt="0"/>
      <dgm:spPr/>
    </dgm:pt>
    <dgm:pt modelId="{23993702-E666-4FFF-890C-69D1F6CD6875}" type="pres">
      <dgm:prSet presAssocID="{61A1A547-BC65-432A-9DF2-DE9E84FA9254}" presName="hierChild3" presStyleCnt="0"/>
      <dgm:spPr/>
    </dgm:pt>
  </dgm:ptLst>
  <dgm:cxnLst>
    <dgm:cxn modelId="{A07E671D-12E2-4F53-9A1F-ACD632219E61}" type="presOf" srcId="{57A87B47-37A2-4551-BA06-56FAB46A0848}" destId="{02A96424-56C6-4A00-93F8-F1C6AA652EF5}" srcOrd="0" destOrd="0" presId="urn:microsoft.com/office/officeart/2005/8/layout/orgChart1"/>
    <dgm:cxn modelId="{E51A3224-7390-4E23-B7A0-58D997631597}" type="presOf" srcId="{83B8828B-6978-4CDC-B330-BF55C991EE9B}" destId="{5B492960-FCE1-49EE-A37B-9A6EBBEFCDF7}" srcOrd="0" destOrd="0" presId="urn:microsoft.com/office/officeart/2005/8/layout/orgChart1"/>
    <dgm:cxn modelId="{B6BD6734-394B-4B8E-83F5-1A76708BAFAD}" srcId="{AE48C873-18BD-4072-80A4-5CD5D76956CE}" destId="{26904CF9-751D-4228-AF13-944D5F86CCE7}" srcOrd="1" destOrd="0" parTransId="{154BB1C9-D1C3-49C4-8308-90A5BE5FAE64}" sibTransId="{BCD6AE7F-0DCB-4C16-B12E-05E0CE5A4FBB}"/>
    <dgm:cxn modelId="{0FC6113B-9B9C-400C-AF4F-F8AC575FC731}" srcId="{000D50B1-6821-40E4-84BD-8AEC7E62A472}" destId="{61A1A547-BC65-432A-9DF2-DE9E84FA9254}" srcOrd="0" destOrd="0" parTransId="{4869F105-8CA4-4BE5-8FE0-452CB459F817}" sibTransId="{92426E91-2639-4792-9852-C155E6235507}"/>
    <dgm:cxn modelId="{8C2AD160-5318-401A-B7BB-6BE7B9C5F26E}" type="presOf" srcId="{61A1A547-BC65-432A-9DF2-DE9E84FA9254}" destId="{E76652DC-298B-4F77-B8AF-0D6761237A2F}" srcOrd="0" destOrd="0" presId="urn:microsoft.com/office/officeart/2005/8/layout/orgChart1"/>
    <dgm:cxn modelId="{97E49A42-9D40-455B-97CD-16FE7280C194}" type="presOf" srcId="{AE48C873-18BD-4072-80A4-5CD5D76956CE}" destId="{BA2573E3-0CCA-458D-8F31-82BB966C694D}" srcOrd="0" destOrd="0" presId="urn:microsoft.com/office/officeart/2005/8/layout/orgChart1"/>
    <dgm:cxn modelId="{34208F44-BACF-4DEA-8A33-45CAEC009FA3}" srcId="{AE48C873-18BD-4072-80A4-5CD5D76956CE}" destId="{83B8828B-6978-4CDC-B330-BF55C991EE9B}" srcOrd="0" destOrd="0" parTransId="{4DE0049F-E3CD-4900-A385-82B2AEDFE2ED}" sibTransId="{2FE49378-5BF7-4225-B940-97B031370F5F}"/>
    <dgm:cxn modelId="{5D66594B-1C61-4B67-9343-9BB6680F83A2}" type="presOf" srcId="{26904CF9-751D-4228-AF13-944D5F86CCE7}" destId="{B10DC2F4-AF2E-4DE6-8379-20BFBC2937C7}" srcOrd="0" destOrd="0" presId="urn:microsoft.com/office/officeart/2005/8/layout/orgChart1"/>
    <dgm:cxn modelId="{BC1B116E-F558-4B08-ADB9-28D4BD2B7B19}" type="presOf" srcId="{831AF2B2-66F8-4E6F-85F5-335843501A65}" destId="{153600E6-1FBD-466C-B4F4-391F7C0CE683}" srcOrd="1" destOrd="0" presId="urn:microsoft.com/office/officeart/2005/8/layout/orgChart1"/>
    <dgm:cxn modelId="{5453D96F-C101-4D4E-BCE7-3DD6C4ED00EB}" type="presOf" srcId="{83B8828B-6978-4CDC-B330-BF55C991EE9B}" destId="{50F0C02F-CF3C-4EA9-A0B8-81E0E9B86536}" srcOrd="1" destOrd="0" presId="urn:microsoft.com/office/officeart/2005/8/layout/orgChart1"/>
    <dgm:cxn modelId="{8766A482-4A73-4E96-8902-ABD01F8703F0}" type="presOf" srcId="{CFD2E42A-DA8C-41A4-B256-812BFD641FF8}" destId="{89FD2A07-A3FE-40E1-8838-ECC1AEE5BA38}" srcOrd="0" destOrd="0" presId="urn:microsoft.com/office/officeart/2005/8/layout/orgChart1"/>
    <dgm:cxn modelId="{A8CC968A-5D72-41CC-9B3A-0D17C24CA496}" type="presOf" srcId="{6AC63740-EA25-4EEB-B879-23516037AFF1}" destId="{1D38C9FD-F9C6-4B70-94D1-A19C00DB2390}" srcOrd="1" destOrd="0" presId="urn:microsoft.com/office/officeart/2005/8/layout/orgChart1"/>
    <dgm:cxn modelId="{641B9B94-B5A3-44CE-8AFB-E9899677113C}" type="presOf" srcId="{831AF2B2-66F8-4E6F-85F5-335843501A65}" destId="{85F44B01-61D4-4880-A8A2-949FF73380B4}" srcOrd="0" destOrd="0" presId="urn:microsoft.com/office/officeart/2005/8/layout/orgChart1"/>
    <dgm:cxn modelId="{405F8B9B-B9E4-457A-96C3-8387CF6EC671}" srcId="{831AF2B2-66F8-4E6F-85F5-335843501A65}" destId="{6AC63740-EA25-4EEB-B879-23516037AFF1}" srcOrd="0" destOrd="0" parTransId="{CFD2E42A-DA8C-41A4-B256-812BFD641FF8}" sibTransId="{0FACC2ED-BBB9-4836-B4B8-00AE4A661C36}"/>
    <dgm:cxn modelId="{AE4169A3-AD5F-4528-B5E5-01F3210F67C4}" srcId="{831AF2B2-66F8-4E6F-85F5-335843501A65}" destId="{4D1AF51B-9806-4B7E-8997-3534930FC90D}" srcOrd="1" destOrd="0" parTransId="{57A87B47-37A2-4551-BA06-56FAB46A0848}" sibTransId="{FAF54866-84CA-4FB9-8233-32EAB1D0AEDD}"/>
    <dgm:cxn modelId="{F0A74CA3-6235-49B0-91CE-9638B4C8D033}" type="presOf" srcId="{4D1AF51B-9806-4B7E-8997-3534930FC90D}" destId="{F2976253-07B5-429E-BBF8-583D158B847A}" srcOrd="0" destOrd="0" presId="urn:microsoft.com/office/officeart/2005/8/layout/orgChart1"/>
    <dgm:cxn modelId="{3ED290A8-3F05-4428-82A1-2AE7F90B67B4}" type="presOf" srcId="{61A1A547-BC65-432A-9DF2-DE9E84FA9254}" destId="{8D0DE818-66EF-4844-BEC2-57382858DD7B}" srcOrd="1" destOrd="0" presId="urn:microsoft.com/office/officeart/2005/8/layout/orgChart1"/>
    <dgm:cxn modelId="{453D16AD-6413-4EC8-9F93-04DCE795E5C0}" srcId="{61A1A547-BC65-432A-9DF2-DE9E84FA9254}" destId="{AE48C873-18BD-4072-80A4-5CD5D76956CE}" srcOrd="0" destOrd="0" parTransId="{CB73AC0F-B9D8-4DC2-9B24-2EEA48430122}" sibTransId="{3C9C7527-4737-4883-9343-D130C349A8C1}"/>
    <dgm:cxn modelId="{5C5399B7-EC73-4699-9F6B-234FC30D00D7}" type="presOf" srcId="{AE48C873-18BD-4072-80A4-5CD5D76956CE}" destId="{87E3DD5B-C75C-41C4-9C95-DCD8B29FEBA9}" srcOrd="1" destOrd="0" presId="urn:microsoft.com/office/officeart/2005/8/layout/orgChart1"/>
    <dgm:cxn modelId="{86D008C5-DEEA-4C06-A464-6E0E20100BF3}" type="presOf" srcId="{154BB1C9-D1C3-49C4-8308-90A5BE5FAE64}" destId="{78BBA620-EF10-43B7-B2DA-ABA587C7C056}" srcOrd="0" destOrd="0" presId="urn:microsoft.com/office/officeart/2005/8/layout/orgChart1"/>
    <dgm:cxn modelId="{CE9A60CA-28BD-41D9-A422-AC8B044B772A}" type="presOf" srcId="{CB73AC0F-B9D8-4DC2-9B24-2EEA48430122}" destId="{FA4B1C41-349A-48DB-A327-2D564A19B168}" srcOrd="0" destOrd="0" presId="urn:microsoft.com/office/officeart/2005/8/layout/orgChart1"/>
    <dgm:cxn modelId="{F91F64D9-4EE2-41D2-A976-BD2E02FE2011}" type="presOf" srcId="{44A9B3D4-12DD-4354-9B6F-C4D602B9C1F6}" destId="{B8A160FD-77D1-40E8-ABC1-1C53F121A90C}" srcOrd="0" destOrd="0" presId="urn:microsoft.com/office/officeart/2005/8/layout/orgChart1"/>
    <dgm:cxn modelId="{9672E6D9-DF93-4737-A863-5CD9525E6174}" type="presOf" srcId="{4DE0049F-E3CD-4900-A385-82B2AEDFE2ED}" destId="{3F3677F2-2EE8-4F0F-A30C-2BC03D9557FB}" srcOrd="0" destOrd="0" presId="urn:microsoft.com/office/officeart/2005/8/layout/orgChart1"/>
    <dgm:cxn modelId="{2A75E8ED-CA0D-46A7-B15B-BE52B596A2C9}" type="presOf" srcId="{26904CF9-751D-4228-AF13-944D5F86CCE7}" destId="{D888A2B6-CA94-4F1E-AE88-073398B58F9A}" srcOrd="1" destOrd="0" presId="urn:microsoft.com/office/officeart/2005/8/layout/orgChart1"/>
    <dgm:cxn modelId="{CDC901EF-178D-4E0B-8931-540AA79441EF}" type="presOf" srcId="{6AC63740-EA25-4EEB-B879-23516037AFF1}" destId="{99FD5099-84F1-4B0E-9264-8E06A2052CD7}" srcOrd="0" destOrd="0" presId="urn:microsoft.com/office/officeart/2005/8/layout/orgChart1"/>
    <dgm:cxn modelId="{245A73F6-39A5-4E0D-8784-51F7B70C344A}" type="presOf" srcId="{4D1AF51B-9806-4B7E-8997-3534930FC90D}" destId="{66969694-6836-4192-A561-C7196A8FEB82}" srcOrd="1" destOrd="0" presId="urn:microsoft.com/office/officeart/2005/8/layout/orgChart1"/>
    <dgm:cxn modelId="{6DC0D0F7-5126-46BC-A4AA-19300219B5F3}" type="presOf" srcId="{000D50B1-6821-40E4-84BD-8AEC7E62A472}" destId="{FD80DFFC-FAD4-445E-9649-B082AA9A3B48}" srcOrd="0" destOrd="0" presId="urn:microsoft.com/office/officeart/2005/8/layout/orgChart1"/>
    <dgm:cxn modelId="{24FCB2FE-5EB8-4607-BD58-05F5456115E9}" srcId="{61A1A547-BC65-432A-9DF2-DE9E84FA9254}" destId="{831AF2B2-66F8-4E6F-85F5-335843501A65}" srcOrd="1" destOrd="0" parTransId="{44A9B3D4-12DD-4354-9B6F-C4D602B9C1F6}" sibTransId="{D6882C6C-DDF7-4F77-9155-62984350875A}"/>
    <dgm:cxn modelId="{5F84369F-C43E-4892-9334-84F73CE6FF5C}" type="presParOf" srcId="{FD80DFFC-FAD4-445E-9649-B082AA9A3B48}" destId="{1625F7E7-E543-453E-9882-56DE3CE35E65}" srcOrd="0" destOrd="0" presId="urn:microsoft.com/office/officeart/2005/8/layout/orgChart1"/>
    <dgm:cxn modelId="{FD94AB22-A35A-4298-A379-1153752FB27E}" type="presParOf" srcId="{1625F7E7-E543-453E-9882-56DE3CE35E65}" destId="{8FDB2BC5-908D-4F10-B00A-5832F97B7B87}" srcOrd="0" destOrd="0" presId="urn:microsoft.com/office/officeart/2005/8/layout/orgChart1"/>
    <dgm:cxn modelId="{8C15B5F5-D1E1-48AF-89FB-FAB3FD2766F9}" type="presParOf" srcId="{8FDB2BC5-908D-4F10-B00A-5832F97B7B87}" destId="{E76652DC-298B-4F77-B8AF-0D6761237A2F}" srcOrd="0" destOrd="0" presId="urn:microsoft.com/office/officeart/2005/8/layout/orgChart1"/>
    <dgm:cxn modelId="{86BC32F7-2B22-4736-89D5-5E57E0473022}" type="presParOf" srcId="{8FDB2BC5-908D-4F10-B00A-5832F97B7B87}" destId="{8D0DE818-66EF-4844-BEC2-57382858DD7B}" srcOrd="1" destOrd="0" presId="urn:microsoft.com/office/officeart/2005/8/layout/orgChart1"/>
    <dgm:cxn modelId="{25A41B83-546F-4FB3-90D9-58DEF35420A8}" type="presParOf" srcId="{1625F7E7-E543-453E-9882-56DE3CE35E65}" destId="{9BAC16AD-E84B-418C-BB90-CEE4805E331A}" srcOrd="1" destOrd="0" presId="urn:microsoft.com/office/officeart/2005/8/layout/orgChart1"/>
    <dgm:cxn modelId="{9B33F3E5-BFF5-4B50-8756-E0D1C2E7ADAD}" type="presParOf" srcId="{9BAC16AD-E84B-418C-BB90-CEE4805E331A}" destId="{FA4B1C41-349A-48DB-A327-2D564A19B168}" srcOrd="0" destOrd="0" presId="urn:microsoft.com/office/officeart/2005/8/layout/orgChart1"/>
    <dgm:cxn modelId="{9BC30B18-400C-4DC0-95BA-7C24C9B887D5}" type="presParOf" srcId="{9BAC16AD-E84B-418C-BB90-CEE4805E331A}" destId="{C5014273-D635-4D92-BB65-791F81464F97}" srcOrd="1" destOrd="0" presId="urn:microsoft.com/office/officeart/2005/8/layout/orgChart1"/>
    <dgm:cxn modelId="{ECB3A3FD-4D14-4AF1-AB7A-0C52D800E19E}" type="presParOf" srcId="{C5014273-D635-4D92-BB65-791F81464F97}" destId="{F5E308BC-C7A9-49C2-8EC6-E8BBA1EF3492}" srcOrd="0" destOrd="0" presId="urn:microsoft.com/office/officeart/2005/8/layout/orgChart1"/>
    <dgm:cxn modelId="{095925EE-4392-42DF-8EEB-64FB3222466F}" type="presParOf" srcId="{F5E308BC-C7A9-49C2-8EC6-E8BBA1EF3492}" destId="{BA2573E3-0CCA-458D-8F31-82BB966C694D}" srcOrd="0" destOrd="0" presId="urn:microsoft.com/office/officeart/2005/8/layout/orgChart1"/>
    <dgm:cxn modelId="{D3516EB2-6B7B-46BD-85E1-4E839D10E9AD}" type="presParOf" srcId="{F5E308BC-C7A9-49C2-8EC6-E8BBA1EF3492}" destId="{87E3DD5B-C75C-41C4-9C95-DCD8B29FEBA9}" srcOrd="1" destOrd="0" presId="urn:microsoft.com/office/officeart/2005/8/layout/orgChart1"/>
    <dgm:cxn modelId="{A95F55F1-8E77-4BF6-B08F-BB046465CFA0}" type="presParOf" srcId="{C5014273-D635-4D92-BB65-791F81464F97}" destId="{DB580C4B-4E56-49F9-9CAC-97B3E0DBFB7C}" srcOrd="1" destOrd="0" presId="urn:microsoft.com/office/officeart/2005/8/layout/orgChart1"/>
    <dgm:cxn modelId="{610AA600-936E-4205-95DE-26CB41ABB900}" type="presParOf" srcId="{DB580C4B-4E56-49F9-9CAC-97B3E0DBFB7C}" destId="{3F3677F2-2EE8-4F0F-A30C-2BC03D9557FB}" srcOrd="0" destOrd="0" presId="urn:microsoft.com/office/officeart/2005/8/layout/orgChart1"/>
    <dgm:cxn modelId="{B8E48BEA-C0B6-49F6-B573-9393A7FD09F2}" type="presParOf" srcId="{DB580C4B-4E56-49F9-9CAC-97B3E0DBFB7C}" destId="{E1433BBA-3278-4395-BEA1-3FF2268C520C}" srcOrd="1" destOrd="0" presId="urn:microsoft.com/office/officeart/2005/8/layout/orgChart1"/>
    <dgm:cxn modelId="{CEC1927E-20B5-4415-A6F0-036995A3DFDD}" type="presParOf" srcId="{E1433BBA-3278-4395-BEA1-3FF2268C520C}" destId="{E8F64FC8-2DFC-4564-B0D3-A1A41DD7BB45}" srcOrd="0" destOrd="0" presId="urn:microsoft.com/office/officeart/2005/8/layout/orgChart1"/>
    <dgm:cxn modelId="{63769E6B-76F2-4198-9F00-CC7828330B26}" type="presParOf" srcId="{E8F64FC8-2DFC-4564-B0D3-A1A41DD7BB45}" destId="{5B492960-FCE1-49EE-A37B-9A6EBBEFCDF7}" srcOrd="0" destOrd="0" presId="urn:microsoft.com/office/officeart/2005/8/layout/orgChart1"/>
    <dgm:cxn modelId="{18E198DD-82FE-4740-AD17-2FF63A1F1E86}" type="presParOf" srcId="{E8F64FC8-2DFC-4564-B0D3-A1A41DD7BB45}" destId="{50F0C02F-CF3C-4EA9-A0B8-81E0E9B86536}" srcOrd="1" destOrd="0" presId="urn:microsoft.com/office/officeart/2005/8/layout/orgChart1"/>
    <dgm:cxn modelId="{B0866A9D-ECCD-47EE-86B1-39462587A32D}" type="presParOf" srcId="{E1433BBA-3278-4395-BEA1-3FF2268C520C}" destId="{BCCF3D35-6B71-4B2F-99E7-70C0FD43772A}" srcOrd="1" destOrd="0" presId="urn:microsoft.com/office/officeart/2005/8/layout/orgChart1"/>
    <dgm:cxn modelId="{42BE4F70-AB9E-4EDA-9A25-15E64167FFDE}" type="presParOf" srcId="{E1433BBA-3278-4395-BEA1-3FF2268C520C}" destId="{A58FE4B1-A903-4213-A4B7-5B8257CF1C47}" srcOrd="2" destOrd="0" presId="urn:microsoft.com/office/officeart/2005/8/layout/orgChart1"/>
    <dgm:cxn modelId="{331C9220-DBD7-410E-94D3-21E2C9DF254C}" type="presParOf" srcId="{DB580C4B-4E56-49F9-9CAC-97B3E0DBFB7C}" destId="{78BBA620-EF10-43B7-B2DA-ABA587C7C056}" srcOrd="2" destOrd="0" presId="urn:microsoft.com/office/officeart/2005/8/layout/orgChart1"/>
    <dgm:cxn modelId="{5FDC0E7B-E3F1-4A67-9E36-20F9D0A2D4F4}" type="presParOf" srcId="{DB580C4B-4E56-49F9-9CAC-97B3E0DBFB7C}" destId="{7DD3A137-3568-47C5-96B4-FB4CC92AD949}" srcOrd="3" destOrd="0" presId="urn:microsoft.com/office/officeart/2005/8/layout/orgChart1"/>
    <dgm:cxn modelId="{0C3A5D47-8A13-475C-9612-F721B5743C59}" type="presParOf" srcId="{7DD3A137-3568-47C5-96B4-FB4CC92AD949}" destId="{1747AD73-61E7-4098-BE42-8D2019A0465C}" srcOrd="0" destOrd="0" presId="urn:microsoft.com/office/officeart/2005/8/layout/orgChart1"/>
    <dgm:cxn modelId="{7EB37651-3E50-42CE-833E-DB34B3C73441}" type="presParOf" srcId="{1747AD73-61E7-4098-BE42-8D2019A0465C}" destId="{B10DC2F4-AF2E-4DE6-8379-20BFBC2937C7}" srcOrd="0" destOrd="0" presId="urn:microsoft.com/office/officeart/2005/8/layout/orgChart1"/>
    <dgm:cxn modelId="{CDBFB239-F641-4FA4-8644-9AC6036BFE54}" type="presParOf" srcId="{1747AD73-61E7-4098-BE42-8D2019A0465C}" destId="{D888A2B6-CA94-4F1E-AE88-073398B58F9A}" srcOrd="1" destOrd="0" presId="urn:microsoft.com/office/officeart/2005/8/layout/orgChart1"/>
    <dgm:cxn modelId="{9C642882-D77B-4C59-A519-D8B5079D7118}" type="presParOf" srcId="{7DD3A137-3568-47C5-96B4-FB4CC92AD949}" destId="{F06478E6-8EAF-41E5-8CCC-A56A7BA4BF8D}" srcOrd="1" destOrd="0" presId="urn:microsoft.com/office/officeart/2005/8/layout/orgChart1"/>
    <dgm:cxn modelId="{D7CDBAF7-8367-4ACA-AC3A-39A39E142844}" type="presParOf" srcId="{7DD3A137-3568-47C5-96B4-FB4CC92AD949}" destId="{14B39B68-8B30-4330-984C-758BA064D486}" srcOrd="2" destOrd="0" presId="urn:microsoft.com/office/officeart/2005/8/layout/orgChart1"/>
    <dgm:cxn modelId="{B14809D1-7E04-4507-A724-BD5321D1302B}" type="presParOf" srcId="{C5014273-D635-4D92-BB65-791F81464F97}" destId="{73660B13-7DCD-40C9-A483-6AEDD57F7996}" srcOrd="2" destOrd="0" presId="urn:microsoft.com/office/officeart/2005/8/layout/orgChart1"/>
    <dgm:cxn modelId="{48D4A740-E6A2-4347-BB88-FA7EEABFE361}" type="presParOf" srcId="{9BAC16AD-E84B-418C-BB90-CEE4805E331A}" destId="{B8A160FD-77D1-40E8-ABC1-1C53F121A90C}" srcOrd="2" destOrd="0" presId="urn:microsoft.com/office/officeart/2005/8/layout/orgChart1"/>
    <dgm:cxn modelId="{ED26DE2A-6228-4D39-B492-7A8573C65020}" type="presParOf" srcId="{9BAC16AD-E84B-418C-BB90-CEE4805E331A}" destId="{ED3F80A0-FE61-4108-A564-4652E98C6B7B}" srcOrd="3" destOrd="0" presId="urn:microsoft.com/office/officeart/2005/8/layout/orgChart1"/>
    <dgm:cxn modelId="{EEF426C7-97A8-4AF0-8B43-BF35706E242D}" type="presParOf" srcId="{ED3F80A0-FE61-4108-A564-4652E98C6B7B}" destId="{BF7D739B-A0B3-431B-B3CC-29C1B1B7F6BE}" srcOrd="0" destOrd="0" presId="urn:microsoft.com/office/officeart/2005/8/layout/orgChart1"/>
    <dgm:cxn modelId="{37CEB5E3-55DB-448D-9DE1-17A0C3347DEB}" type="presParOf" srcId="{BF7D739B-A0B3-431B-B3CC-29C1B1B7F6BE}" destId="{85F44B01-61D4-4880-A8A2-949FF73380B4}" srcOrd="0" destOrd="0" presId="urn:microsoft.com/office/officeart/2005/8/layout/orgChart1"/>
    <dgm:cxn modelId="{A1285FA4-B3D1-4749-8916-C00CF43E2E05}" type="presParOf" srcId="{BF7D739B-A0B3-431B-B3CC-29C1B1B7F6BE}" destId="{153600E6-1FBD-466C-B4F4-391F7C0CE683}" srcOrd="1" destOrd="0" presId="urn:microsoft.com/office/officeart/2005/8/layout/orgChart1"/>
    <dgm:cxn modelId="{B0E79ECF-0BBC-4F59-BF7B-E7A092A265ED}" type="presParOf" srcId="{ED3F80A0-FE61-4108-A564-4652E98C6B7B}" destId="{7C93F8AB-886F-42C5-A8C0-51BE9BD6A40A}" srcOrd="1" destOrd="0" presId="urn:microsoft.com/office/officeart/2005/8/layout/orgChart1"/>
    <dgm:cxn modelId="{F254E606-988D-48F4-A169-6DBDA6C97EBC}" type="presParOf" srcId="{7C93F8AB-886F-42C5-A8C0-51BE9BD6A40A}" destId="{89FD2A07-A3FE-40E1-8838-ECC1AEE5BA38}" srcOrd="0" destOrd="0" presId="urn:microsoft.com/office/officeart/2005/8/layout/orgChart1"/>
    <dgm:cxn modelId="{25B19B18-526F-4C1E-9312-4C48722B53F9}" type="presParOf" srcId="{7C93F8AB-886F-42C5-A8C0-51BE9BD6A40A}" destId="{2DB7C049-29CA-42AE-A26A-FF9FA4984E0E}" srcOrd="1" destOrd="0" presId="urn:microsoft.com/office/officeart/2005/8/layout/orgChart1"/>
    <dgm:cxn modelId="{B7C4EDE0-6D13-4BBF-BC75-B48C9A4337F3}" type="presParOf" srcId="{2DB7C049-29CA-42AE-A26A-FF9FA4984E0E}" destId="{D2715B3E-33DF-43B9-AF81-3EE13232B451}" srcOrd="0" destOrd="0" presId="urn:microsoft.com/office/officeart/2005/8/layout/orgChart1"/>
    <dgm:cxn modelId="{F469BE15-3975-4842-8D8D-22213E25CEB2}" type="presParOf" srcId="{D2715B3E-33DF-43B9-AF81-3EE13232B451}" destId="{99FD5099-84F1-4B0E-9264-8E06A2052CD7}" srcOrd="0" destOrd="0" presId="urn:microsoft.com/office/officeart/2005/8/layout/orgChart1"/>
    <dgm:cxn modelId="{9874D352-822F-4A0E-B90B-8AE191B8A274}" type="presParOf" srcId="{D2715B3E-33DF-43B9-AF81-3EE13232B451}" destId="{1D38C9FD-F9C6-4B70-94D1-A19C00DB2390}" srcOrd="1" destOrd="0" presId="urn:microsoft.com/office/officeart/2005/8/layout/orgChart1"/>
    <dgm:cxn modelId="{20B1AD96-C48B-4110-9A89-CC7359AF0DC0}" type="presParOf" srcId="{2DB7C049-29CA-42AE-A26A-FF9FA4984E0E}" destId="{7223AEC8-5569-4ECE-B1C3-D48A25E693D8}" srcOrd="1" destOrd="0" presId="urn:microsoft.com/office/officeart/2005/8/layout/orgChart1"/>
    <dgm:cxn modelId="{724189DD-00DB-4585-BD95-3DC203306115}" type="presParOf" srcId="{2DB7C049-29CA-42AE-A26A-FF9FA4984E0E}" destId="{2297C08B-B5D9-492A-8EB1-1CA0054D522D}" srcOrd="2" destOrd="0" presId="urn:microsoft.com/office/officeart/2005/8/layout/orgChart1"/>
    <dgm:cxn modelId="{4A055E9E-A911-429A-8E75-B00439560753}" type="presParOf" srcId="{7C93F8AB-886F-42C5-A8C0-51BE9BD6A40A}" destId="{02A96424-56C6-4A00-93F8-F1C6AA652EF5}" srcOrd="2" destOrd="0" presId="urn:microsoft.com/office/officeart/2005/8/layout/orgChart1"/>
    <dgm:cxn modelId="{4E4D34F0-6101-48FE-81BB-DFED225230A0}" type="presParOf" srcId="{7C93F8AB-886F-42C5-A8C0-51BE9BD6A40A}" destId="{5FD3BD2F-2D3B-4359-8AEA-57CF74AD27A0}" srcOrd="3" destOrd="0" presId="urn:microsoft.com/office/officeart/2005/8/layout/orgChart1"/>
    <dgm:cxn modelId="{CC9CA788-F2E3-4575-8253-9BC373A9B495}" type="presParOf" srcId="{5FD3BD2F-2D3B-4359-8AEA-57CF74AD27A0}" destId="{201E30E8-12F2-4C23-8B84-E63B3C36909E}" srcOrd="0" destOrd="0" presId="urn:microsoft.com/office/officeart/2005/8/layout/orgChart1"/>
    <dgm:cxn modelId="{15C79AE4-7127-43A0-9DF8-1AB21BA0F880}" type="presParOf" srcId="{201E30E8-12F2-4C23-8B84-E63B3C36909E}" destId="{F2976253-07B5-429E-BBF8-583D158B847A}" srcOrd="0" destOrd="0" presId="urn:microsoft.com/office/officeart/2005/8/layout/orgChart1"/>
    <dgm:cxn modelId="{68F3F0F1-C2E3-4B74-96DF-3A4A90985158}" type="presParOf" srcId="{201E30E8-12F2-4C23-8B84-E63B3C36909E}" destId="{66969694-6836-4192-A561-C7196A8FEB82}" srcOrd="1" destOrd="0" presId="urn:microsoft.com/office/officeart/2005/8/layout/orgChart1"/>
    <dgm:cxn modelId="{FB206339-50E5-412E-BDEA-2E714C586B6C}" type="presParOf" srcId="{5FD3BD2F-2D3B-4359-8AEA-57CF74AD27A0}" destId="{868A89C7-ABE3-4313-B462-F01AA2243076}" srcOrd="1" destOrd="0" presId="urn:microsoft.com/office/officeart/2005/8/layout/orgChart1"/>
    <dgm:cxn modelId="{1DF02029-B9F1-4A0F-9348-EDEA21EF4D1C}" type="presParOf" srcId="{5FD3BD2F-2D3B-4359-8AEA-57CF74AD27A0}" destId="{725C8846-A9FE-41A6-9ADE-B4F1864D836E}" srcOrd="2" destOrd="0" presId="urn:microsoft.com/office/officeart/2005/8/layout/orgChart1"/>
    <dgm:cxn modelId="{A398B446-1F32-42AF-8BDE-97AD8466A4DE}" type="presParOf" srcId="{ED3F80A0-FE61-4108-A564-4652E98C6B7B}" destId="{D5CB056E-6A83-46C2-8C64-DC2A0C3ECDCF}" srcOrd="2" destOrd="0" presId="urn:microsoft.com/office/officeart/2005/8/layout/orgChart1"/>
    <dgm:cxn modelId="{37D96B06-D129-430E-A84A-9BB65D687DA2}" type="presParOf" srcId="{1625F7E7-E543-453E-9882-56DE3CE35E65}" destId="{23993702-E666-4FFF-890C-69D1F6CD687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7D967-0B95-48DF-93A4-06225EDC6C62}">
      <dsp:nvSpPr>
        <dsp:cNvPr id="0" name=""/>
        <dsp:cNvSpPr/>
      </dsp:nvSpPr>
      <dsp:spPr>
        <a:xfrm rot="5400000">
          <a:off x="-44127" y="199729"/>
          <a:ext cx="1757977" cy="1365775"/>
        </a:xfrm>
        <a:prstGeom prst="chevron">
          <a:avLst/>
        </a:prstGeom>
        <a:gradFill rotWithShape="0">
          <a:gsLst>
            <a:gs pos="0">
              <a:schemeClr val="accent5">
                <a:hueOff val="0"/>
                <a:satOff val="0"/>
                <a:lumOff val="0"/>
                <a:alphaOff val="0"/>
                <a:tint val="75000"/>
                <a:shade val="85000"/>
                <a:satMod val="230000"/>
              </a:schemeClr>
            </a:gs>
            <a:gs pos="25000">
              <a:schemeClr val="accent5">
                <a:hueOff val="0"/>
                <a:satOff val="0"/>
                <a:lumOff val="0"/>
                <a:alphaOff val="0"/>
                <a:tint val="90000"/>
                <a:shade val="70000"/>
                <a:satMod val="220000"/>
              </a:schemeClr>
            </a:gs>
            <a:gs pos="50000">
              <a:schemeClr val="accent5">
                <a:hueOff val="0"/>
                <a:satOff val="0"/>
                <a:lumOff val="0"/>
                <a:alphaOff val="0"/>
                <a:tint val="90000"/>
                <a:shade val="58000"/>
                <a:satMod val="225000"/>
              </a:schemeClr>
            </a:gs>
            <a:gs pos="65000">
              <a:schemeClr val="accent5">
                <a:hueOff val="0"/>
                <a:satOff val="0"/>
                <a:lumOff val="0"/>
                <a:alphaOff val="0"/>
                <a:tint val="90000"/>
                <a:shade val="58000"/>
                <a:satMod val="225000"/>
              </a:schemeClr>
            </a:gs>
            <a:gs pos="80000">
              <a:schemeClr val="accent5">
                <a:hueOff val="0"/>
                <a:satOff val="0"/>
                <a:lumOff val="0"/>
                <a:alphaOff val="0"/>
                <a:tint val="90000"/>
                <a:shade val="69000"/>
                <a:satMod val="220000"/>
              </a:schemeClr>
            </a:gs>
            <a:gs pos="100000">
              <a:schemeClr val="accent5">
                <a:hueOff val="0"/>
                <a:satOff val="0"/>
                <a:lumOff val="0"/>
                <a:alphaOff val="0"/>
                <a:tint val="77000"/>
                <a:shade val="80000"/>
                <a:satMod val="230000"/>
              </a:schemeClr>
            </a:gs>
          </a:gsLst>
          <a:lin ang="5400000" scaled="1"/>
        </a:gradFill>
        <a:ln w="10000" cap="flat" cmpd="sng" algn="ctr">
          <a:solidFill>
            <a:schemeClr val="accent5">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PE" sz="1600" b="1" kern="1200" dirty="0">
              <a:latin typeface="Arial" pitchFamily="34" charset="0"/>
              <a:cs typeface="Arial" pitchFamily="34" charset="0"/>
            </a:rPr>
            <a:t>Inicio</a:t>
          </a:r>
        </a:p>
      </dsp:txBody>
      <dsp:txXfrm rot="-5400000">
        <a:off x="151975" y="686516"/>
        <a:ext cx="1365775" cy="392202"/>
      </dsp:txXfrm>
    </dsp:sp>
    <dsp:sp modelId="{11A4F24D-B7B4-4186-8198-E5E57A2A979B}">
      <dsp:nvSpPr>
        <dsp:cNvPr id="0" name=""/>
        <dsp:cNvSpPr/>
      </dsp:nvSpPr>
      <dsp:spPr>
        <a:xfrm rot="5400000">
          <a:off x="4547994" y="-2717571"/>
          <a:ext cx="1142685" cy="6585084"/>
        </a:xfrm>
        <a:prstGeom prst="round2SameRect">
          <a:avLst/>
        </a:prstGeom>
        <a:solidFill>
          <a:schemeClr val="lt1">
            <a:alpha val="90000"/>
            <a:hueOff val="0"/>
            <a:satOff val="0"/>
            <a:lumOff val="0"/>
            <a:alphaOff val="0"/>
          </a:schemeClr>
        </a:solidFill>
        <a:ln w="10000" cap="flat" cmpd="sng" algn="ctr">
          <a:solidFill>
            <a:schemeClr val="accent5">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dirty="0">
              <a:solidFill>
                <a:srgbClr val="003192"/>
              </a:solidFill>
              <a:latin typeface="Arial" pitchFamily="34" charset="0"/>
              <a:cs typeface="Arial" pitchFamily="34" charset="0"/>
            </a:rPr>
            <a:t>Motivación</a:t>
          </a:r>
        </a:p>
        <a:p>
          <a:pPr marL="228600" lvl="1" indent="-228600" algn="l" defTabSz="889000">
            <a:lnSpc>
              <a:spcPct val="90000"/>
            </a:lnSpc>
            <a:spcBef>
              <a:spcPct val="0"/>
            </a:spcBef>
            <a:spcAft>
              <a:spcPct val="15000"/>
            </a:spcAft>
            <a:buChar char="•"/>
          </a:pPr>
          <a:r>
            <a:rPr lang="es-PE" sz="2000" kern="1200" dirty="0">
              <a:solidFill>
                <a:srgbClr val="003192"/>
              </a:solidFill>
              <a:latin typeface="Arial" pitchFamily="34" charset="0"/>
              <a:cs typeface="Arial" pitchFamily="34" charset="0"/>
            </a:rPr>
            <a:t>Competencias</a:t>
          </a:r>
        </a:p>
        <a:p>
          <a:pPr marL="228600" lvl="1" indent="-228600" algn="l" defTabSz="889000">
            <a:lnSpc>
              <a:spcPct val="90000"/>
            </a:lnSpc>
            <a:spcBef>
              <a:spcPct val="0"/>
            </a:spcBef>
            <a:spcAft>
              <a:spcPct val="15000"/>
            </a:spcAft>
            <a:buChar char="•"/>
          </a:pPr>
          <a:r>
            <a:rPr lang="es-PE" sz="2000" kern="1200" dirty="0">
              <a:solidFill>
                <a:srgbClr val="003192"/>
              </a:solidFill>
              <a:latin typeface="Arial" pitchFamily="34" charset="0"/>
              <a:cs typeface="Arial" pitchFamily="34" charset="0"/>
            </a:rPr>
            <a:t>Saberes previos</a:t>
          </a:r>
        </a:p>
      </dsp:txBody>
      <dsp:txXfrm rot="-5400000">
        <a:off x="1826795" y="59409"/>
        <a:ext cx="6529303" cy="1031123"/>
      </dsp:txXfrm>
    </dsp:sp>
    <dsp:sp modelId="{ABBCBA97-B200-4AF8-A8A1-C543E7C52DB0}">
      <dsp:nvSpPr>
        <dsp:cNvPr id="0" name=""/>
        <dsp:cNvSpPr/>
      </dsp:nvSpPr>
      <dsp:spPr>
        <a:xfrm rot="5400000">
          <a:off x="-44792" y="1766048"/>
          <a:ext cx="1757977" cy="1364446"/>
        </a:xfrm>
        <a:prstGeom prst="chevron">
          <a:avLst/>
        </a:prstGeom>
        <a:gradFill rotWithShape="0">
          <a:gsLst>
            <a:gs pos="0">
              <a:schemeClr val="accent5">
                <a:hueOff val="-1548259"/>
                <a:satOff val="15522"/>
                <a:lumOff val="-10784"/>
                <a:alphaOff val="0"/>
                <a:tint val="75000"/>
                <a:shade val="85000"/>
                <a:satMod val="230000"/>
              </a:schemeClr>
            </a:gs>
            <a:gs pos="25000">
              <a:schemeClr val="accent5">
                <a:hueOff val="-1548259"/>
                <a:satOff val="15522"/>
                <a:lumOff val="-10784"/>
                <a:alphaOff val="0"/>
                <a:tint val="90000"/>
                <a:shade val="70000"/>
                <a:satMod val="220000"/>
              </a:schemeClr>
            </a:gs>
            <a:gs pos="50000">
              <a:schemeClr val="accent5">
                <a:hueOff val="-1548259"/>
                <a:satOff val="15522"/>
                <a:lumOff val="-10784"/>
                <a:alphaOff val="0"/>
                <a:tint val="90000"/>
                <a:shade val="58000"/>
                <a:satMod val="225000"/>
              </a:schemeClr>
            </a:gs>
            <a:gs pos="65000">
              <a:schemeClr val="accent5">
                <a:hueOff val="-1548259"/>
                <a:satOff val="15522"/>
                <a:lumOff val="-10784"/>
                <a:alphaOff val="0"/>
                <a:tint val="90000"/>
                <a:shade val="58000"/>
                <a:satMod val="225000"/>
              </a:schemeClr>
            </a:gs>
            <a:gs pos="80000">
              <a:schemeClr val="accent5">
                <a:hueOff val="-1548259"/>
                <a:satOff val="15522"/>
                <a:lumOff val="-10784"/>
                <a:alphaOff val="0"/>
                <a:tint val="90000"/>
                <a:shade val="69000"/>
                <a:satMod val="220000"/>
              </a:schemeClr>
            </a:gs>
            <a:gs pos="100000">
              <a:schemeClr val="accent5">
                <a:hueOff val="-1548259"/>
                <a:satOff val="15522"/>
                <a:lumOff val="-10784"/>
                <a:alphaOff val="0"/>
                <a:tint val="77000"/>
                <a:shade val="80000"/>
                <a:satMod val="230000"/>
              </a:schemeClr>
            </a:gs>
          </a:gsLst>
          <a:lin ang="5400000" scaled="1"/>
        </a:gradFill>
        <a:ln w="10000" cap="flat" cmpd="sng" algn="ctr">
          <a:solidFill>
            <a:schemeClr val="accent5">
              <a:hueOff val="-1548259"/>
              <a:satOff val="15522"/>
              <a:lumOff val="-10784"/>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PE" sz="1600" b="1" kern="1200" dirty="0">
              <a:latin typeface="Arial" pitchFamily="34" charset="0"/>
              <a:cs typeface="Arial" pitchFamily="34" charset="0"/>
            </a:rPr>
            <a:t>Construcción</a:t>
          </a:r>
        </a:p>
      </dsp:txBody>
      <dsp:txXfrm rot="-5400000">
        <a:off x="151974" y="2251505"/>
        <a:ext cx="1364446" cy="393531"/>
      </dsp:txXfrm>
    </dsp:sp>
    <dsp:sp modelId="{2F5AB1E2-7F70-46DF-A280-226FDD567855}">
      <dsp:nvSpPr>
        <dsp:cNvPr id="0" name=""/>
        <dsp:cNvSpPr/>
      </dsp:nvSpPr>
      <dsp:spPr>
        <a:xfrm rot="5400000">
          <a:off x="4547329" y="-1157016"/>
          <a:ext cx="1142685" cy="6595284"/>
        </a:xfrm>
        <a:prstGeom prst="round2SameRect">
          <a:avLst/>
        </a:prstGeom>
        <a:solidFill>
          <a:schemeClr val="lt1">
            <a:alpha val="90000"/>
            <a:hueOff val="0"/>
            <a:satOff val="0"/>
            <a:lumOff val="0"/>
            <a:alphaOff val="0"/>
          </a:schemeClr>
        </a:solidFill>
        <a:ln w="10000" cap="flat" cmpd="sng" algn="ctr">
          <a:solidFill>
            <a:schemeClr val="accent5">
              <a:hueOff val="-1548259"/>
              <a:satOff val="15522"/>
              <a:lumOff val="-10784"/>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dirty="0">
              <a:solidFill>
                <a:srgbClr val="003192"/>
              </a:solidFill>
              <a:latin typeface="Arial" pitchFamily="34" charset="0"/>
              <a:cs typeface="Arial" pitchFamily="34" charset="0"/>
            </a:rPr>
            <a:t>Definición de Estadística</a:t>
          </a:r>
        </a:p>
        <a:p>
          <a:pPr marL="228600" lvl="1" indent="-228600" algn="l" defTabSz="889000">
            <a:lnSpc>
              <a:spcPct val="90000"/>
            </a:lnSpc>
            <a:spcBef>
              <a:spcPct val="0"/>
            </a:spcBef>
            <a:spcAft>
              <a:spcPct val="15000"/>
            </a:spcAft>
            <a:buChar char="•"/>
          </a:pPr>
          <a:r>
            <a:rPr lang="es-PE" sz="2000" kern="1200" dirty="0">
              <a:solidFill>
                <a:srgbClr val="003192"/>
              </a:solidFill>
              <a:latin typeface="Arial" pitchFamily="34" charset="0"/>
              <a:cs typeface="Arial" pitchFamily="34" charset="0"/>
            </a:rPr>
            <a:t>Conceptos  Estadísticos</a:t>
          </a:r>
        </a:p>
        <a:p>
          <a:pPr marL="228600" lvl="1" indent="-228600" algn="l" defTabSz="889000">
            <a:lnSpc>
              <a:spcPct val="90000"/>
            </a:lnSpc>
            <a:spcBef>
              <a:spcPct val="0"/>
            </a:spcBef>
            <a:spcAft>
              <a:spcPct val="15000"/>
            </a:spcAft>
            <a:buChar char="•"/>
          </a:pPr>
          <a:r>
            <a:rPr lang="es-PE" sz="2000" kern="1200" dirty="0">
              <a:solidFill>
                <a:srgbClr val="003192"/>
              </a:solidFill>
              <a:latin typeface="Arial" pitchFamily="34" charset="0"/>
              <a:cs typeface="Arial" pitchFamily="34" charset="0"/>
            </a:rPr>
            <a:t>Tipos  de Estadística</a:t>
          </a:r>
        </a:p>
      </dsp:txBody>
      <dsp:txXfrm rot="-5400000">
        <a:off x="1821030" y="1625064"/>
        <a:ext cx="6539503" cy="1031123"/>
      </dsp:txXfrm>
    </dsp:sp>
    <dsp:sp modelId="{A3F9A3BD-38B0-42BA-A8F5-E90430E5CCAC}">
      <dsp:nvSpPr>
        <dsp:cNvPr id="0" name=""/>
        <dsp:cNvSpPr/>
      </dsp:nvSpPr>
      <dsp:spPr>
        <a:xfrm rot="5400000">
          <a:off x="-44127" y="3331039"/>
          <a:ext cx="1757977" cy="1365775"/>
        </a:xfrm>
        <a:prstGeom prst="chevron">
          <a:avLst/>
        </a:prstGeom>
        <a:gradFill rotWithShape="0">
          <a:gsLst>
            <a:gs pos="0">
              <a:schemeClr val="accent5">
                <a:hueOff val="-3096518"/>
                <a:satOff val="31044"/>
                <a:lumOff val="-21569"/>
                <a:alphaOff val="0"/>
                <a:tint val="75000"/>
                <a:shade val="85000"/>
                <a:satMod val="230000"/>
              </a:schemeClr>
            </a:gs>
            <a:gs pos="25000">
              <a:schemeClr val="accent5">
                <a:hueOff val="-3096518"/>
                <a:satOff val="31044"/>
                <a:lumOff val="-21569"/>
                <a:alphaOff val="0"/>
                <a:tint val="90000"/>
                <a:shade val="70000"/>
                <a:satMod val="220000"/>
              </a:schemeClr>
            </a:gs>
            <a:gs pos="50000">
              <a:schemeClr val="accent5">
                <a:hueOff val="-3096518"/>
                <a:satOff val="31044"/>
                <a:lumOff val="-21569"/>
                <a:alphaOff val="0"/>
                <a:tint val="90000"/>
                <a:shade val="58000"/>
                <a:satMod val="225000"/>
              </a:schemeClr>
            </a:gs>
            <a:gs pos="65000">
              <a:schemeClr val="accent5">
                <a:hueOff val="-3096518"/>
                <a:satOff val="31044"/>
                <a:lumOff val="-21569"/>
                <a:alphaOff val="0"/>
                <a:tint val="90000"/>
                <a:shade val="58000"/>
                <a:satMod val="225000"/>
              </a:schemeClr>
            </a:gs>
            <a:gs pos="80000">
              <a:schemeClr val="accent5">
                <a:hueOff val="-3096518"/>
                <a:satOff val="31044"/>
                <a:lumOff val="-21569"/>
                <a:alphaOff val="0"/>
                <a:tint val="90000"/>
                <a:shade val="69000"/>
                <a:satMod val="220000"/>
              </a:schemeClr>
            </a:gs>
            <a:gs pos="100000">
              <a:schemeClr val="accent5">
                <a:hueOff val="-3096518"/>
                <a:satOff val="31044"/>
                <a:lumOff val="-21569"/>
                <a:alphaOff val="0"/>
                <a:tint val="77000"/>
                <a:shade val="80000"/>
                <a:satMod val="230000"/>
              </a:schemeClr>
            </a:gs>
          </a:gsLst>
          <a:lin ang="5400000" scaled="1"/>
        </a:gradFill>
        <a:ln w="10000" cap="flat" cmpd="sng" algn="ctr">
          <a:solidFill>
            <a:schemeClr val="accent5">
              <a:hueOff val="-3096518"/>
              <a:satOff val="31044"/>
              <a:lumOff val="-21569"/>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PE" sz="1600" b="1" kern="1200" dirty="0">
              <a:latin typeface="Arial" pitchFamily="34" charset="0"/>
              <a:cs typeface="Arial" pitchFamily="34" charset="0"/>
            </a:rPr>
            <a:t>Cierre</a:t>
          </a:r>
        </a:p>
      </dsp:txBody>
      <dsp:txXfrm rot="-5400000">
        <a:off x="151975" y="3817826"/>
        <a:ext cx="1365775" cy="392202"/>
      </dsp:txXfrm>
    </dsp:sp>
    <dsp:sp modelId="{618B00B4-69AE-4639-BC3C-8A2D0C0BDCA0}">
      <dsp:nvSpPr>
        <dsp:cNvPr id="0" name=""/>
        <dsp:cNvSpPr/>
      </dsp:nvSpPr>
      <dsp:spPr>
        <a:xfrm rot="5400000">
          <a:off x="4547994" y="408638"/>
          <a:ext cx="1142685" cy="6595284"/>
        </a:xfrm>
        <a:prstGeom prst="round2SameRect">
          <a:avLst/>
        </a:prstGeom>
        <a:solidFill>
          <a:schemeClr val="lt1">
            <a:alpha val="90000"/>
            <a:hueOff val="0"/>
            <a:satOff val="0"/>
            <a:lumOff val="0"/>
            <a:alphaOff val="0"/>
          </a:schemeClr>
        </a:solidFill>
        <a:ln w="10000" cap="flat" cmpd="sng" algn="ctr">
          <a:solidFill>
            <a:schemeClr val="accent5">
              <a:hueOff val="-3096518"/>
              <a:satOff val="31044"/>
              <a:lumOff val="-21569"/>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dirty="0">
              <a:solidFill>
                <a:srgbClr val="003192"/>
              </a:solidFill>
              <a:latin typeface="Arial" pitchFamily="34" charset="0"/>
              <a:cs typeface="Arial" pitchFamily="34" charset="0"/>
            </a:rPr>
            <a:t>Retroalimentación</a:t>
          </a:r>
        </a:p>
        <a:p>
          <a:pPr marL="228600" lvl="1" indent="-228600" algn="l" defTabSz="889000">
            <a:lnSpc>
              <a:spcPct val="90000"/>
            </a:lnSpc>
            <a:spcBef>
              <a:spcPct val="0"/>
            </a:spcBef>
            <a:spcAft>
              <a:spcPct val="15000"/>
            </a:spcAft>
            <a:buChar char="•"/>
          </a:pPr>
          <a:r>
            <a:rPr lang="es-PE" sz="2000" kern="1200" dirty="0">
              <a:solidFill>
                <a:srgbClr val="003192"/>
              </a:solidFill>
              <a:latin typeface="Arial" pitchFamily="34" charset="0"/>
              <a:cs typeface="Arial" pitchFamily="34" charset="0"/>
            </a:rPr>
            <a:t>Autoevaluación</a:t>
          </a:r>
        </a:p>
      </dsp:txBody>
      <dsp:txXfrm rot="-5400000">
        <a:off x="1821695" y="3190719"/>
        <a:ext cx="6539503" cy="10311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51A8D-9B0D-4DEA-B69D-D45CF649EE58}">
      <dsp:nvSpPr>
        <dsp:cNvPr id="0" name=""/>
        <dsp:cNvSpPr/>
      </dsp:nvSpPr>
      <dsp:spPr>
        <a:xfrm>
          <a:off x="5821388" y="1933212"/>
          <a:ext cx="323380" cy="460427"/>
        </a:xfrm>
        <a:custGeom>
          <a:avLst/>
          <a:gdLst/>
          <a:ahLst/>
          <a:cxnLst/>
          <a:rect l="0" t="0" r="0" b="0"/>
          <a:pathLst>
            <a:path>
              <a:moveTo>
                <a:pt x="0" y="0"/>
              </a:moveTo>
              <a:lnTo>
                <a:pt x="161690" y="0"/>
              </a:lnTo>
              <a:lnTo>
                <a:pt x="161690" y="460427"/>
              </a:lnTo>
              <a:lnTo>
                <a:pt x="323380" y="460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5969012" y="2149360"/>
        <a:ext cx="28132" cy="28132"/>
      </dsp:txXfrm>
    </dsp:sp>
    <dsp:sp modelId="{BA812E21-70DE-495A-ABE0-399A7C4B0FA7}">
      <dsp:nvSpPr>
        <dsp:cNvPr id="0" name=""/>
        <dsp:cNvSpPr/>
      </dsp:nvSpPr>
      <dsp:spPr>
        <a:xfrm>
          <a:off x="5821388" y="1410518"/>
          <a:ext cx="323380" cy="522693"/>
        </a:xfrm>
        <a:custGeom>
          <a:avLst/>
          <a:gdLst/>
          <a:ahLst/>
          <a:cxnLst/>
          <a:rect l="0" t="0" r="0" b="0"/>
          <a:pathLst>
            <a:path>
              <a:moveTo>
                <a:pt x="0" y="522693"/>
              </a:moveTo>
              <a:lnTo>
                <a:pt x="161690" y="522693"/>
              </a:lnTo>
              <a:lnTo>
                <a:pt x="161690" y="0"/>
              </a:lnTo>
              <a:lnTo>
                <a:pt x="32338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5967712" y="1656499"/>
        <a:ext cx="30732" cy="30732"/>
      </dsp:txXfrm>
    </dsp:sp>
    <dsp:sp modelId="{FFECD300-3BA0-4FDD-913B-5FD5E25129A8}">
      <dsp:nvSpPr>
        <dsp:cNvPr id="0" name=""/>
        <dsp:cNvSpPr/>
      </dsp:nvSpPr>
      <dsp:spPr>
        <a:xfrm rot="16200000">
          <a:off x="3520865" y="1565902"/>
          <a:ext cx="3866425" cy="7346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s-PE" sz="2300" kern="1200" dirty="0"/>
            <a:t>TOMA DE DECISIONES</a:t>
          </a:r>
        </a:p>
      </dsp:txBody>
      <dsp:txXfrm>
        <a:off x="3520865" y="1565902"/>
        <a:ext cx="3866425" cy="734620"/>
      </dsp:txXfrm>
    </dsp:sp>
    <dsp:sp modelId="{C7466280-112C-4CEE-AF3C-131B7EDD89DF}">
      <dsp:nvSpPr>
        <dsp:cNvPr id="0" name=""/>
        <dsp:cNvSpPr/>
      </dsp:nvSpPr>
      <dsp:spPr>
        <a:xfrm>
          <a:off x="6144768" y="1041919"/>
          <a:ext cx="1787697" cy="7371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PE" sz="2600" kern="1200" dirty="0"/>
            <a:t>Planes Ambientales</a:t>
          </a:r>
        </a:p>
      </dsp:txBody>
      <dsp:txXfrm>
        <a:off x="6144768" y="1041919"/>
        <a:ext cx="1787697" cy="737199"/>
      </dsp:txXfrm>
    </dsp:sp>
    <dsp:sp modelId="{1153D8DC-E7FD-433D-9071-F042C4652C18}">
      <dsp:nvSpPr>
        <dsp:cNvPr id="0" name=""/>
        <dsp:cNvSpPr/>
      </dsp:nvSpPr>
      <dsp:spPr>
        <a:xfrm>
          <a:off x="6144768" y="1962773"/>
          <a:ext cx="1874369" cy="8617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PE" sz="2600" kern="1200" dirty="0"/>
            <a:t>Indicadores Ambientales</a:t>
          </a:r>
        </a:p>
      </dsp:txBody>
      <dsp:txXfrm>
        <a:off x="6144768" y="1962773"/>
        <a:ext cx="1874369" cy="861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64384-BB88-44A2-9441-9FDC915A63CE}">
      <dsp:nvSpPr>
        <dsp:cNvPr id="0" name=""/>
        <dsp:cNvSpPr/>
      </dsp:nvSpPr>
      <dsp:spPr>
        <a:xfrm>
          <a:off x="2667567" y="560747"/>
          <a:ext cx="3737872" cy="3737872"/>
        </a:xfrm>
        <a:prstGeom prst="blockArc">
          <a:avLst>
            <a:gd name="adj1" fmla="val 10800000"/>
            <a:gd name="adj2" fmla="val 16200000"/>
            <a:gd name="adj3" fmla="val 4641"/>
          </a:avLst>
        </a:prstGeom>
        <a:solidFill>
          <a:schemeClr val="accent5">
            <a:hueOff val="-3096518"/>
            <a:satOff val="31044"/>
            <a:lumOff val="-215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CC9891-F021-4022-8878-CF258A25B44B}">
      <dsp:nvSpPr>
        <dsp:cNvPr id="0" name=""/>
        <dsp:cNvSpPr/>
      </dsp:nvSpPr>
      <dsp:spPr>
        <a:xfrm>
          <a:off x="2667567" y="560747"/>
          <a:ext cx="3737872" cy="3737872"/>
        </a:xfrm>
        <a:prstGeom prst="blockArc">
          <a:avLst>
            <a:gd name="adj1" fmla="val 5400000"/>
            <a:gd name="adj2" fmla="val 10800000"/>
            <a:gd name="adj3" fmla="val 4641"/>
          </a:avLst>
        </a:prstGeom>
        <a:solidFill>
          <a:schemeClr val="accent5">
            <a:hueOff val="-2064345"/>
            <a:satOff val="20696"/>
            <a:lumOff val="-1437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368CE5-8EB1-442E-BB34-43EAB72165BB}">
      <dsp:nvSpPr>
        <dsp:cNvPr id="0" name=""/>
        <dsp:cNvSpPr/>
      </dsp:nvSpPr>
      <dsp:spPr>
        <a:xfrm>
          <a:off x="2667567" y="560747"/>
          <a:ext cx="3737872" cy="3737872"/>
        </a:xfrm>
        <a:prstGeom prst="blockArc">
          <a:avLst>
            <a:gd name="adj1" fmla="val 0"/>
            <a:gd name="adj2" fmla="val 5400000"/>
            <a:gd name="adj3" fmla="val 4641"/>
          </a:avLst>
        </a:prstGeom>
        <a:solidFill>
          <a:schemeClr val="accent5">
            <a:hueOff val="-1032173"/>
            <a:satOff val="10348"/>
            <a:lumOff val="-719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D3292B-90E6-4586-9E46-62F13F6DC212}">
      <dsp:nvSpPr>
        <dsp:cNvPr id="0" name=""/>
        <dsp:cNvSpPr/>
      </dsp:nvSpPr>
      <dsp:spPr>
        <a:xfrm>
          <a:off x="2667567" y="560747"/>
          <a:ext cx="3737872" cy="3737872"/>
        </a:xfrm>
        <a:prstGeom prst="blockArc">
          <a:avLst>
            <a:gd name="adj1" fmla="val 16200000"/>
            <a:gd name="adj2" fmla="val 0"/>
            <a:gd name="adj3" fmla="val 4641"/>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FC8A40-E47C-4B00-BC2D-D8B31B82EDE2}">
      <dsp:nvSpPr>
        <dsp:cNvPr id="0" name=""/>
        <dsp:cNvSpPr/>
      </dsp:nvSpPr>
      <dsp:spPr>
        <a:xfrm>
          <a:off x="3675941" y="1569121"/>
          <a:ext cx="1721124" cy="172112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b="1" kern="1200" dirty="0">
              <a:latin typeface="Arial" pitchFamily="34" charset="0"/>
              <a:cs typeface="Arial" pitchFamily="34" charset="0"/>
            </a:rPr>
            <a:t>Conceptos Básicos de Estadística </a:t>
          </a:r>
          <a:endParaRPr lang="es-PE" sz="1400" b="1" kern="1200" dirty="0">
            <a:latin typeface="Arial" pitchFamily="34" charset="0"/>
            <a:cs typeface="Arial" pitchFamily="34" charset="0"/>
          </a:endParaRPr>
        </a:p>
      </dsp:txBody>
      <dsp:txXfrm>
        <a:off x="3927994" y="1821174"/>
        <a:ext cx="1217018" cy="1217018"/>
      </dsp:txXfrm>
    </dsp:sp>
    <dsp:sp modelId="{B53459B1-2350-4D4E-B323-D0BDA414DDEA}">
      <dsp:nvSpPr>
        <dsp:cNvPr id="0" name=""/>
        <dsp:cNvSpPr/>
      </dsp:nvSpPr>
      <dsp:spPr>
        <a:xfrm>
          <a:off x="3738302" y="-132083"/>
          <a:ext cx="1596403" cy="147240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b="1" kern="1200" dirty="0">
              <a:latin typeface="Arial" pitchFamily="34" charset="0"/>
              <a:cs typeface="Arial" pitchFamily="34" charset="0"/>
            </a:rPr>
            <a:t>Tener una imagen inicial de la Estadística</a:t>
          </a:r>
          <a:endParaRPr lang="es-PE" sz="1400" b="1" kern="1200" dirty="0">
            <a:latin typeface="Arial" pitchFamily="34" charset="0"/>
            <a:cs typeface="Arial" pitchFamily="34" charset="0"/>
          </a:endParaRPr>
        </a:p>
      </dsp:txBody>
      <dsp:txXfrm>
        <a:off x="3972090" y="83546"/>
        <a:ext cx="1128827" cy="1041148"/>
      </dsp:txXfrm>
    </dsp:sp>
    <dsp:sp modelId="{41A6732E-6433-44F6-8D8B-142DA5377128}">
      <dsp:nvSpPr>
        <dsp:cNvPr id="0" name=""/>
        <dsp:cNvSpPr/>
      </dsp:nvSpPr>
      <dsp:spPr>
        <a:xfrm>
          <a:off x="5563866" y="1693480"/>
          <a:ext cx="1596403" cy="1472406"/>
        </a:xfrm>
        <a:prstGeom prst="ellipse">
          <a:avLst/>
        </a:prstGeom>
        <a:solidFill>
          <a:schemeClr val="accent5">
            <a:hueOff val="-1032173"/>
            <a:satOff val="10348"/>
            <a:lumOff val="-71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b="1" kern="1200" dirty="0">
              <a:latin typeface="Arial" pitchFamily="34" charset="0"/>
              <a:cs typeface="Arial" pitchFamily="34" charset="0"/>
            </a:rPr>
            <a:t>Conocer  el vocabulario básico más utilizado en la Estadística</a:t>
          </a:r>
          <a:endParaRPr lang="es-PE" sz="1400" b="1" kern="1200" dirty="0">
            <a:latin typeface="Arial" pitchFamily="34" charset="0"/>
            <a:cs typeface="Arial" pitchFamily="34" charset="0"/>
          </a:endParaRPr>
        </a:p>
      </dsp:txBody>
      <dsp:txXfrm>
        <a:off x="5797654" y="1909109"/>
        <a:ext cx="1128827" cy="1041148"/>
      </dsp:txXfrm>
    </dsp:sp>
    <dsp:sp modelId="{F1125C7A-4705-477E-9EC4-5A5AA173FA2E}">
      <dsp:nvSpPr>
        <dsp:cNvPr id="0" name=""/>
        <dsp:cNvSpPr/>
      </dsp:nvSpPr>
      <dsp:spPr>
        <a:xfrm>
          <a:off x="3738302" y="3519044"/>
          <a:ext cx="1596403" cy="1472406"/>
        </a:xfrm>
        <a:prstGeom prst="ellipse">
          <a:avLst/>
        </a:prstGeom>
        <a:solidFill>
          <a:schemeClr val="accent5">
            <a:hueOff val="-2064345"/>
            <a:satOff val="20696"/>
            <a:lumOff val="-143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b="1" kern="1200" dirty="0">
              <a:latin typeface="Arial" pitchFamily="34" charset="0"/>
              <a:cs typeface="Arial" pitchFamily="34" charset="0"/>
            </a:rPr>
            <a:t>Conocer las principales áreas de la Estadística Clásica</a:t>
          </a:r>
          <a:endParaRPr lang="es-PE" sz="1400" b="1" kern="1200" dirty="0">
            <a:latin typeface="Arial" pitchFamily="34" charset="0"/>
            <a:cs typeface="Arial" pitchFamily="34" charset="0"/>
          </a:endParaRPr>
        </a:p>
      </dsp:txBody>
      <dsp:txXfrm>
        <a:off x="3972090" y="3734673"/>
        <a:ext cx="1128827" cy="1041148"/>
      </dsp:txXfrm>
    </dsp:sp>
    <dsp:sp modelId="{881A4E47-12F2-4597-B724-1F11EC0EE422}">
      <dsp:nvSpPr>
        <dsp:cNvPr id="0" name=""/>
        <dsp:cNvSpPr/>
      </dsp:nvSpPr>
      <dsp:spPr>
        <a:xfrm>
          <a:off x="1912738" y="1693480"/>
          <a:ext cx="1596403" cy="1472406"/>
        </a:xfrm>
        <a:prstGeom prst="ellipse">
          <a:avLst/>
        </a:prstGeom>
        <a:solidFill>
          <a:schemeClr val="accent5">
            <a:hueOff val="-3096518"/>
            <a:satOff val="31044"/>
            <a:lumOff val="-2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PE" sz="1400" b="1" kern="1200" dirty="0">
              <a:latin typeface="Arial" pitchFamily="34" charset="0"/>
              <a:cs typeface="Arial" pitchFamily="34" charset="0"/>
            </a:rPr>
            <a:t>Entender el Ciclo Estadístico</a:t>
          </a:r>
        </a:p>
      </dsp:txBody>
      <dsp:txXfrm>
        <a:off x="2146526" y="1909109"/>
        <a:ext cx="1128827" cy="10411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F4AE5-F494-496E-B653-62D389AD4F89}">
      <dsp:nvSpPr>
        <dsp:cNvPr id="0" name=""/>
        <dsp:cNvSpPr/>
      </dsp:nvSpPr>
      <dsp:spPr>
        <a:xfrm>
          <a:off x="3636651" y="1011953"/>
          <a:ext cx="1223363" cy="424638"/>
        </a:xfrm>
        <a:custGeom>
          <a:avLst/>
          <a:gdLst/>
          <a:ahLst/>
          <a:cxnLst/>
          <a:rect l="0" t="0" r="0" b="0"/>
          <a:pathLst>
            <a:path>
              <a:moveTo>
                <a:pt x="0" y="0"/>
              </a:moveTo>
              <a:lnTo>
                <a:pt x="0" y="212319"/>
              </a:lnTo>
              <a:lnTo>
                <a:pt x="1223363" y="212319"/>
              </a:lnTo>
              <a:lnTo>
                <a:pt x="1223363" y="424638"/>
              </a:lnTo>
            </a:path>
          </a:pathLst>
        </a:custGeom>
        <a:noFill/>
        <a:ln w="25400" cap="flat" cmpd="sng" algn="ctr">
          <a:solidFill>
            <a:schemeClr val="accent4">
              <a:tint val="9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0CC7905-7CB2-4A6B-A77E-8E1D1CEC0077}">
      <dsp:nvSpPr>
        <dsp:cNvPr id="0" name=""/>
        <dsp:cNvSpPr/>
      </dsp:nvSpPr>
      <dsp:spPr>
        <a:xfrm>
          <a:off x="2413288" y="1011953"/>
          <a:ext cx="1223363" cy="424638"/>
        </a:xfrm>
        <a:custGeom>
          <a:avLst/>
          <a:gdLst/>
          <a:ahLst/>
          <a:cxnLst/>
          <a:rect l="0" t="0" r="0" b="0"/>
          <a:pathLst>
            <a:path>
              <a:moveTo>
                <a:pt x="1223363" y="0"/>
              </a:moveTo>
              <a:lnTo>
                <a:pt x="1223363" y="212319"/>
              </a:lnTo>
              <a:lnTo>
                <a:pt x="0" y="212319"/>
              </a:lnTo>
              <a:lnTo>
                <a:pt x="0" y="424638"/>
              </a:lnTo>
            </a:path>
          </a:pathLst>
        </a:custGeom>
        <a:noFill/>
        <a:ln w="25400" cap="flat" cmpd="sng" algn="ctr">
          <a:solidFill>
            <a:schemeClr val="accent4">
              <a:tint val="9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674BB0A-18B2-4258-9B4D-8AC92A92B118}">
      <dsp:nvSpPr>
        <dsp:cNvPr id="0" name=""/>
        <dsp:cNvSpPr/>
      </dsp:nvSpPr>
      <dsp:spPr>
        <a:xfrm>
          <a:off x="2625607" y="908"/>
          <a:ext cx="2022088" cy="1011044"/>
        </a:xfrm>
        <a:prstGeom prst="rect">
          <a:avLst/>
        </a:prstGeom>
        <a:solidFill>
          <a:schemeClr val="accent4">
            <a:shade val="60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1" i="0" u="none" strike="noStrike" kern="1200" cap="none" normalizeH="0" baseline="0" dirty="0">
              <a:ln/>
              <a:effectLst/>
              <a:latin typeface="Arial" pitchFamily="34" charset="0"/>
              <a:cs typeface="Arial" pitchFamily="34" charset="0"/>
            </a:rPr>
            <a:t>Estadística Clásica</a:t>
          </a:r>
        </a:p>
      </dsp:txBody>
      <dsp:txXfrm>
        <a:off x="2625607" y="908"/>
        <a:ext cx="2022088" cy="1011044"/>
      </dsp:txXfrm>
    </dsp:sp>
    <dsp:sp modelId="{3B3FC543-1D7F-4A6F-A6F0-B39C17F71DEF}">
      <dsp:nvSpPr>
        <dsp:cNvPr id="0" name=""/>
        <dsp:cNvSpPr/>
      </dsp:nvSpPr>
      <dsp:spPr>
        <a:xfrm>
          <a:off x="1402244" y="1436591"/>
          <a:ext cx="2022088" cy="1011044"/>
        </a:xfrm>
        <a:prstGeom prst="rect">
          <a:avLst/>
        </a:prstGeom>
        <a:solidFill>
          <a:schemeClr val="accent4">
            <a:shade val="80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1" i="0" u="none" strike="noStrike" kern="1200" cap="none" normalizeH="0" baseline="0">
              <a:ln/>
              <a:effectLst/>
              <a:latin typeface="Arial" pitchFamily="34" charset="0"/>
              <a:cs typeface="Arial" pitchFamily="34" charset="0"/>
            </a:rPr>
            <a:t>Estadística Descriptiva</a:t>
          </a:r>
        </a:p>
      </dsp:txBody>
      <dsp:txXfrm>
        <a:off x="1402244" y="1436591"/>
        <a:ext cx="2022088" cy="1011044"/>
      </dsp:txXfrm>
    </dsp:sp>
    <dsp:sp modelId="{6A24DF16-E094-4435-8E7F-6401A684B41D}">
      <dsp:nvSpPr>
        <dsp:cNvPr id="0" name=""/>
        <dsp:cNvSpPr/>
      </dsp:nvSpPr>
      <dsp:spPr>
        <a:xfrm>
          <a:off x="3848971" y="1436591"/>
          <a:ext cx="2022088" cy="1011044"/>
        </a:xfrm>
        <a:prstGeom prst="rect">
          <a:avLst/>
        </a:prstGeom>
        <a:solidFill>
          <a:schemeClr val="accent4">
            <a:shade val="80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1" i="0" u="none" strike="noStrike" kern="1200" cap="none" normalizeH="0" baseline="0">
              <a:ln/>
              <a:effectLst/>
              <a:latin typeface="Arial" pitchFamily="34" charset="0"/>
              <a:cs typeface="Arial" pitchFamily="34" charset="0"/>
            </a:rPr>
            <a:t>Estadística Inferencial</a:t>
          </a:r>
        </a:p>
      </dsp:txBody>
      <dsp:txXfrm>
        <a:off x="3848971" y="1436591"/>
        <a:ext cx="2022088" cy="10110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96424-56C6-4A00-93F8-F1C6AA652EF5}">
      <dsp:nvSpPr>
        <dsp:cNvPr id="0" name=""/>
        <dsp:cNvSpPr/>
      </dsp:nvSpPr>
      <dsp:spPr>
        <a:xfrm>
          <a:off x="5809121" y="2607958"/>
          <a:ext cx="996348" cy="345840"/>
        </a:xfrm>
        <a:custGeom>
          <a:avLst/>
          <a:gdLst/>
          <a:ahLst/>
          <a:cxnLst/>
          <a:rect l="0" t="0" r="0" b="0"/>
          <a:pathLst>
            <a:path>
              <a:moveTo>
                <a:pt x="0" y="0"/>
              </a:moveTo>
              <a:lnTo>
                <a:pt x="0" y="172920"/>
              </a:lnTo>
              <a:lnTo>
                <a:pt x="996348" y="172920"/>
              </a:lnTo>
              <a:lnTo>
                <a:pt x="996348" y="345840"/>
              </a:lnTo>
            </a:path>
          </a:pathLst>
        </a:custGeom>
        <a:noFill/>
        <a:ln w="25400" cap="flat" cmpd="sng" algn="ctr">
          <a:solidFill>
            <a:schemeClr val="accent4">
              <a:tint val="7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9FD2A07-A3FE-40E1-8838-ECC1AEE5BA38}">
      <dsp:nvSpPr>
        <dsp:cNvPr id="0" name=""/>
        <dsp:cNvSpPr/>
      </dsp:nvSpPr>
      <dsp:spPr>
        <a:xfrm>
          <a:off x="4812772" y="2607958"/>
          <a:ext cx="996348" cy="345840"/>
        </a:xfrm>
        <a:custGeom>
          <a:avLst/>
          <a:gdLst/>
          <a:ahLst/>
          <a:cxnLst/>
          <a:rect l="0" t="0" r="0" b="0"/>
          <a:pathLst>
            <a:path>
              <a:moveTo>
                <a:pt x="996348" y="0"/>
              </a:moveTo>
              <a:lnTo>
                <a:pt x="996348" y="172920"/>
              </a:lnTo>
              <a:lnTo>
                <a:pt x="0" y="172920"/>
              </a:lnTo>
              <a:lnTo>
                <a:pt x="0" y="345840"/>
              </a:lnTo>
            </a:path>
          </a:pathLst>
        </a:custGeom>
        <a:noFill/>
        <a:ln w="25400" cap="flat" cmpd="sng" algn="ctr">
          <a:solidFill>
            <a:schemeClr val="accent4">
              <a:tint val="7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8A160FD-77D1-40E8-ABC1-1C53F121A90C}">
      <dsp:nvSpPr>
        <dsp:cNvPr id="0" name=""/>
        <dsp:cNvSpPr/>
      </dsp:nvSpPr>
      <dsp:spPr>
        <a:xfrm>
          <a:off x="3816423" y="1438689"/>
          <a:ext cx="1992697" cy="345840"/>
        </a:xfrm>
        <a:custGeom>
          <a:avLst/>
          <a:gdLst/>
          <a:ahLst/>
          <a:cxnLst/>
          <a:rect l="0" t="0" r="0" b="0"/>
          <a:pathLst>
            <a:path>
              <a:moveTo>
                <a:pt x="0" y="0"/>
              </a:moveTo>
              <a:lnTo>
                <a:pt x="0" y="172920"/>
              </a:lnTo>
              <a:lnTo>
                <a:pt x="1992697" y="172920"/>
              </a:lnTo>
              <a:lnTo>
                <a:pt x="1992697" y="345840"/>
              </a:lnTo>
            </a:path>
          </a:pathLst>
        </a:custGeom>
        <a:noFill/>
        <a:ln w="25400" cap="flat" cmpd="sng" algn="ctr">
          <a:solidFill>
            <a:schemeClr val="accent4">
              <a:tint val="9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8BBA620-EF10-43B7-B2DA-ABA587C7C056}">
      <dsp:nvSpPr>
        <dsp:cNvPr id="0" name=""/>
        <dsp:cNvSpPr/>
      </dsp:nvSpPr>
      <dsp:spPr>
        <a:xfrm>
          <a:off x="1823726" y="2607958"/>
          <a:ext cx="996348" cy="345840"/>
        </a:xfrm>
        <a:custGeom>
          <a:avLst/>
          <a:gdLst/>
          <a:ahLst/>
          <a:cxnLst/>
          <a:rect l="0" t="0" r="0" b="0"/>
          <a:pathLst>
            <a:path>
              <a:moveTo>
                <a:pt x="0" y="0"/>
              </a:moveTo>
              <a:lnTo>
                <a:pt x="0" y="172920"/>
              </a:lnTo>
              <a:lnTo>
                <a:pt x="996348" y="172920"/>
              </a:lnTo>
              <a:lnTo>
                <a:pt x="996348" y="345840"/>
              </a:lnTo>
            </a:path>
          </a:pathLst>
        </a:custGeom>
        <a:noFill/>
        <a:ln w="25400" cap="flat" cmpd="sng" algn="ctr">
          <a:solidFill>
            <a:schemeClr val="accent4">
              <a:tint val="7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F3677F2-2EE8-4F0F-A30C-2BC03D9557FB}">
      <dsp:nvSpPr>
        <dsp:cNvPr id="0" name=""/>
        <dsp:cNvSpPr/>
      </dsp:nvSpPr>
      <dsp:spPr>
        <a:xfrm>
          <a:off x="827377" y="2607958"/>
          <a:ext cx="996348" cy="345840"/>
        </a:xfrm>
        <a:custGeom>
          <a:avLst/>
          <a:gdLst/>
          <a:ahLst/>
          <a:cxnLst/>
          <a:rect l="0" t="0" r="0" b="0"/>
          <a:pathLst>
            <a:path>
              <a:moveTo>
                <a:pt x="996348" y="0"/>
              </a:moveTo>
              <a:lnTo>
                <a:pt x="996348" y="172920"/>
              </a:lnTo>
              <a:lnTo>
                <a:pt x="0" y="172920"/>
              </a:lnTo>
              <a:lnTo>
                <a:pt x="0" y="345840"/>
              </a:lnTo>
            </a:path>
          </a:pathLst>
        </a:custGeom>
        <a:noFill/>
        <a:ln w="25400" cap="flat" cmpd="sng" algn="ctr">
          <a:solidFill>
            <a:schemeClr val="accent4">
              <a:tint val="7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A4B1C41-349A-48DB-A327-2D564A19B168}">
      <dsp:nvSpPr>
        <dsp:cNvPr id="0" name=""/>
        <dsp:cNvSpPr/>
      </dsp:nvSpPr>
      <dsp:spPr>
        <a:xfrm>
          <a:off x="1823726" y="1438689"/>
          <a:ext cx="1992697" cy="345840"/>
        </a:xfrm>
        <a:custGeom>
          <a:avLst/>
          <a:gdLst/>
          <a:ahLst/>
          <a:cxnLst/>
          <a:rect l="0" t="0" r="0" b="0"/>
          <a:pathLst>
            <a:path>
              <a:moveTo>
                <a:pt x="1992697" y="0"/>
              </a:moveTo>
              <a:lnTo>
                <a:pt x="1992697" y="172920"/>
              </a:lnTo>
              <a:lnTo>
                <a:pt x="0" y="172920"/>
              </a:lnTo>
              <a:lnTo>
                <a:pt x="0" y="345840"/>
              </a:lnTo>
            </a:path>
          </a:pathLst>
        </a:custGeom>
        <a:noFill/>
        <a:ln w="25400" cap="flat" cmpd="sng" algn="ctr">
          <a:solidFill>
            <a:schemeClr val="accent4">
              <a:tint val="9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76652DC-298B-4F77-B8AF-0D6761237A2F}">
      <dsp:nvSpPr>
        <dsp:cNvPr id="0" name=""/>
        <dsp:cNvSpPr/>
      </dsp:nvSpPr>
      <dsp:spPr>
        <a:xfrm>
          <a:off x="2992995" y="615260"/>
          <a:ext cx="1646857" cy="823428"/>
        </a:xfrm>
        <a:prstGeom prst="rect">
          <a:avLst/>
        </a:prstGeom>
        <a:solidFill>
          <a:schemeClr val="accent4">
            <a:shade val="60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PE" sz="2000" b="1" i="0" u="none" strike="noStrike" kern="1200" cap="none" normalizeH="0" baseline="0" dirty="0">
              <a:ln/>
              <a:effectLst/>
              <a:latin typeface="Arial Narrow" pitchFamily="34" charset="0"/>
            </a:rPr>
            <a:t>Variable</a:t>
          </a:r>
          <a:endParaRPr kumimoji="0" lang="es-ES" sz="2000" b="1" i="0" u="none" strike="noStrike" kern="1200" cap="none" normalizeH="0" baseline="0" dirty="0">
            <a:ln/>
            <a:effectLst/>
            <a:latin typeface="Arial Narrow" pitchFamily="34" charset="0"/>
          </a:endParaRPr>
        </a:p>
      </dsp:txBody>
      <dsp:txXfrm>
        <a:off x="2992995" y="615260"/>
        <a:ext cx="1646857" cy="823428"/>
      </dsp:txXfrm>
    </dsp:sp>
    <dsp:sp modelId="{BA2573E3-0CCA-458D-8F31-82BB966C694D}">
      <dsp:nvSpPr>
        <dsp:cNvPr id="0" name=""/>
        <dsp:cNvSpPr/>
      </dsp:nvSpPr>
      <dsp:spPr>
        <a:xfrm>
          <a:off x="1000297" y="1784529"/>
          <a:ext cx="1646857" cy="823428"/>
        </a:xfrm>
        <a:prstGeom prst="rect">
          <a:avLst/>
        </a:prstGeom>
        <a:solidFill>
          <a:schemeClr val="accent4">
            <a:shade val="80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PE" sz="2000" b="1" i="0" u="none" strike="noStrike" kern="1200" cap="none" normalizeH="0" baseline="0">
              <a:ln/>
              <a:effectLst/>
              <a:latin typeface="Arial Narrow" pitchFamily="34" charset="0"/>
            </a:rPr>
            <a:t>Cualitativa</a:t>
          </a:r>
          <a:endParaRPr kumimoji="0" lang="es-ES" sz="2000" b="1" i="0" u="none" strike="noStrike" kern="1200" cap="none" normalizeH="0" baseline="0">
            <a:ln/>
            <a:effectLst/>
            <a:latin typeface="Arial Narrow" pitchFamily="34" charset="0"/>
          </a:endParaRPr>
        </a:p>
      </dsp:txBody>
      <dsp:txXfrm>
        <a:off x="1000297" y="1784529"/>
        <a:ext cx="1646857" cy="823428"/>
      </dsp:txXfrm>
    </dsp:sp>
    <dsp:sp modelId="{5B492960-FCE1-49EE-A37B-9A6EBBEFCDF7}">
      <dsp:nvSpPr>
        <dsp:cNvPr id="0" name=""/>
        <dsp:cNvSpPr/>
      </dsp:nvSpPr>
      <dsp:spPr>
        <a:xfrm>
          <a:off x="3948" y="2953798"/>
          <a:ext cx="1646857" cy="823428"/>
        </a:xfrm>
        <a:prstGeom prst="rect">
          <a:avLst/>
        </a:prstGeom>
        <a:solidFill>
          <a:schemeClr val="accent4">
            <a:tint val="99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PE" sz="2000" b="1" i="0" u="none" strike="noStrike" kern="1200" cap="none" normalizeH="0" baseline="0">
              <a:ln/>
              <a:effectLst/>
              <a:latin typeface="Arial Narrow" pitchFamily="34" charset="0"/>
            </a:rPr>
            <a:t>Nominal</a:t>
          </a:r>
          <a:endParaRPr kumimoji="0" lang="es-ES" sz="2000" b="1" i="0" u="none" strike="noStrike" kern="1200" cap="none" normalizeH="0" baseline="0">
            <a:ln/>
            <a:effectLst/>
            <a:latin typeface="Arial Narrow" pitchFamily="34" charset="0"/>
          </a:endParaRPr>
        </a:p>
      </dsp:txBody>
      <dsp:txXfrm>
        <a:off x="3948" y="2953798"/>
        <a:ext cx="1646857" cy="823428"/>
      </dsp:txXfrm>
    </dsp:sp>
    <dsp:sp modelId="{B10DC2F4-AF2E-4DE6-8379-20BFBC2937C7}">
      <dsp:nvSpPr>
        <dsp:cNvPr id="0" name=""/>
        <dsp:cNvSpPr/>
      </dsp:nvSpPr>
      <dsp:spPr>
        <a:xfrm>
          <a:off x="1996646" y="2953798"/>
          <a:ext cx="1646857" cy="823428"/>
        </a:xfrm>
        <a:prstGeom prst="rect">
          <a:avLst/>
        </a:prstGeom>
        <a:solidFill>
          <a:schemeClr val="accent4">
            <a:tint val="99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PE" sz="2000" b="1" i="0" u="none" strike="noStrike" kern="1200" cap="none" normalizeH="0" baseline="0">
              <a:ln/>
              <a:effectLst/>
              <a:latin typeface="Arial Narrow" pitchFamily="34" charset="0"/>
            </a:rPr>
            <a:t>Ordinal</a:t>
          </a:r>
          <a:endParaRPr kumimoji="0" lang="es-ES" sz="2000" b="1" i="0" u="none" strike="noStrike" kern="1200" cap="none" normalizeH="0" baseline="0">
            <a:ln/>
            <a:effectLst/>
            <a:latin typeface="Arial Narrow" pitchFamily="34" charset="0"/>
          </a:endParaRPr>
        </a:p>
      </dsp:txBody>
      <dsp:txXfrm>
        <a:off x="1996646" y="2953798"/>
        <a:ext cx="1646857" cy="823428"/>
      </dsp:txXfrm>
    </dsp:sp>
    <dsp:sp modelId="{85F44B01-61D4-4880-A8A2-949FF73380B4}">
      <dsp:nvSpPr>
        <dsp:cNvPr id="0" name=""/>
        <dsp:cNvSpPr/>
      </dsp:nvSpPr>
      <dsp:spPr>
        <a:xfrm>
          <a:off x="4985693" y="1784529"/>
          <a:ext cx="1646857" cy="823428"/>
        </a:xfrm>
        <a:prstGeom prst="rect">
          <a:avLst/>
        </a:prstGeom>
        <a:solidFill>
          <a:schemeClr val="accent4">
            <a:shade val="80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PE" sz="2000" b="1" i="0" u="none" strike="noStrike" kern="1200" cap="none" normalizeH="0" baseline="0">
              <a:ln/>
              <a:effectLst/>
              <a:latin typeface="Arial Narrow" pitchFamily="34" charset="0"/>
            </a:rPr>
            <a:t>Cuantitativa </a:t>
          </a:r>
          <a:endParaRPr kumimoji="0" lang="es-ES" sz="2000" b="1" i="0" u="none" strike="noStrike" kern="1200" cap="none" normalizeH="0" baseline="0">
            <a:ln/>
            <a:effectLst/>
            <a:latin typeface="Arial Narrow" pitchFamily="34" charset="0"/>
          </a:endParaRPr>
        </a:p>
      </dsp:txBody>
      <dsp:txXfrm>
        <a:off x="4985693" y="1784529"/>
        <a:ext cx="1646857" cy="823428"/>
      </dsp:txXfrm>
    </dsp:sp>
    <dsp:sp modelId="{99FD5099-84F1-4B0E-9264-8E06A2052CD7}">
      <dsp:nvSpPr>
        <dsp:cNvPr id="0" name=""/>
        <dsp:cNvSpPr/>
      </dsp:nvSpPr>
      <dsp:spPr>
        <a:xfrm>
          <a:off x="3989344" y="2953798"/>
          <a:ext cx="1646857" cy="823428"/>
        </a:xfrm>
        <a:prstGeom prst="rect">
          <a:avLst/>
        </a:prstGeom>
        <a:solidFill>
          <a:schemeClr val="accent4">
            <a:tint val="99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PE" sz="2000" b="1" i="0" u="none" strike="noStrike" kern="1200" cap="none" normalizeH="0" baseline="0">
              <a:ln/>
              <a:effectLst/>
              <a:latin typeface="Arial Narrow" pitchFamily="34" charset="0"/>
            </a:rPr>
            <a:t>Discreta</a:t>
          </a:r>
          <a:endParaRPr kumimoji="0" lang="es-ES" sz="2000" b="1" i="0" u="none" strike="noStrike" kern="1200" cap="none" normalizeH="0" baseline="0">
            <a:ln/>
            <a:effectLst/>
            <a:latin typeface="Arial Narrow" pitchFamily="34" charset="0"/>
          </a:endParaRPr>
        </a:p>
      </dsp:txBody>
      <dsp:txXfrm>
        <a:off x="3989344" y="2953798"/>
        <a:ext cx="1646857" cy="823428"/>
      </dsp:txXfrm>
    </dsp:sp>
    <dsp:sp modelId="{F2976253-07B5-429E-BBF8-583D158B847A}">
      <dsp:nvSpPr>
        <dsp:cNvPr id="0" name=""/>
        <dsp:cNvSpPr/>
      </dsp:nvSpPr>
      <dsp:spPr>
        <a:xfrm>
          <a:off x="5982041" y="2953798"/>
          <a:ext cx="1646857" cy="823428"/>
        </a:xfrm>
        <a:prstGeom prst="rect">
          <a:avLst/>
        </a:prstGeom>
        <a:solidFill>
          <a:schemeClr val="accent4">
            <a:tint val="99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PE" sz="2000" b="1" i="0" u="none" strike="noStrike" kern="1200" cap="none" normalizeH="0" baseline="0">
              <a:ln/>
              <a:effectLst/>
              <a:latin typeface="Arial Narrow" pitchFamily="34" charset="0"/>
            </a:rPr>
            <a:t>Continua</a:t>
          </a:r>
          <a:endParaRPr kumimoji="0" lang="es-ES" sz="2000" b="1" i="0" u="none" strike="noStrike" kern="1200" cap="none" normalizeH="0" baseline="0">
            <a:ln/>
            <a:effectLst/>
            <a:latin typeface="Arial Narrow" pitchFamily="34" charset="0"/>
          </a:endParaRPr>
        </a:p>
      </dsp:txBody>
      <dsp:txXfrm>
        <a:off x="5982041" y="2953798"/>
        <a:ext cx="1646857" cy="8234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s-ES"/>
          </a:p>
        </p:txBody>
      </p:sp>
      <p:sp>
        <p:nvSpPr>
          <p:cNvPr id="3" name="Rectangle 3"/>
          <p:cNvSpPr>
            <a:spLocks noGrp="1"/>
          </p:cNvSpPr>
          <p:nvPr>
            <p:ph type="dt" sz="quarter" idx="1"/>
          </p:nvPr>
        </p:nvSpPr>
        <p:spPr>
          <a:xfrm>
            <a:off x="3884613" y="0"/>
            <a:ext cx="2971800" cy="457200"/>
          </a:xfrm>
          <a:prstGeom prst="rect">
            <a:avLst/>
          </a:prstGeom>
        </p:spPr>
        <p:txBody>
          <a:bodyPr vert="horz"/>
          <a:lstStyle/>
          <a:p>
            <a:fld id="{03170175-C3ED-4C72-B085-79CCCD670CC9}" type="datetimeFigureOut">
              <a:rPr lang="es-ES" smtClean="0"/>
              <a:pPr/>
              <a:t>20/08/2021</a:t>
            </a:fld>
            <a:endParaRPr lang="es-ES"/>
          </a:p>
        </p:txBody>
      </p:sp>
      <p:sp>
        <p:nvSpPr>
          <p:cNvPr id="4" name="Rectangle 4"/>
          <p:cNvSpPr>
            <a:spLocks noGrp="1"/>
          </p:cNvSpPr>
          <p:nvPr>
            <p:ph type="ftr" sz="quarter" idx="2"/>
          </p:nvPr>
        </p:nvSpPr>
        <p:spPr>
          <a:xfrm>
            <a:off x="0" y="8685213"/>
            <a:ext cx="2971800" cy="457200"/>
          </a:xfrm>
          <a:prstGeom prst="rect">
            <a:avLst/>
          </a:prstGeom>
        </p:spPr>
        <p:txBody>
          <a:bodyPr vert="horz"/>
          <a:lstStyle/>
          <a:p>
            <a:endParaRPr lang="es-E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p>
            <a:fld id="{92977F1F-E40B-4E53-8E11-28ED506983A2}" type="slidenum">
              <a:rPr lang="es-ES" smtClean="0"/>
              <a:pPr/>
              <a:t>‹Nº›</a:t>
            </a:fld>
            <a:endParaRPr lang="es-ES"/>
          </a:p>
        </p:txBody>
      </p:sp>
    </p:spTree>
    <p:extLst>
      <p:ext uri="{BB962C8B-B14F-4D97-AF65-F5344CB8AC3E}">
        <p14:creationId xmlns:p14="http://schemas.microsoft.com/office/powerpoint/2010/main" val="201097780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9.0407" units="1/cm"/>
          <inkml:channelProperty channel="Y" name="resolution" value="211.08247" units="1/cm"/>
          <inkml:channelProperty channel="T" name="resolution" value="1" units="1/dev"/>
        </inkml:channelProperties>
      </inkml:inkSource>
      <inkml:timestamp xml:id="ts0" timeString="2021-08-20T12:56:25.947"/>
    </inkml:context>
    <inkml:brush xml:id="br0">
      <inkml:brushProperty name="width" value="0.05292" units="cm"/>
      <inkml:brushProperty name="height" value="0.05292" units="cm"/>
      <inkml:brushProperty name="color" value="#C00000"/>
    </inkml:brush>
  </inkml:definitions>
  <inkml:trace contextRef="#ctx0" brushRef="#br0">14430 6769 0,'0'0'0,"0"65"0,-49-5 16,24 5-16,0 1 16,0-11-16,9 6 15,-1 27-15,17 5 16,-8-46 0,8-10-16,0 5 15,0-14-15,0 0 16,0 0-16,58-5 15,-25-9-15,25-10 0,99-69 16,-33-18 0,17-24-16,57-38 15,-32 20-15,8-24 16,-25 23-16,-17 38 16,25-19-16,-16 14 15,74-51-15,-141 97 16,100-41-16,-33 23 15,-141 65 1</inkml:trace>
  <inkml:trace contextRef="#ctx0" brushRef="#br0" timeOffset="908.49">7017 9081 0,'0'0'0,"0"0"16,0 0-16,0 0 16,0 0-16,0 0 15,0 79-15,0-42 16,0 37-16,0-46 15,0 19 1,0-10-16,0 5 0,0-9 16,0-6-16,0 6 15,0-14-15,49-5 16,1-5-16,-9-9 16,50-42-1,58-46-15,0-47 16,50-47-16,16-22 15,-25 36-15,0 1 16,42-52-16,83-41 16,-166 157-16,-149 103 15</inkml:trace>
  <inkml:trace contextRef="#ctx0" brushRef="#br0" timeOffset="2103.48">10128 8704 0,'0'0'16,"0"0"-16,0 0 15,0 0-15,0 0 16,0 56-16,-66 9 16,24 14-16,-7 37 15,-1 19-15,17-46 16,0 4-16,0 23 16,-1-9-16,18 0 15,8-37-15,8-15 16,0-27-16,0-4 15,0-1-15,58-9 16,-1-14-16,68-47 16,40-78-16,34-24 15,-1 5-15,42-103 16,-41 80-16,148-140 16,-181 172-16,57-37 15,50-61-15,-273 233 31</inkml:trace>
  <inkml:trace contextRef="#ctx0" brushRef="#br0" timeOffset="2928.31">7579 11877 0,'0'0'15,"0"0"-15,0 0 16,0 0-16,0 55 15,0-8-15,-58 37 16,34 4-16,-1-23 16,8 10-16,1-15 15,-9 56 1,8-32-16,9-23 16,8-6-16,0-17 15,0-6-15,0-9 0,50-4 16,-17-5-1,58-14-15,33-42 16,83-102-16,8-33 16,74-116-16,-16-9 15,50-43-15,-323 345 32</inkml:trace>
  <inkml:trace contextRef="#ctx0" brushRef="#br0" timeOffset="5135.52">16093 11504 0,'0'0'0,"0"0"16,0 0-16,0 0 16,0 0-16,0 0 15,0 0-15,0 0 0,0 0 16,0 0-1,0 0-15,0 0 16,0 0-16,-115 61 16,82-10-16,-9 28 15,-7 5-15,15-10 16,-23 43-16,23-38 16,1 4-16,17-45 15,-1 17-15,9-22 16,8 0-16,-8-15 15,8 5-15,0-13 16,0 4-16,0 0 16,49-14-16,18 0 15,65-84-15,58-97 16,-49 55 0,41-32-16,41-38 0,-32 24 15,98-84 1,-173 159-16,99-71 15,25-9-15,8-55 16,-248 232 0</inkml:trace>
  <inkml:trace contextRef="#ctx0" brushRef="#br0" timeOffset="6262.62">13181 14533 0,'0'0'16,"0"0"-16,0 0 16,0 0-16,-83-51 15,67 37-15,-9 4 16,17 6-16,-1-1 15,1 5-15,-9 0 16,1 23-16,-50 75 16,24-23-16,1 4 15,8 0-15,-9 32 16,18-41-16,7 9 16,9-32-1,0-5-15,8 4 16,-9-4-16,9-9 15,0-10-15,0 0 16,0 5-16,50-5 0,-25-9 16,16 0-1,25-14-15,42-60 16,57-61-16,9-61 16,8-27-16,0-10 15,-8-4-15,-33 74 16,157-163-16,-191 210 15,166-196-15,-74 98 16,-199 200 0</inkml:trace>
  <inkml:trace contextRef="#ctx0" brushRef="#br0" timeOffset="7350.03">10136 13979 0,'0'0'0,"0"0"15,0 0-15,0 0 16,0 75-16,-50-5 16,17 32-16,0-9 15,-33 107-15,33-107 16,-9 9-16,1 33 16,8-9-16,8-42 15,17 9-15,0-28 16,8-33-16,0 1 15,0-10-15,0-9 16,66-5-16,0-9 16,50-74-16,41-70 15,42-52-15,-42 20 16,33-52-16,-24 42 16,140-140-16,-182 210 15,124-140-15,-248 256 31</inkml:trace>
  <inkml:trace contextRef="#ctx0" brushRef="#br0" timeOffset="8645.1">10848 11500 0,'0'0'0,"0"0"16,0 0-16,0 0 16,0 0-16,0 0 15,-100 84-15,-7 55 16,-1 56-16,75-111 15,-25 84-15,25-80 16,8 28-16,9-37 16,7 14-16,9-46 15,0 0-15,0-29 16,100 5-16,-26-23 16,174-186-16,-8-14 15,42-97-15,16-6 16,8-4-16,16-9 15,26 27-15,-42 43 16,166-10-16,-472 256 31</inkml:trace>
  <inkml:trace contextRef="#ctx0" brushRef="#br0" timeOffset="23309.01">19354 6276 0,'0'0'0,"0"0"0,0 0 0,0 0 0,0 0 16,0 0-16,0 69 15,-50-4-15,33-13 16,-7 27-16,-1-5 16,-8 29-16,8-38 15,0 18-15,0 1 16,0-5-16,1-9 15,-1 32-15,16-37 16,-7-13-16,8-6 16,-9 10-16,9-19 15,8 5-15,0-9 16,-9-15 0,9 10-16,0-9 15,0 9-15,0-24 16,0 10-16,0-4 15,50-6-15,-17 1 16,9-5-16,16 0 16,33-70-16,24 10 15,-40 8-15,66-59 16,-50 41-16,66-51 16,-33 33-16,8-5 15,25-38-15,-16 15 16,-25 28-16,91-108 15,-133 136-15,26-38 16,-9 24-16,0-10 16,-9 10-16,-24 22 15,0 1-15,-16 9 16,-1 0-16,-8 15 16,-16 3-16,7 6 15,-7 8-15,-1-8 16,1 8-16,0 1 15,7 0-15,-7 4 16,8 1-16,-9 4 16,9-5-16,0 5 15,0 0 1,-25 0 0</inkml:trace>
  <inkml:trace contextRef="#ctx0" brushRef="#br0" timeOffset="27117.57">26205 9118 0,'0'0'15,"0"0"-15,0 0 16,0 0-16,0 0 16,0 0-16,0 0 15,0 0-15,0 0 16,0 0-16,0 51 16,0-32-16,0-1 15,0 15-15,0-5 16,-42 0-16,26 23 15,-1-9 1,1 9-16,-1-9 0,1 14 16,-9 9-16,8 0 15,-8 0-15,9-18 16,-9 4-16,8 5 16,1-19-1,-1 14-15,9-5 16,-8 1-16,7-14 15,9 8-15,-8-17 16,8-1-16,0 0 0,0-4 16,0-5-1,0 4-15,50-4 16,-17 0-16,8-9 16,0-5-16,26-28 15,24-19-15,0 6 16,0-11-16,-33 20 15,66-43-15,-50 24 16,34-9-16,-9-5 16,9-10-16,-9-4 15,25-5-15,-25 19 16,59-32-16,-76 31 16,59-36-16,-33 14 15,24-15-15,-8 10 16,-16 24-16,57-71 15,-74 75-15,8 0 16,42-33-16,-75 56 16,58-37-1,-33 14-15,33-19 16,-24 19-16,24-14 16,-25 23-16,9-14 15,-17 15-15,16-20 16,-57 52-16,8-10 15,-17 5-15,-16 14 16,0 5-16,-9 0 16,-7 4-16,-1 1 15,0-1-15,1 5 16,-9 0-16,8 0 16,-8 0-16,0 0 15,8 0-15,0 0 16,9 0-16,-17 0 31</inkml:trace>
  <inkml:trace contextRef="#ctx0" brushRef="#br0" timeOffset="30333.15">25990 12346 0,'0'0'16,"0"0"-16,0 0 15,0 0-15,0 0 16,0 0-16,0 0 16,0 80-16,-58 8 15,41-42 1,-8 43-16,0-33 16,-8 41-16,0 6 15,-8-6-15,16-27 16,-8 14-16,16-24 15,-16 24-15,25-42 16,0 4-16,-1-8 16,9-15-16,0-4 15,0-1-15,0-9 16,0 1-16,50-1 16,33-37-16,-9-4 15,34-29-15,16-18 16,17-23-16,74-70 15,-75 65-15,59-33 16,49-60-16,-16 28 16,66-14-16,-91 37 15,8 14-15,41-37 16,-7 18-16,-1 1 16,-8 18-16,8-37 15,-33 56-15,-25 9 16,59-19-1,-109 56-15,1-9 16,24 0-16,-57 23 16,16 0-16,-41 28 15,24-4-15,-24-5 16,25-5-16,16 0 16,-58 23-16,-66 19 15</inkml:trace>
</inkml:ink>
</file>

<file path=ppt/ink/ink10.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9.0407" units="1/cm"/>
          <inkml:channelProperty channel="Y" name="resolution" value="211.08247" units="1/cm"/>
          <inkml:channelProperty channel="T" name="resolution" value="1" units="1/dev"/>
        </inkml:channelProperties>
      </inkml:inkSource>
      <inkml:timestamp xml:id="ts0" timeString="2021-08-20T13:16:31.236"/>
    </inkml:context>
    <inkml:brush xml:id="br0">
      <inkml:brushProperty name="width" value="0.05292" units="cm"/>
      <inkml:brushProperty name="height" value="0.05292" units="cm"/>
      <inkml:brushProperty name="color" value="#FF0000"/>
    </inkml:brush>
  </inkml:definitions>
  <inkml:trace contextRef="#ctx0" brushRef="#br0">11708 4308 0,'0'0'0,"0"0"0,0 0 0,0 0 0,0 0 0,0 0 16,0 0-16,0 0 16,99 0-16,-74 23 15,17-18-15,7-1 16,9 1-16,0-5 15,17 0-15,-18 5 16,18-1-16,-17-4 16,41 14-16,-49-9 15,8-5-15,-9 5 16,9-5-16,-8 0 16,0 0-16,-9 0 15,-16 0-15,16 4 16,-24-4-16,-1 5 15,1-5-15,-9 0 16,17 9-16,0-9 16,-25 0-1</inkml:trace>
  <inkml:trace contextRef="#ctx0" brushRef="#br0" timeOffset="670.63">11634 4615 0,'0'0'0,"0"0"15,0 0-15,0 0 16,0 0-16,0 0 15,0 0-15,0 0 16,0 0-16,0 0 16,0 0-16,132 0 15,-82 0-15,-1 23 16,-7-18-16,24-5 16,-8 0-16,0 0 15,33 0-15,-42 0 16,26 0-16,-17 0 15,8-24-15,-8 24 16,-8-4-16,-9 4 16,0 0-16,-8 0 15,17 0-15,-25 0 16,16 0-16,-16 0 16,25 0-16,-50 0 31</inkml:trace>
  <inkml:trace contextRef="#ctx0" brushRef="#br0" timeOffset="1279.89">11518 5015 0,'0'0'0,"0"0"16,0 0-16,0 0 0,0 0 15,0 0-15,0 0 16,0 0-16,0 0 15,0 0 1,0 0-16,107 0 16,-16 0-16,9-42 15,-18 28-15,18-9 16,-26 4-16,9 5 16,16-9-16,-41 9 15,8 14-15,1-5 16,-10-9-16,-7 14 15,-9-9-15,-16 4 16,17 5-16,-18 0 16,1 0-16,-8 0 15,8 0-15,-1 0 16,26 0-16,-50 0 31</inkml:trace>
  <inkml:trace contextRef="#ctx0" brushRef="#br0" timeOffset="9067.52">13826 3196 0,'0'0'16,"0"0"-16,0 0 0,0 0 0,0 0 0,0 0 15,0 0-15,0 0 16,0 0-16,0 0 15,0 0-15,0 0 16,0 0-16,0 0 16,0 0-1,-58 98-15,58 27 0,0-41 16,0-24 0,0 24-16,0 0 15,-8 88-15,8-84 16,0 5-16,-8 1 15,0 50-15,-1-28 16,1 14-16,0-51 16,8 84-16,-9-88 15,9 18-15,0-24 16,0 71-16,0-47 16,0-19-16,-8-4 15,8 5-15,0-19 16,0-56-1</inkml:trace>
  <inkml:trace contextRef="#ctx0" brushRef="#br0" timeOffset="9750.81">13454 3238 0,'0'0'15,"0"0"-15,0 0 16,0 0-16,0 0 16,83-70-16,-17 28 15,17-28-15,8 15 16,-25 36-16,33-14 15,-8 24-15,25 0 16,-25-5-16,0 14 16,-8 0-16,-9 32 15,-8-18-15,1 19 16,-18 4-16,-7-4 16,-9 4-16,0 0 15,-17 0-15,-7 10 16,-9 37-16,0-24 15,0 33-15,-66-32 16,32-6 0,-24 29-16,-8-5 15,8-37-15,0 9 16,-16-9-16,0-5 16,-18 10-16,10-10 15,-67 42-15,99-60 16,-24 9-16,16-14 15,8 14-15,9-14 16,16-5-16,0 5 16,9-5-16,16-9 31</inkml:trace>
  <inkml:trace contextRef="#ctx0" brushRef="#br0" timeOffset="10391.82">14960 4489 0,'0'0'0,"0"0"15,0 0-15,0 0 16,0 0-16,0 0 16,0 0-16,-66 70 15,33-24-15,0 6 16,8-6-16,-17 94 16,34-80-16,0-23 15,8 10-15,0 13 16,0-4-16,41-5 15,1 5-15,-1-19 16,17-4-16,8-19 16,25-14-16,0 0 15,-8-28-15,-17 0 16,8-14-16,-16 14 16,0-27-16,-25 36 15,0-14-15,-8-13 16,-8-1-16,-1-22 15,-7 36-15,-9-14 16,0 6-16,0-6 16,-58-18-16,33 32 15,-16-13-15,-26-5 16,1 23 0,-8 5-16,16 18 15,0 5-15,-25 0 16,9 23-16,-34 14 15,58-18-15,-16 18 16,17 0-16,7 1 16,-7 22-16,32-18 15,-16 42-15,33-84 32</inkml:trace>
  <inkml:trace contextRef="#ctx0" brushRef="#br0" timeOffset="11264.73">16093 2531 0,'0'0'16,"0"0"-16,0 0 15,0 0-15,0 0 16,0 0-16,0 65 16,0-23-16,0 83 15,0-55-15,42 79 16,-42-70-16,16 33 15,1 41-15,0-46 16,7 56-16,1-42 16,-8 19-16,16 27 15,-25-83-15,17 41 16,-9-4-16,-7-37 16,7-14-16,1 0 15,-9 13-15,-8-8 16,8-15-16,-8 1 15,0-19-15,0-24 16,0 5-16,0-4 16,0-5-16,0-5 15,0 1-15,0-6 16,0 1-16,0-5 16,0 0-16,0 0 15,0-33-15,0 10 16,0-19-16,0 0 15,0-9 1,0-9-16,17 4 0,8 14 16,8-9-1,-8-14-15,-1 27 16,10 1-16,23-9 16,-15 23-16,24-5 15,0 28-15,9 0 0,7 37 16,-24-9-1,25 46-15,-42-37 16,9 10-16,-8 18 16,-18 42-16,-15-14 15,-9-37-15,0 32 16,-58-13-16,33-38 16,-33 42-16,25-46 15,-50 60-15,50-75 16,-17 15-16,1-24 15,7-4-15,9 9 16,0-5-16,0-9 16,17 0-16,-18-33 15,10 1-15,24 32 32</inkml:trace>
  <inkml:trace contextRef="#ctx0" brushRef="#br0" timeOffset="11696.1">17666 2507 0,'0'0'0,"0"0"16,0 0-16,0 0 15,0 0-15,0 0 16,0 52-16,41-6 16,0 94-16,-24-84 15,8 64-15,0 11 16,-1-20-16,1 48 15,-8-29-15,-1-5 16,-7 29-16,7 4 16,1-18-16,-9-43 15,8 62 1,-7-43-16,-1-14 16,0 5-16,9 61 15,-1-85-15,-7 15 16,-1-37-16,-8-61 15</inkml:trace>
  <inkml:trace contextRef="#ctx0" brushRef="#br0" timeOffset="12456.67">19089 4112 0,'0'0'0,"0"0"15,0 0-15,0 0 16,0 0-16,-75 61 15,26-19 1,-9 32-16,-17 33 16,42-60-16,0 8 15,0 6-15,8 9 16,0 4-16,9-9 16,8 10-16,8-15 15,0-18-15,0 0 16,41 0-16,-16-14 15,0-5-15,16 5 16,9-14-16,7-9 16,18-5-16,-9-28 15,0 0-15,9-14 16,-26 5-16,1-1 16,8-41-16,-25 28 15,0-23-15,-8 23 16,-8-10-16,-1-9 15,-8-13-15,-8 22 16,0 15-16,0-10 16,0 19-16,0 13 15,0-13-15,0 18 16,-41 1-16,41 9 16,0 4-16,0 0 15,0 1-15,0 4 16,0 0-16,0 0 15,0 27 1,0 25-16,0-1 16,0 23-16,50-4 0,-34 9 15,1-18 1,-9 8-16,9 29 16,-1-42-16,1 18 15,8-13-15,-9-10 16,9-5-16,16-4 15,-41-42 1</inkml:trace>
  <inkml:trace contextRef="#ctx0" brushRef="#br0" timeOffset="14352.56">20504 3954 0,'0'0'16,"0"0"-16,0 0 15,0 0-15,0 0 16,0 0-16,-58 89 16,25-38-16,-17 37 15,17-13-15,-8 36 16,16-8-1,0-24-15,8 51 16,1-23-16,16-23 16,0-10-16,0-4 0,0-24 15,49 10 1,-15-9-16,-10-10 16,26-14-16,16 0 15,-8-13-15,25-10 16,-17-51-16,9 4 15,24-37-15,-66 56 16,50-93-16,-34 47 16,1 0-16,8-19 15,-8 9-15,-1-32 16,-16 32-16,-8 9 16,-8 1-16,-1 18 15,-8 5-15,1-10 16,-9 43-16,8-5 15,-8 18-15,0-9 16,0 9-16,0 5 16,0 0-1,0 0-15,0 42 16,0 28-16,0 23 0,0 23 16,0-9-1,0 5-15,0-14 16,0 69-16,0-60 15,0-37-15,0 4 16,17-4-16,7 14 16,9 9-16,-8-56 15,8-14-15,34-9 16,-9-14-16,41-74 16,-33 32-16,0-14 15,17-14-15,16-88 16,-41 79-16,0-19 15,-25 29-15,17-48 16,-34 62-16,17-76 16,-24 89-16,-9-9 15,0 19-15,0 13 16,0 5-16,0 5 16,0 0-16,0 9 15,0 0-15,0 0 16,-50 65-16,25 14 15,-16 18-15,33 1 16,8 70-16,0-103 16,0 51-16,49-51 15,-7 10-15,24 50 16,-41-88 0,24 29-16,17-25 15,-8-41-15,33 0 16,-24-37-16,7 0 15,-16 4-15,0-4 0,41-70 16,-66 75 0,17-47-16,0-19 15,-26 19-15,-7 9 16,0-32-16,-9-33 16,-8 74-16,0-13 15,-42-10-15,26 33 16,-17-37-16,8 46 15,0 14-15,-8 0 16,-17-23-16,9 32 16,-17 5-16,-8 14 15,-33 37-15,57-9 16,-32 19-16,-1 18 16,26-9-16,-1 18 15,-8 29-15,17-1 16,24-46-16,9 4 15,8 5-15,0 0 16,0-13 0,41 3-16,-24-27 15,8-4-15,8-15 16,16-4-16,26-29 16,8-22-16,-9-15 15,-16 19-15,16-32 16,1-33-16,-17 19 15,-9 13-15,9 5 16,-8 10-16,16-19 16,-16 14-16,16 0 15,-33 27-15,9 1 16,-9 19-16,16 4 16,1 9-16,16 33 15,-16 0-15,16 23 16,-16 9-16,-1 6 15,-7 17-15,-9 6 16,-8-10-16,-17-14 16,8-5-16,1 10 15,-17-9-15,8-1 16,0 24-16,-8-61 16,9 0-1,-9-9-15,0-4 16,0-6-16,0-4 15,0 0-15,16-51 16,9-9-16,17-24 0,49-79 16,-67 112-1,34-42-15,-8 9 16,8 0-16,-17 19 16,-8 9-16,0-4 15,0 18-15,-16 19 16,0 9-16,-1 0 15,9 5-15,8 9 16,0 23-16,33 33 16,-16-10-16,16 33 15,-8-4-15,8 8 16,50 43-16,-74-79 16,24 8-16,-8-22 15,0-1-15,-1-4 16,-7-14-16,25 0 15,-9-9-15,8 0 16,-74-5 0</inkml:trace>
  <inkml:trace contextRef="#ctx0" brushRef="#br0" timeOffset="14752.74">23631 2694 0,'0'0'0,"0"0"15,0 0-15,-41 65 16,-17 14-16,-8 23 16,8-32-16,-33 28 15,-25 13-15,50-46 16,-25 24-16,16-6 15,1-27-15,-17 14 16,33-28-16,0-14 16,-25-5-16,83-23 31</inkml:trace>
  <inkml:trace contextRef="#ctx0" brushRef="#br0" timeOffset="15279.57">21414 2828 0,'0'0'16,"0"0"-16,0 0 15,0 0-15,0 66 16,0-25-16,0 20 16,0-15-16,0 38 15,0-28-15,0 4 16,0-4-16,41 9 15,-33-41 1,17 4-16,0-5 16,0-14-16,16 0 0,9-9 15,-9-37 1,-8 14-16,17-19 16,-25 10-16,0-15 15,-17 19-15,0-56 16,-8 29-16,-49-15 0,-9-9 15,-8 9 1,-1 23-16,-40 1 16,-26 13-16,-16 29 15,-8 27-15,-50 33 16,-173 232-16,380-288 31</inkml:trace>
  <inkml:trace contextRef="#ctx0" brushRef="#br0" timeOffset="18140.45">19014 11081 0,'0'0'15,"0"0"-15,0 0 16,0 0-16,0 0 15,0 0-15,0 0 16,0 0-16,0 0 16,0 0-16,91 0 15,0 0-15,-16 0 16,24 0-16,-24 0 16,40-28-16,-40 28 15,-1-9-15,-16 4 16,-8 5-16,0 0 15,-9 0-15,-8 0 16,0 0-16,0 0 16,-8 0-16,8-4 15,-8 4-15,-25 0 32</inkml:trace>
  <inkml:trace contextRef="#ctx0" brushRef="#br0" timeOffset="18565.16">18874 11523 0,'0'0'16,"0"0"-16,0 0 16,0 0-16,99 0 15,-33 0-15,25 0 16,-16-23-16,40 9 15,-40 5-15,24-5 16,17 9-16,-25 0 16,-8-4-16,-9 9 15,17-5-15,-25 5 16,9 0-16,-1 0 16,-24 0-16,-9 24 15,-16-15-15,-25-9 31</inkml:trace>
  <inkml:trace contextRef="#ctx0" brushRef="#br0" timeOffset="19019.59">19279 12105 0,'0'0'0,"0"0"0,0 0 16,174-47-16,-75 24 16,-8 9-1,8-14-15,-32 9 0,32 1 16,-41 8-1,0 1-15,-9 0 16,1 4-16,-9 5 16,-7-5-16,-1 5 15,0-9-15,-17 9 0,-16 0 32</inkml:trace>
  <inkml:trace contextRef="#ctx0" brushRef="#br0" timeOffset="24987.34">20644 9718 0,'0'0'16,"0"0"-16,0 0 16,0 0-16,0 0 15,0 65 1,0-23-16,0 28 0,50 28 15,-33-19 1,-1 14-16,1 9 16,-9 5-16,17 37 15,-9-27-15,1-1 16,8 19-16,-1 9 0,10 14 16,-26-70-1,17 19-15,8 66 16,-17-76-16,1-4 15,-1 14-15,9 28 16,-8-37-16,16-28 16,-33-70-1</inkml:trace>
  <inkml:trace contextRef="#ctx0" brushRef="#br0" timeOffset="27621.31">20768 9555 0,'0'0'0,"0"0"15,0 0-15,0 0 16,0 51-16,0-4 16,0 9-16,58 18 15,-33 19-15,0-18 16,8-1-16,8 70 16,-24-88-16,16 28 15,0-14-15,9-1 16,-9 6-16,8-1 15,-8-23-15,9-13 16,-1-1 0,-8-23-16,8 0 0,-16-5 15,8-9-15,0 0 16,-8 0-16,0-32 16,25-20-16,-25 20 15,8-24 1,0-14-16,0-4 15,-8-15-15,-1 6 16,1-15-16,-8-9 16,-1 42-16,1-65 15,-9 64-15,0 6 16,1-19-16,-9 14 16,0 0-16,0-5 15,0 33-15,0-10 16,0 29-16,0-10 15,0 14-15,0-5 16,0 10-16,0 4 16,0 5-16,0-5 15,0 5-15,0 0 16,0 0-16,8 75 16,0-24-16,1 37 15,7 29-15,-8-38 16,9 14-16,-1 14 15,1 51-15,0-74 16,7 37-16,1 23 16,-8-56-16,24 75 15,-24-84 1,8 5-16,-1 9 16,1-37-16,8 74 0,-8-69 15,0-6-15,16 38 16,-24-51-1,16 5-15,-17-15 16,9 1-16,-8-10 16,-1 5-16,1-9 15,-1-15-15,-7 1 0,24-5 16,0 0 0,8-37-16,-8 4 15,17-13-15,0-24 16,-17 5-16,8-5 15,-16 0-15,8 0 16,-8-13-16,-9 41 16,-7-23-16,7-10 15,-7 29-15,-1-19 16,0 18-16,-8 5 16,0 10-16,0-1 15,0 5-15,0 14 16,0 0-16,0 5 15,0 0-15,0 4 16,0 0-16,0 5 16,0 0-16,8 0 15,-8 0 1,9 28-16,-1 0 16,0 33-16,9-5 15,-1 4-15,1-4 16,-1 0-16,9 13 15,0-13-15,0 14 16,0-5-16,0-14 16,-1-9-16,-7 0 15,-1-19-15,9 15 16,0-20-16,-8 1 16,-1-5-16,1-5 15,-9-4-15,9-5 16,7 0-16,18-33 15,-9 1-15,8-29 16,9-18-16,-17 23 16,0-28-16,-8-9 15,-9 28-15,1-14 16,-9 19-16,1-10 16,-1 9-16,-8 10 15,0 19-15,0 4 16,0-5-16,0 10 15,0 9-15,0 0 16,0 5 0,0 4-16,0 0 15,0 5-15,0 0 16,0 0-16,0 24 0,0 32 16,0-5-1,8 23-15,0 1 16,9 13-16,-1-18 15,1 9-15,0 5 16,7-5-16,1-5 0,8 24 16,-16-52-1,8 5-15,-9-9 16,17 0-16,-8-9 16,17-5-16,-9-10 15,8-4-15,0-14 16,9-23-16,0 4 15,-1-27-15,1-10 16,0-9-16,-9 4 16,-16-8-16,0-6 15,-9 19-15,9-60 16,-17 14-16,-8 41 16,0-4-16,0 5 15,0 8-15,0-8 16,-41 27-16,24-4 15,1-5-15,-1 19 16,1 0-16,-1 14 16,9-1-1,-9 1-15,9 9 16,-9 0-16,1 23 16,-9 0-16,0 24 15,-8 13-15,0 47 16,17-18-16,7-33 15,9 46-15,0-37 16,0 23-16,50 38 16,-25-61-16,8-14 15,8-4-15,17-5 16,-17-14-16,9-5 16,0-9-16,-1-5 15,1-4-15,-9-5 16,1 0-16,16-51 15,-17 23-15,17-47 16,-33 38-16,16-19 16,-16 0-16,-8 10 15,7-28-15,-7-15 16,0 5-16,-17 24 16,8-10-16,-8 24 15,8 4 1,-8-9-16,17 4 15,-9 15-15,0-10 16,9 9-16,16-4 16,0 18-16,33-9 0,17 24 15,-25 4 1,25 37-16,-9 0 16,9 24-16,-34-20 15,1 20-15,0 37 16,-9-24-16,-16 14 15,0 5-15,-9-4 16,-16-5-16,0 18 16,0-42-16,0 10 15,0-23-15,0 4 16,-41-23-16,24 14 16,1-10-16,7-4 15,-7-5-15,-1 1 16,-7-10-16,-1 0 15,8-5-15,-32-4 16,-1-5-16,-16-28 16,66 28-1</inkml:trace>
  <inkml:trace contextRef="#ctx0" brushRef="#br0" timeOffset="28141.33">26155 9057 0,'0'0'0,"0"0"16,0 0-16,0 0 16,0 0-16,0 52 15,66 17-15,-33 6 16,0 46-16,-16-51 15,8 37-15,8 41 16,-25-55-16,17 28 16,-8-4-16,-9 41 15,8-65 1,-7 23-16,7 47 16,-8-79-16,1 0 15,-1-15-15,9 6 16,-9 8-16,-8-13 15,8-19-15,0-9 16,-8-14-16,9-5 16,-9-4-16,0-14 15,8 9-15,-8-14 16</inkml:trace>
  <inkml:trace contextRef="#ctx0" brushRef="#br0" timeOffset="28443.68">25675 10360 0,'0'0'0,"0"0"16,0 0-16,0 0 15,0 0-15,0 0 16,0 0-16,0 0 16,166 0-1,-108 0-15,33 0 16,24 0-16,-24 0 16,25 0-16,-25 0 15,9 0-15,-51 0 16,-49 0-1</inkml:trace>
  <inkml:trace contextRef="#ctx0" brushRef="#br0" timeOffset="28937.57">27131 10072 0,'0'0'16,"0"0"-16,0 0 15,0 0-15,0 0 16,50 88-16,-25-37 16,8 14-16,17 33 15,-26-56-15,34 88 16,-25-46-16,-8-5 16,-8-14-16,8 5 15,-9 9-15,-8 5 16,-8-24-16,0-13 15,0-15-15,0-13 16,0-1-16,0-4 16,0-4-1,0-1-15,0-9 16,-41 0-16,25 0 0,-26-74 16,26 41-1,-9-27-15,0 8 16,8-31-16,9 8 15,8-22-15,0 3 16,0 20-16,50-10 16,-9-32-16,-16 60 15,8 0-15,-8 14 16,8-4-16,8 4 16,9 0-16,8 19 15,41 4-15,-99 19 31</inkml:trace>
  <inkml:trace contextRef="#ctx0" brushRef="#br0" timeOffset="29667.97">28298 10327 0,'0'0'0,"0"0"16,0 0-16,0 0 15,0 0-15,0 0 16,-74 56-16,16 14 16,-9 14-16,34-33 15,-49 70-15,49-65 16,8-24-16,8 15 15,1-15-15,7 1 16,9 0-16,0 22 16,0-31-16,50 27 15,-17-28-15,0-9 16,9-5-16,7-9 16,-7 0-16,65-51 15,-41 28-15,1-14 16,-1-10-16,-33 24 15,16-33-15,-15 19 16,-10-19-16,1-23 16,-17 9-16,1 10 15,-9-5-15,0 32 16,0-121-16,0 122 16,0-10-1,0 5-15,-42 4 16,26-9-16,8 19 15,-1 0-15,1 9 16,0 5-16,8 4 16,0 0-16,-9 1 15,9 4-15,0 0 16,0 0-16,0 0 16,0 28-16,0 23 15,50 14-15,-9 37 16,-16-41-16,17 32 15,-9-10-15,8 15 16,1 14-16,-9-33 16,16 14-16,1 42 15,-17-51-15,33 55 16,-41-69-16,8-5 16,-33-65-1</inkml:trace>
</inkml:ink>
</file>

<file path=ppt/ink/ink11.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9.0407" units="1/cm"/>
          <inkml:channelProperty channel="Y" name="resolution" value="211.08247" units="1/cm"/>
          <inkml:channelProperty channel="T" name="resolution" value="1" units="1/dev"/>
        </inkml:channelProperties>
      </inkml:inkSource>
      <inkml:timestamp xml:id="ts0" timeString="2021-08-20T13:20:05.964"/>
    </inkml:context>
    <inkml:brush xml:id="br0">
      <inkml:brushProperty name="width" value="0.05292" units="cm"/>
      <inkml:brushProperty name="height" value="0.05292" units="cm"/>
      <inkml:brushProperty name="color" value="#FF0000"/>
    </inkml:brush>
  </inkml:definitions>
  <inkml:trace contextRef="#ctx0" brushRef="#br0">6280 8053 0,'0'0'0,"0"0"0,0 0 0,0 0 16,0 0-16,0 0 15,0 0-15,0 0 16,0 0-16,0 0 16,133 0-16,-59 0 15,9 0 1,8 0-16,-17 0 0,42 0 15,-25 0-15,58 0 16,-74 0-16,57 23 16,-33-14-16,42 5 15,-25-5-15,16-9 16,-16 14-16,0-4 16,24-6-16,1 15 15,-42 0-15,17 4 16,17-18-16,7 18 15,-32-5-15,33-8 16,-26 8-16,26 6 16,-25-6-16,33 15 15,-58-15-15,25 1 16,-1-5-16,26-9 16,-25 22-1,25-22-15,-50 0 16,49 4-16,-24-4 0,25-5 15,-50 0 1,50 0-16,-34 0 16,9 0-16,25 0 15,-9-24-15,9 15 16,-1-9-16,-7 4 16,24 0-16,-16 4 15,-26-8-15,34-10 16,-8 0-16,-25 19 15,0 4-15,0-4 16,-1-5-16,-15 4 16,-9 10-16,-42-9 15,9 9-15,0 0 16,-8 0-16,-9 0 16,-16-5-16,8 5 15,-8 0-15,0 0 16,0 0-16,-9 0 15,17 0-15,42-23 16,-75 23 0</inkml:trace>
  <inkml:trace contextRef="#ctx0" brushRef="#br0" timeOffset="821.84">14869 7578 0,'0'0'16,"0"0"-16,0 0 16,0 0-16,0 0 15,0 0-15,0 0 16,0 0-16,0 0 15,0 0-15,0 0 16,0 0-16,0 0 16,0 0-16,0 0 15,124 0-15,-66 0 16,8-23-16,9 9 16,-26 14-16,17-9 15,-8 4 1,-8 0-16,-9 1 0,1 4 15,-17 0 1,-1 0-16,1 0 0,0 0 16,0 0-1,-9 28-15,-7-24 16,-1 1-16,17 0 16,-17-5-16,-8 0 15</inkml:trace>
  <inkml:trace contextRef="#ctx0" brushRef="#br0" timeOffset="1787.98">15531 7229 0,'0'0'16,"0"0"-16,0 0 15,0 0-15,0 0 16,0 0-16,0 0 16,0 70-16,49-5 15,-32-28-15,8 28 16,-9-27 0,1 18-16,8 18 0,-9-4 15,1-10 1,-9 1-16,0-15 0,-8 5 15,0-13 1,9-10-16,-9-5 16,0-5-16,0 1 15,0-10-15,8 5 16,-8-9-16,0 0 16,0-5-16,0 4 15,0-4-15,0 0 16,0 0-16,0 0 15,0-28-15,-50 5 16,25-5-16,1-23 16,-9-28-16,16 32 15,-8-22-15,9 27 16,-1-14-16,1 0 16,-1 5-16,0 0 15,1-5-15,-1 5 16,1 23-16,8 0 15,-1 5-15,1 4 16,0 10-16,8-5 16,0 4-16,-9 6 15,9-1-15,0 0 16,0 5-16,0 0 16,0 0-1,0 0-15,0 0 16,42 0-16,-17 38 15,16-1-15,9-5 16,-9-8-16,33 18 16,-32-24-16,16 15 15,0 4-15,-17-18 16,17 9-16,-8 4 16,-9-4-16,9 5 15,-9 8-15,-24-22 16,7 14-16,-7-15 15,-9 1-15,-8-1 16,9 1-16,-9-10 16,0 5-16,0 0 15,0 5-15,-50-1 16,25 1-16,-16 4 16,8-13-16,-9 8 15,1-4-15,8-4 16,0 3-16,-9 1 15,9-4-15,-8 4 16,8 4 0,16-13-16,-16 9 15,16-9-15,1 4 16,16-9 0</inkml:trace>
  <inkml:trace contextRef="#ctx0" brushRef="#br0" timeOffset="2466.69">17070 6624 0,'0'0'16,"0"0"-16,0 0 0,0 0 16,0 0-16,0 0 15,0 0 1,0 0-16,0 61 16,0-5-16,0-5 15,0 9-15,0-4 16,0 9-16,0 33 15,0-14-15,0 9 16,0-33-16,0 19 16,-50-18-16,42-10 15,0 19-15,-1-38 16,9 20-16,0 3 16,-8-13-16,8-18 15,0-1-15,0 9 16,0-22-16,0 4 15,66 14-15,-16-10 16,24-18-16,1 0 16,16 0-16,25-28 15,-17-4-15,25 18 16,-58-10-16,17-8 16,-25 9-16,8-5 15,17 0-15,0-5 16,-83 33-1</inkml:trace>
  <inkml:trace contextRef="#ctx0" brushRef="#br0" timeOffset="2868.96">16855 7462 0,'0'0'0,"0"0"16,0 0-16,0 0 15,0 0-15,0 0 16,0 0-16,0 0 16,91 23-16,-25-23 15,50 5 1,-25-5-16,25-28 0,-25 23 16,24-13-16,-40 8 15,-1-4 1,1 5-16,-9 0 15,-33-1-15,9-18 16,-42 28 0</inkml:trace>
  <inkml:trace contextRef="#ctx0" brushRef="#br0" timeOffset="3242.15">16780 6690 0,'0'0'0,"0"0"0,0 0 16,0 0 0,0 0-16,0 0 15,0 0-15,0 0 0,157 0 16,-82 0 0,66 0-16,-1 0 15,1-33-15,16 14 16,-8-13-16,-8 18 15,-34 9-15,9 5 0,-116 0 32</inkml:trace>
  <inkml:trace contextRef="#ctx0" brushRef="#br0" timeOffset="3976.39">18286 7015 0,'0'0'0,"0"0"16,0 0-16,0 0 15,0 0-15,0 51 16,0-13-16,0-6 15,0 52-15,0-56 16,0 18 0,0 1-16,0-5 0,0 0 15,0-14 1,0-5-16,0-9 16,42 9-16,-42-4 15,0-10-15,0 0 16,0 1-16,0-6 15,0 1-15,0-1 16,0 1-16,0-5 16,0 0-16,0 0 15,0 0-15,0 0 16,0 0-16,0-23 16,0 0-16,8-24 15,-8 15-15,8-6 16,-8 1-16,8 5 15,1 8-15,-1-8 16,8-10-16,1 19 16,0-5-16,7 4 15,1 1-15,0 9 16,16 0-16,1 5 16,-17 4-16,16 5 15,-8 0-15,8 24 16,1 3-16,-1 1 15,9 33 1,-17-15-16,-8 1 0,8 9 16,-17-5-1,1 0-15,-1 14 16,-7 5-16,7 4 16,-16-27-16,9 4 15,-1-9-15,-8-9 16,0 4-16,0-37 15</inkml:trace>
  <inkml:trace contextRef="#ctx0" brushRef="#br0" timeOffset="4379.28">19180 6122 0,'0'0'0,"0"0"16,0 0-16,0 0 15,0 0-15,0 65 16,41 24-16,-33-20 0,9 57 16,-9-52-1,-8 29-15,0 13 16,9-9-16,-1-9 16,0 18-16,-8 14 15,8-37-15,1-9 16,7 37-16,-8-56 15,9 51-15,-9-27 16,-8-89 0</inkml:trace>
  <inkml:trace contextRef="#ctx0" brushRef="#br0" timeOffset="4715.58">18907 6959 0,'0'0'0,"0"0"16,0 0-16,0 0 15,0 0-15,107 24 16,-49-20-16,42 10 16,40-14-16,-24 5 15,33-5-15,-149 0 16</inkml:trace>
  <inkml:trace contextRef="#ctx0" brushRef="#br0" timeOffset="5320.23">19759 7252 0,'0'0'0,"0"0"15,0 0-15,0 0 16,0 0-16,99 0 15,-16-32-15,-9 4 16,9 0-16,-33 9 16,8 1-16,-9-5 15,-7-5-15,-9 14 16,-8-14-16,-17 14 16,9-5-16,-9-4 15,-8 0-15,0 9 16,0-9-16,0 4 15,0 0-15,-42 5 16,26 5-16,-9 4 16,0 5-16,-8 0 15,-16 42-15,15-28 16,-7 19-16,16-10 16,-8 14-16,8 0 15,9 5-15,-9 23 16,17-18-16,8 4 15,0-4-15,0-5 16,0 4 0,58-9-16,-9-4 15,9 4-15,8-18 16,9-15-16,16 1 16,8-5-16,42-33 15,-141 33 1</inkml:trace>
  <inkml:trace contextRef="#ctx0" brushRef="#br0" timeOffset="5855.56">20768 6680 0,'0'0'15,"0"0"-15,0 0 16,0 0-16,0 0 15,0 0-15,0 0 16,0 79-16,58-18 16,-25-5-16,9 4 15,-9-9-15,0 19 16,17 32-16,-25-55 16,-1 27-16,-15-36 15,7 13-15,-8-19 16,1-13-16,-1 4 15,-8-4 1,0-10-16,8 0 16,-8 1-16,0-6 15,0-4-15,0 5 0,0-5 16,0 0 0,0 0-16,0 0 15,0-37-15,-41 9 16,33-19-16,8 15 15,0-1-15,0-9 16,0 5-16,0 0 16,41 14-16,-24-15 15,7 11-15,1-11 16,17-4-16,-9 19 16,8-9-16,0 4 15,17 0-15,8-5 16,17 1-16,0 4 15,-83 28 1</inkml:trace>
  <inkml:trace contextRef="#ctx0" brushRef="#br0" timeOffset="6327.47">21828 6759 0,'0'0'0,"0"0"16,0 0-16,0 0 16,0 0-16,0 0 15,0 0 1,0 0-16,0 0 15,0 0-15,0 0 16,0 89-16,0-43 16,-42 5-16,34 5 15,8 5-15,-8 22 16,8-17-16,0-29 16,41 23-16,-8-22 15,0-20-15,67 15 16,-34-15-16,8-8 15,-8-10-15,9 0 16,-9 0-16,66-79 16,-107 69-16,17-8 15,-18-1-15,10-4 16,-18 9-16,1-19 16,-1 10-16,-8-5 15,-8 5-15,0-19 16,0 5-16,0 4 15,-74-41-15,41 37 16,-8-1-16,-9 6 16,-8 4-16,-17 14 15,-24-5-15,-17 19 16,25 33 0,-58 23-16,25-1 15,-33 25-15,157-80 16</inkml:trace>
  <inkml:trace contextRef="#ctx0" brushRef="#br0" timeOffset="70197.3">14952 11086 0,'0'0'0,"0"0"15,0 0-15,0 0 0,0 0 0,0 0 16,0 0-16,0 0 16,0 0-16,0 0 15,0 0 1,0 0-16,0 0 0,0 0 16,0 0-16,0 0 15,0 0-15,0 0 16,124 42-1,-58-28-15,-8-14 16,8 0-16,-8 0 16,-8 0-16,8 0 15,-9 0-15,9 0 16,17 4-16,-34 1 16,17 13-16,-8-8 15,-50-10 1</inkml:trace>
  <inkml:trace contextRef="#ctx0" brushRef="#br0" timeOffset="71267.57">15862 10765 0,'0'0'15,"0"0"-15,0 0 16,0 0-16,0 0 15,0 79-15,0-19 16,0 15-16,0 46 16,0-56-16,-50 23 15,34-13-15,-9 18 16,0 28-16,17-66 16,8-3-16,0-15 15,0-14-15,0 19 16,0-19-16,0-9 15,0 0-15,0-5 16,0-4-16,0 0 16,0-5-16,0 0 15,0 0-15,0 0 16,0-33-16,0 1 16,0-20-16,0 1 15,-9-32-15,1 36 16,-8-18-16,-9-37 15,0 27-15,-8-27 16,16 51-16,-8-1 16,1 1-1,7 9-15,1 5 16,-9-28-16,16 46 16,1 5-16,0 5 0,0-19 15,-1 19 1,9 4-16,0 1 15,0-1-15,0 5 16,0 0-16,0 0 16,0 0-16,0 0 15,50 33-15,-9-10 16,1 5-16,16 4 16,0 1-16,8 9 15,8 4-15,-8-4 16,9 14-16,-17-37 15,41 27-15,-49-9 16,16-4-16,-16-15 16,8 1-16,-17-5 15,0 5-15,-8-10 16,-8 5-16,-8-9 16,8 9-16,-17-5 15,8 0-15,-7 0 16,-9-4-1,0 0-15,0 4 16,0-4-16,0 23 16,-75 4-16,9-4 15,8 5-15,-25-10 16,-8 0-16,17 5 16,8-5-16,-9 10 15,-16 4-15,33-14 16,0 5-16,0 5 15,25-19-15,0 4 16,8 10-16,-8 24 16,8-11-16,25-41 15</inkml:trace>
  <inkml:trace contextRef="#ctx0" brushRef="#br0" timeOffset="75508.39">17128 11007 0,'0'0'0,"0"0"0,0 0 15,0 0-15,0 0 16,0 0-16,0 0 16,0 0-16,0 0 15,0 0 1,0 88-16,0-23 15,0-4-15,0-15 16,0 24-16,0-10 16,0 33-16,0-9 0,0 9 15,0-32 1,0-1-16,0 19 16,0-18-16,0 23 15,0-24-15,0-23 16,0-4-16,0-10 15,0 5-15,0-14 16,0 4-16,0 1 16,0-5-16,0 5 15,58-10-15,-25-4 16,16-1-16,1-4 16,25 0-16,-34 0 15,17 0-15,-9-28 16,18 19-16,-26 0 15,9-1-15,16-31 16,-16 3-16,-50 38 31</inkml:trace>
  <inkml:trace contextRef="#ctx0" brushRef="#br0" timeOffset="75981.83">17062 11002 0,'0'0'15,"0"0"-15,0 0 16,0 0-16,0 0 16,0 0-16,0 0 15,0 0-15,0 0 16,0 0-16,0 0 15,0 0-15,149 0 16,-50 0-16,-25 0 16,1 0-1,-1 0-15,1 0 0,-1 0 16,-16 0 0,8 0-16,-16 28 15,8-28-15,0 0 16,41 0-16,-8 0 15,-91 0 1</inkml:trace>
  <inkml:trace contextRef="#ctx0" brushRef="#br0" timeOffset="77041.02">20578 10914 0,'0'0'0,"0"0"15,0 0-15,0 0 16,0 0-16,0 0 16,0 0-16,0 0 15,0 0-15,0 0 16,0 0-16,0 0 16,0 0-16,0 0 15,0 0-15,0 0 16,99 0-16,-24 0 15,-1 0-15,-16 0 16,17 23-16,-9-18 16,-8-5-16,-8 9 15,-9 0-15,0 0 16,-16-4-16,8 14 16,-8-5-16,-8 0 15,-1-5-15,1 14 16,-1 0-1,9 29-15,-17-29 16,9 14-16,-9 5 16,0 4-16,1 15 15,-1-15-15,-8 10 16,8 9-16,-8 1 16,8-1-16,1-23 15,-1 27-15,0-27 16,9 5-16,-1 9 15,1-5-15,0-5 16,7 5-16,-15-13 16,7-1-16,1-9 15,-9-5-15,9 0 16,-9 1-16,0-6 16,-8 1-16,8-10 15,-8 0-15,0 1 16,9-1-16,-9-4 15,0 4-15,0 5 16,0-5-16,-83 24 16,50-19-16,-33-5 15,-25 19-15,16-9 16,-24-1 0,-9 10-16,26-9 15,-18-1-15,9-8 0,-25-1 16,58-9-1,9 0-15,-1 0 16,17 0-16,-8 0 16,8 0-16,16 0 15,0 0-15,1 0 0,16 0 32</inkml:trace>
  <inkml:trace contextRef="#ctx0" brushRef="#br0" timeOffset="77553.84">22498 11970 0,'0'0'16,"0"0"-16,0 0 16,0 0-16,0 0 15,0 0-15,0 83 16,0-31-16,-58 36 15,41-32 1,-16 32-16,-8-4 0,-9 18 16,9-23-16,8-14 15,-25 5-15,16-23 16,9-15-16,33-32 31</inkml:trace>
  <inkml:trace contextRef="#ctx0" brushRef="#br0" timeOffset="77853.28">22365 11635 0,'0'0'16,"0"0"-16,0 0 16,0 0-16,0 0 15,0 0-15,0 0 16,0 51-16,0-51 31</inkml:trace>
  <inkml:trace contextRef="#ctx0" brushRef="#br0" timeOffset="78677.96">24037 10742 0,'0'0'0,"0"0"16,0 0-16,0 0 15,0 0-15,0 0 16,0 55-16,41 1 15,-8 37-15,-16-32 16,8 4-16,8 14 16,0 9-16,-8-9 15,-1-23-15,1 28 16,-8-38-16,-9-8 16,9-1-16,-9 14 15,0-28-15,-8-13 16,0-1-16,0-4 15,0-1 1,0-4-16,0 0 16,0 5-16,-66-5 15,25-23-15,-9 4 16,-24-14-16,16 1 16,8 13-16,9 5 15,-1 0-15,-7-4 16,7 8-16,17 1 15,1 4-15,7 5 16,-8 0-16,17 0 16,-17 0-16,0 0 15,0 24-15,-8-1 16,17-4-16,-1 9 16,1-1-16,16-3 15,-9 8-15,9-13 16,0 4-16,42 0 15,7 15-15,18-15 16,15 9-16,59-4 16,-66-23-16,24 0 15,-8-5 1,25 0-16,41 4 16,-157-4-1</inkml:trace>
  <inkml:trace contextRef="#ctx0" brushRef="#br0" timeOffset="79174.78">24624 11509 0,'0'0'15,"0"0"-15,0 0 16,0 0-16,0 0 15,0 0-15,91-65 16,-49 46-16,32-27 16,-32 32-1,24-5-15,-17-13 0,-24 22 16,8-22-16,-8 13 16,-8 1-16,-9 4 15,0 0-15,-8 4 16,0 6-16,0-10 15,0 0-15,-66 14 16,16-5 0,-41 47-16,33-19 15,-41 15-15,25-1 0,-17 9 16,33-13 0,16-1-16,9 1 15,8 0-15,9 8 16,16-17-16,0 13 15,0 0-15,74 19 0,9 4 16,-25-22 0,16-10-16,1-10 15,41 5-15,-17-9 16,-8 5-16,-91-19 16</inkml:trace>
  <inkml:trace contextRef="#ctx0" brushRef="#br0" timeOffset="79808.97">25791 11309 0,'0'0'0,"0"0"16,0 0-16,0 0 15,0 0-15,0 0 16,0 0 0,0 0-16,-83 56 15,42-24-15,-25 24 16,8 9-16,0 10 16,16-24-16,-7 19 15,24-38-15,0 15 16,17-24-16,-9 10 15,17-5-15,0-5 16,0-5-16,42 10 16,7-9-16,42-5 15,-24-9-15,24-5 16,-17-28-16,50-5 16,-66 15-16,25-10 15,-25 4-15,8-4 16,-25 1-16,1-1 15,-9-5-15,-8 10 16,-9 4-16,-8 5 16,1 10-16,-9-1 15,8 0-15,-8 5 16,0 0-16,0 0 16,8 0-16,-8 0 15,17 47-15,8-5 16,-9-10-1,26 19-15,-1-4 16,-8-19-16,0 4 16,8 6-16,-7-20 15,-10 5-15,1-18 0,0-5 16,-8 5 0,-17-5-1</inkml:trace>
  <inkml:trace contextRef="#ctx0" brushRef="#br0" timeOffset="80039.14">26296 11044 0,'0'0'0,"0"0"16,0 0-16,0 0 16,0 0-16,0 0 15,0 74-15,0-74 32</inkml:trace>
  <inkml:trace contextRef="#ctx0" brushRef="#br0" timeOffset="81005.14">26891 11611 0,'0'0'0,"0"0"16,0 0-16,0 0 16,0 0-16,0 75 15,0-43-15,0 15 16,0 27-16,0-27 16,0 23-16,0-38 15,0 47-15,0-51 16,0 19-16,0-24 15,0-4-15,0-10 16,0-4 0,0-1-16,0 1 0,0-5 15,0 0-15,0 0 16,0-42 0,0 5-16,0-10 15,-41 1-15,33-24 16,8 23-16,-8-13 15,8-14-15,0 22 16,0 1-16,0 0 16,0 18-16,49-8 15,-16 8-15,9-9 16,-18 28-16,18 0 16,7 5-16,1 9 15,-9 0-15,1 23 16,16 10-16,-9 4 15,1 28-15,-17 0 16,-16-28-16,-1 5 16,1 5-16,-9-10 15,0 0-15,-8-9 16,9-5-16,-9-9 16,0 0-16,8-4 15,-8-6-15,0 1 16,0-5-16,0 0 15,0 0-15,0-23 16,0-1 0,0-36-16,0 0 0,0-52 15,0 75 1,0-24-16,0 10 16,0-9-16,0 22 15,8-8-15,9-1 16,8 15-16,8 8 15,33-17-15,-25 17 16,9 15-16,24 9 16,9 28-16,-17-9 15,0 8-15,-24-3 16,16 18-16,-17 4 16,0 10-16,-16-24 15,-8 43-15,-1-19 16,-7-14-16,-9 27 15,0-22-15,8-15 16,-8 1-16,0-33 31</inkml:trace>
  <inkml:trace contextRef="#ctx0" brushRef="#br0" timeOffset="81688.97">29001 11365 0,'0'0'0,"0"0"16,0 0-16,0 0 15,0 0-15,0 0 16,0 0-16,-115 32 15,57 1-15,25-10 16,-1 5-16,-24 28 16,17 9-16,8-18 15,0-1-15,16-9 16,1 5-16,8 5 16,-1-1-16,9-8 15,0-1-15,0 5 16,50-19-16,-9 0 15,1-4-15,40-10 16,-7-9-16,8-37 16,8-10-16,-42 15 15,9-15-15,-8-4 16,8-14 0,-17-5-16,-8 10 0,-16 4 15,-1-9 1,-7 14-16,-1-10 0,-8 24 15,0 4 1,0-13-16,0 27 16,0 1-16,0 4 15,0 9-15,0 5 16,0 0-16,0 0 16,0 23-16,0 5 15,0 23-15,8 5 16,17 56-16,0-47 15,8 19-15,0-19 16,0-14-16,17 9 16,-9-13-16,0-1 15,9-13-15,33-10 16,-17 1-16,-8-24 16,-58 0-1</inkml:trace>
  <inkml:trace contextRef="#ctx0" brushRef="#br0" timeOffset="82024.19">29821 9955 0,'0'0'15,"0"0"-15,0 0 16,0 0-16,0 0 16,0 0-16,0 0 15,0 51-15,49 103 16,-49-84-16,17 14 16,-1 46-16,-7 33 15,7-61-15,1-4 16,-9 18-16,17 37 15,-17-69-15,17 28 16,-9-33-16,9 9 16,8 19-16,-33-107 31</inkml:trace>
  <inkml:trace contextRef="#ctx0" brushRef="#br0" timeOffset="82997.48">30226 11416 0,'0'0'15,"0"0"-15,0 0 16,116 0-16,-58 0 16,-9 0-16,-7 0 15,7 0-15,1-23 16,0 9-16,-9 0 16,0 0-16,-7-5 15,-10 1-15,1-10 16,0-5-16,-17 10 15,-8 0-15,0-19 16,0 19-16,0-10 16,-41 5-16,24 5 15,-16-10-15,0 15 16,8 4-16,-16 4 16,0 6-16,7 4 15,-15 0-15,-1 0 16,9 32-16,8-8 15,0 17-15,0 1 16,8 5-16,8-1 16,9-18-16,8 33 15,0-24 1,66 33-16,0-10 16,-8-23-16,41 24 15,1-24-15,40-14 16,-65-23-16,16 14 15,-8-14-15,-34-28 16,18 10-16,-18 4 16,-16-5-16,0-4 15,-16 9-15,-9 0 16,0-9-16,1 4 16,-9-18-16,0-5 15,0-9-15,0-5 16,-42 14-16,34-9 15,0 19-15,8-1 16,-8 5-16,8 0 16,0 10-16,0-6 15,0 6-15,0-6 16,57-4-16,1 1 16,9 13-16,7 9 15,25 5-15,17 37 16,0 0-16,-58-13 15,0 13 1,-9 14-16,-7 5 16,-26-10-16,1 10 15,-17 5-15,0 32 16,-83 9-16,-24 52 16,57-99-16,-58 48 15,34-43-15,-34 38 16,42-42-16,-74 74 15,73-83-15,67-47 32</inkml:trace>
</inkml:ink>
</file>

<file path=ppt/ink/ink12.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9.0407" units="1/cm"/>
          <inkml:channelProperty channel="Y" name="resolution" value="211.08247" units="1/cm"/>
          <inkml:channelProperty channel="T" name="resolution" value="1" units="1/dev"/>
        </inkml:channelProperties>
      </inkml:inkSource>
      <inkml:timestamp xml:id="ts0" timeString="2021-08-20T13:22:28.01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15597 11593 0,'0'0'0,"0"0"0,0 0 0,0 0 0,0 0 15,0 0-15,0 0 0,0 0 16,0 0 0,-116 37-16,33 10 15,1-15-15,-9 5 16,-9-18-16,-15 14 16,-26-6-16,9-8 15,-26-5-15,18-14 16,-1 0-16,-8 0 15,0-23-15,-16-10 16,7 10-16,-15-5 16,-9-42-16,8 5 15,-33-5-15,41 19 16,1-9-16,-9-1 16,9-4-16,-26-23 15,18-1-15,-9-8 16,16 17-16,1 11 15,-50-38-15,57 28 16,-15-24-16,15 34 16,-15-20-1,-1 5-15,0-9 16,9 5-16,7 9 16,1 0-16,-41-19 15,73 38-15,-23-38 16,-26 0-16,50 38 15,-17-10-15,-16-9 16,24-9-16,1-15 16,49 33-16,-66-51 15,75 56-15,-1-9 16,-7-28-16,7 13 16,17 1-16,0-10 15,17-14-15,16 29 16,0-34-16,9-8 15,16 27-15,0-37 16,0 37-16,66-13 16,-16-15-16,-26 47 15,43-42-15,-9 19 16,-9 32-16,34-51 16,-33 70-16,8-10 15,-1 15-15,-15 13 16,-1-4-16,-8 19 15,0-6-15,0 15 16,1 0-16,-10 9 16,1-5-1,17 5-15,-9 0 16,-8 0-16,-25 0 16</inkml:trace>
  <inkml:trace contextRef="#ctx0" brushRef="#br0" timeOffset="1425.57">8266 6276 0,'0'0'15,"0"0"-15,0 0 16,0 0-16,0 0 16,0 0-16,0 0 15,0 0-15,0 102 16,0-60-16,0 37 16,41-9-1,-24 9-15,8 37 0,-17-55 16,17 41-1,-9-32-15,-7-1 0,15 76 16,-15-108 0,-1 23-16,0-4 15,1-23-15,-1-1 16,0 1-16,0-1 16,1-18-16,-1 5 15,-8-10-15,8 5 16,-8-9-16,0 0 15,0-1-15,0-4 16,9 5-16,-9-5 16,0 0-16,0 0 15,0 0-15,0 0 16,0 0-16,0 0 16,0 0-16,-50-28 15,25 5-15,0 9 16,9 4-16,-1 1 15,-8-5-15,9 0 16,-1 5-16,1 4 16,7 1-16,-7-1 15,8 0-15,8 5 16,-9-4-16,9 4 16,-8 0-16,8 0 15,-8 0 1,8 0-16,0 0 15,0 0-15,0 0 16,0 0-16,0 28 16,0-15-16,49 20 15,-16 4-15,1-4 16,7 4-16,25 14 16,0-9-16,17 5 15,25 4-15,-26-9 16,18 0-16,32 13 15,-49-22-15,33-5 16,8 4-16,-8-4 16,33 0-16,-9-9 15,1-10-15,-9 0 16,17-9-16,8 24 16,-41-24-16,25 0 15,-25 0-15,24 0 16,-32 0-16,16-28 15,8 9-15,-32 1 16,-1-6-16,58-41 16,-82 42-16,16-28 15,-33 14 1,41-52-16,-49 43 16,-1-24-16,-7 23 15,-1-13-15,-8-15 0,0-55 16,-25 79-1,-8-14-15,0-5 16,0 0-16,-57-55 16,15 13-16,1 24 15,-1 13-15,-24-27 16,-50-24-16,50 61 16,-33-33-16,0 15 15,-1 18-15,-24-10 16,-25 1-16,25 18 15,-16-5-15,-1-13 16,-25 9-16,67 28 16,-50-1-16,0 11 15,0-1-15,0 18 16,0 1-16,9 9 16,-9 0-16,16 0 15,-7 42-15,65-28 16,-41 23-16,42-4 15,-1 13-15,18-13 16,-1 9-16,8-1 16,-8 25-1,0 3-15,-8 38 16,41-51-16,-25 60 16,26-55-16,7 27 15,1 29-15,16 36 16,0-64-16,0-89 31</inkml:trace>
  <inkml:trace contextRef="#ctx0" brushRef="#br0" timeOffset="8814.32">18601 11374 0,'0'0'0,"231"-37"16,-82 0-16,-33 18 0,33-27 15,16-38-15,-40 47 0,40-10 16,-41-4 0,-25 23-16,26-14 15,15-23-15,-32 19 16,49-61-16,-66 60 16,17-23-16,-1-13 15,9-11-15,-33 15 16,8-9-16,-8-14 15,-1-5-15,-16 23 16,25-70-16,-41 47 16,-9 14-16,9-65 15,-8 14-15,-34 74 16,8-65-16,-16 42 16,0-70-16,0 38 15,0 22-15,-41-22 16,16-38-16,9 47 15,-9-42-15,16 51 16,1-19-16,8-14 16,0 38-16,0-61 15,0 38-15,58-15 16,-16 14-16,7 6 16,50-94-1,-41 121-15,33-28 16,58-38-16,-33 34 15,33-1-15,33-23 16,-41 61-16,41-14 16,-17 36-16,59-22 15,-59 42-15,17-6 16,0 11-16,9 3 16,-1 15-16,0 23 15,1 0-15,-9 42 16,8-19-16,17 24 15,-34-10-15,1 9 16,0 6-16,0 3 16,-9 20-16,-24 18 15,-42-37-15,9 27 16,-25 1-16,24 28 16,-57-38-16,-9 5 15,-8 5-15,0-14 16,-16 32-16,-1-9 15,-7-23-15,-9 14 16,0-5-16,0 14 16,-58-19-1,25 10-15,-25 14 16,-17 9-16,1-33 16,-50 19-16,-42 28 15,17-46-15,17 18 16,-58-10-16,57-31 15,17-15-15,-49 19 16,-17 9-16,25-19 16,-17-18-16,0 14 15,0-19-15,-8 1 16,-8-24-16,16 0 16,9 0-16,8-28 15,-1 18-15,-7-27 16,8-19-16,16 19 15,-8 0-15,0-10 16,-16-4-16,49-9 16,16 4-16,1-9 15,0 0-15,33 18 16,-1 5-16,10 0 16,7 10-16,9 9 15,-17-1-15,0 1 16,58 23-1</inkml:trace>
  <inkml:trace contextRef="#ctx0" brushRef="#br0" timeOffset="19557.54">16772 8513 0,'0'0'0,"0"0"0,0 0 0,0 0 16,0 0-16,0 112 15,0-33-15,-41-5 16,32 5-16,9-4 15,0 23-15,0-5 16,0 51-16,-8-70 16,8 10-16,0-14 15,-8 88-15,8-107 16,-8 10-16,8-20 16,-9 6-16,9-1 15,-8-13-15,8-10 16,0-9-16,-8-9 15,8-5 1</inkml:trace>
  <inkml:trace contextRef="#ctx0" brushRef="#br0" timeOffset="20077.41">16242 9425 0,'0'0'0,"0"0"16,0 0-16,0 51 15,0-9-15,0 51 16,0-32-16,0-6 16,0 1-16,0 19 15,0-1-15,42-27 16,-26 4-16,-7 28 16,-1-42-16,0 0 15,0-4-15,1 4 16,-1-18-16,0-5 15,1 0-15,-1 0 16,0-10-16,0 1 16,1-5-16,24 0 15,25-47-15,24-36 16,18-24-16,-51 51 16,42-47-16,9-41 15,-26 42-15,-8 23 16,17-19-16,-17 14 15,0-9 1,-8 5-16,-58 88 16</inkml:trace>
  <inkml:trace contextRef="#ctx0" brushRef="#br0" timeOffset="31937.46">21662 17124 0,'0'0'0,"0"0"0,0 0 16,0 0-16,0 0 15,0 0-15,0 0 16,0 0-16,0 0 15,0 0-15,-66 61 16,33-24-16,0 23 16,0-9-1,-1 28-15,-7-9 16,16-14-16,0 9 16,-16 14-16,16-18 15,0 9-15,1-10 16,15-23-16,-7 24 15,16-38-15,-8 0 16,8-9-16,0 14 16,0-9-16,0-10 15,0 10-15,0-5 16,41 4-16,-16-18 16,24 0-16,34 0 15,0-51-15,24-19 16,51-23-16,-76 42 15,43-37-15,-10-1 16,34 1-16,-8-28 16,-33 41-16,-9 1 15,17 4-15,-9 5 16,17 0-16,-74 41 16,16 10-1,17-23-15,-17 14 16,25-10-16,8-32 15,-16 23-15,-83 42 32</inkml:trace>
  <inkml:trace contextRef="#ctx0" brushRef="#br0" timeOffset="37366.08">15332 12272 0,'0'0'0,"0"0"16,0 0-16,0 0 15,0 0-15,0 0 16,0 0-16,0 0 15,0 0-15,0 0 16,0 0-16,0 0 16,0 0-16,0 0 15,0 0-15,0 0 16,-99 0-16,41 47 16,-8-15-16,16-13 15,-16 9-15,-8-5 16,-1-5-16,1 6 15,7-6-15,-7-4 16,-17 10-16,0-6 16,-8 5-16,32-18 15,-7-5 1,-1 5-16,1-5 16,0 0-16,-17 0 15,16-28-15,9 19 16,-9-15-16,1 1 15,-1 4-15,18 1 16,-26-10-16,17 0 16,8 0-16,-17-5 15,1 1-15,-17-19 16,8 9-16,-8-5 16,33 5-16,-33-13 15,8-1-15,1 9 16,-18-4-16,26 19 15,-17-10-15,-9-9 16,-7-1-16,-17-17 16,58 45-16,-50-22 15,25 4-15,-25 9 16,17 1-16,-1 9 16,-16 4-16,-16-4 15,16 9-15,-33-10 16,67 20-16,-26-5 15,9 9-15,-34 0 16,67 0-16,-50 0 16,0 0-16,25 0 15,0 0-15,-41 23 16,82-19 0,-41 1-16,17 0 15,16-1-15,-8 10 16,8 0-16,0 0 15,0 5-15,8-5 16,-16 4-16,25-4 16,-17 19-16,17-5 15,-26 23-15,26-9 16,0-5-16,7 0 16,-7 5-16,0 19 15,-1 13-15,18-41 16,-10 36-16,18-17 15,-9 8-15,9-4 16,-1-10-16,9 10 16,8 0-16,-9 19 15,9-6-15,0-8 16,0 23-16,0-24 16,0 10-16,50-5 15,-25 9-15,8 33 16,-8-51-16,16 9 15,9 14 1,-25-41-16,33 31 16,-9-17-16,9 31 15,8-27-15,1 9 16,-10-18-16,10-1 16,7 1-16,17-1 15,-33-13-15,8-15 16,17 10-16,16 5 15,-24-14-15,7-1 16,-7 1-16,8-5 16,8 0-16,25-10 15,-42-4-15,17 0 16,0 0-16,8-23 16,-8 9-16,9-4 15,-26-1-15,9 0 16,-9 1-16,50-10 15,-74 14-15,8-5 16,16-9-16,-7 0 16,-9 14-16,24-37 15,-24 5-15,8-5 16,9-5-16,-34 23 16,9-18-16,-9 4 15,-8 10-15,34-51 16,-34 41-16,16-41 15,-7 23 1,-1 0-16,-8-5 0,17-46 16,-25 46-1,16-37-15,-24 51 16,-1-28-16,-8 15 16,1 27-16,-9-28 15,0 9-15,0 1 16,0-15-16,0 34 15,0 8-15,-42-4 16,34 0-16,-9 4 16,9 10-16,-8 14 15,7-15-15,1 15 16,8 9 0</inkml:trace>
  <inkml:trace contextRef="#ctx0" brushRef="#br0" timeOffset="39351.51">18402 12872 0,'0'0'0,"0"0"16,0 0-16,0 0 16,0 0-16,0 0 15,0 0-15,0 0 16,116 37-16,-58-18 15,41 4 1,-8-9-16,50-9 0,-1-1 16,-7-4-1,7-37-15,9 14 0,-8 4 16,25-22 0,-67 27-16,41-19 15,-24 0-15,0 6 16,8-11-16,-16-4 15,-17 1-15,16-11 16,-24 15-16,8-19 16,-41 28-16,24-18 15,-7 9-15,-1-19 16,8 5-16,17-33 16,-16 19-16,-1 0 15,17 0-15,0-10 16,-33 38-16,33-37 15,-8 4-15,16 0 16,0 14-16,-8 5 16,34-23-16,-18 22 15,17 1-15,42-9 16,-67 32-16,42-5 16,-17 1-16,25-10 15,-9 14-15,1 5 16,-25 23-16,33-10 15,0 6-15,8 4 16,-8 0 0,0 0-16,0 32 15,8-9-15,-16-9 16,-17 19-16,-25-10 16,0 5-16,1 5 0,15 27 15,-48-27 1,-1-1-16,17 15 15,-1 9-15,-24-10 16,17 19-16,-17-9 16,-9-9-16,1 4 15,0 9-15,-26-18 16,18 33-16,-17-15 16,8 10-16,-8-14 15,-1 13-15,1 1 16,8 19-16,-16-15 15,8 38-15,-9-66 16,-8 15-16,1 18 16,-1-19-16,-8 10 15,0 23-15,0-42 16,-41 24-16,32-29 16,-24 33-16,17-37 15,-9 14-15,-8 4 16,0-18-16,-33 42 15,16-37 1,-8-1-16,-33 5 16,16-18-16,-82 32 15,99-42-15,-41 1 16,8-1-16,-17 9 16,1-13-16,16-5 15,-17-9-15,17-1 16,-41-4-16,-9 0 15,59 0-15,-34 0 16,-17-32-16,1 18 16,41 0-16,-33-10 15,-9-8-15,1 4 16,49 14-16,-74-37 16,66 28-16,-33-29 15,0 6-15,41 18 16,-58-32-16,-8-1 15,58 10-15,0 23 16,-33-32-16,-58-47 16,116 69-16,-8-8 15,-9-1-15,-16-27 16,-9 18-16,34 5 16,7-10-16,1 10 15,8-28-15,-8-5 16,41 47-16,-8-23 15,8 22 1,9-13-16,-1 14 16,17-19-16,0-9 15,0 65 1</inkml:trace>
  <inkml:trace contextRef="#ctx0" brushRef="#br1" timeOffset="45501.73">8945 11867 0,'0'0'16,"0"0"-16,0 0 16,0 0-16,-92-42 15,59 28-15,-25-13 16,17 8-16,-25 5 16,25 0-16,-17 5 15,-9-10-15,1 10 16,8 4-16,-33 5 15,9-9-15,7 9 16,-41 0-16,-8 0 16,41 0-16,-32 0 15,-10 0-15,18 28 16,-9-28-16,-8 4 16,8-4-1,8 5-15,-7-5 0,-26 0 16,50 0-1,-41 0-15,32 5 16,1-5-16,8 0 16,-41 0-16,41 14 15,0-5-15,0 0 16,-25 15-16,41-6 16,-8-4-16,26-5 15,-1 1-15,-17-1 16,26-4-16,-9 4 15,25 0-15,-9-4 16,9 4-16,17-4 16,-1 0-16,9-5 15,-1 4-15,1 1 16,0 4-16,8-9 31</inkml:trace>
  <inkml:trace contextRef="#ctx0" brushRef="#br1" timeOffset="46499.62">5577 11221 0,'0'0'0,"0"0"16,0 0-16,0 0 15,0 0-15,0 0 16,0 65-16,0 0 15,41 61-15,-32-52 16,-1 42-16,0-32 16,0 23-16,1-14 15,-9 23-15,8-41 16,-8-5-16,8-19 16,-8 9-16,0-27 15,8-5-15,-8-5 16,0-4-16,0-10 15,0 0-15,0-4 16,0-1-16,0-4 16,0 0-16,0 0 15,0-23 1,0-14-16,-57-14 16,32-75-16,0 56 15,8 1-15,-16-15 16,0 5-16,0-24 15,0 15-15,8 9 16,0 14-16,-8-19 16,8 14-16,-8-32 15,17 55-15,-9-13 16,8 13-16,1 6 16,-1 3-16,1 10 15,7 10-15,1 4 16,0 0-16,8 5 15,-8-1-15,8 6 16,-9-1-16,9 5 16,0 0-16,-8 0 15,-8 28-15,-1 28 16,-16 0-16,8 18 16,0-13-16,0 18 15,-8-5-15,0 19 16,8-28-16,9 0 15,-1-18-15,1 4 16,-1-9-16,1 4 16,7-8-16,1 8 15,0-4-15,-9 37 16,17-56 0,0 15-16,0-6 15,0 1-15,0-15 16,0 1-16,58 0 15,-16-6-15,24-13 0,8-23 16,-8 0 0,17-5-16,16-14 15,-16 14-15,25-4 16,-17 13-16,-91 19 16</inkml:trace>
  <inkml:trace contextRef="#ctx0" brushRef="#br1" timeOffset="48663.95">405 13816 0,'0'0'0,"0"0"0,0 0 16,0 0-16,0 0 15,0 0-15,91 66 16,-33-15-16,42 51 16,-51-55-16,34 22 15,-8-8 1,32 23-16,-24-24 15,-17 15-15,33 18 16,-32-19-16,7-9 0,34 5 16,-59-33-1,9 5-15,-8-9 16,-1-10-16,-15-5 16,-18-8-16,9 4 15,-17-10-15,9 1 16,-17 0-16,8-5 15,-8 4-15,0-4 16,0 0-16,0 0 16,0 0-16,-41-37 15,-1 9-15,-16 0 16,-24-4-16,32 13 16,-25 0-16,9 10 15,17 5-15,-26 4 16,25 0-16,-24 0 15,49 27-15,-16-17 16,-1 4-16,18 0 16,7-5-16,1 0 15,-9 10-15,8 13 16,1 24-16,7 9 16,-7 1-1,16 17-15,41 29 16,-16-24-16,8 1 15,8-10-15,1-19 16,-1-4-16,9 0 16,-9-14-16,17 0 15,0-14-15,41-1 16,-49-22-16,8 0 16,25-5-16,-17-28 15,8 0-15,17-33 16,-8 15-16,8-52 15,-41 38-15,24-52 16,-41 61-16,0-14 16,1-42-16,-10 9 15,1 19-15,-17 0 16,1 5-16,-9-10 16,0 19-16,0-28 15,0 41-15,0 15 16,0-5-16,-42 10 15,34-1-15,-8 5 16,7 10-16,1 4 16,8 0-16,-8 5 15,-1-1-15,9 1 16,0 9 0,-8-5-16,8 1 15,0 4-15,0 0 16,0 0-16,0 0 0,0 23 15,50-9 1,-25 14-16,8-5 16,0 10-16,0-6 15,0 1-15,8 5 16,-8 0-16,9 4 16,-9-9-16,-8-10 15,-9-8-15,17 8 16,-33-18-1</inkml:trace>
  <inkml:trace contextRef="#ctx0" brushRef="#br1" timeOffset="48911.26">1738 13737 0,'0'0'0,"0"0"15,0 0-15,0 0 16,0 0-16,0 0 16,0 0-16,0 0 0,0 0 15,0 0 1,0 0-1</inkml:trace>
  <inkml:trace contextRef="#ctx0" brushRef="#br1" timeOffset="49402.28">2598 13244 0,'0'0'0,"0"0"15,0 0-15,0 0 16,0 0-16,0 0 16,0 0-16,0 0 15,-124 70-15,107-33 16,-16 42-16,25-18 16,0-1-16,8-4 15,0-9-15,0-15 16,0-4-16,0 0 15,49-9-15,-24-10 16,0-4 0,16-5-16,9 0 15,0-28-15,-1 9 16,1 0-16,-9 1 16,9 4-16,8 5 15,-33 9-15,0 0 16,-1 23-16,-15-9 15,7 14-15,1 18 16,-17 29-16,0 27 16,0-37-16,-50 0 15,25-23-15,1 9 16,7-23-16,9-4 16,-9-11-16,9-3 15,8-10 1</inkml:trace>
  <inkml:trace contextRef="#ctx0" brushRef="#br1" timeOffset="49754.52">2987 12653 0,'0'0'15,"0"0"-15,0 0 16,0 0-16,0 0 16,0 0-16,0 0 15,0 80-15,-41-20 16,41 5-16,0 51 16,0-46-16,41-9 15,-8-1-15,0-9 16,9-13-16,-18-10 15,10-10-15,15 1 16,-7-10-16,15 0 16,1-9-16,17 0 15,-34 0-15,-8 0 16,-8-23-16,-25 23 31</inkml:trace>
  <inkml:trace contextRef="#ctx0" brushRef="#br1" timeOffset="50157.9">3368 12491 0,'0'0'0,"0"0"16,0 0-16,0 0 15,0 0-15,99-24 16,-49 24-1,-9 0-15,33 47 16,-32-24-16,24 47 16,33 23-16,-74-65 15,33 9-15,0 42 16,-42-56 0,-7 10-1,-9-5-15,0-9 16,0-5-16,-58 4 15,41-18-15,-16 0 16,0 0-16,0-42 16,-8 0-16,-26-60 15,34 37-15,9-14 16,7 14-16,0-10 16,17 5-16,0 15 15,0 55 1</inkml:trace>
  <inkml:trace contextRef="#ctx0" brushRef="#br1" timeOffset="50627.32">3732 12291 0,'0'0'15,"0"0"-15,0-56 16,41 9-16,0-13 15,-7-5-15,15 0 16,-7-5-16,-1-9 16,-16 9-16,0 5 15,-9 0-15,-8 9 16,1 19-16,-9 13 16,0 1-16,0 9 15,0 0-15,0 10 16,-42-1-16,26 5 15,-9 0-15,-8 37 16,-17 28-16,25-23 16,1 0-16,7 9 15,0 5-15,9 9 16,8-23-16,0 14 16,0-5-16,0 5 15,0-10-15,58 1 16,-17-15-16,-7-13 15,7-14-15,25-38 16,-16 0-16,-1-8 16,-7-6-16,-9 15 15,25-34 1,-25-55-16,-33 121 16</inkml:trace>
  <inkml:trace contextRef="#ctx0" brushRef="#br1" timeOffset="51035.59">3293 9923 0,'0'0'15,"0"0"-15,0 0 16,0 0-16,0 0 15,0 0-15,0 0 16,0 0-16,0 0 16,0 0-16,0 0 15,0 0-15,83 56 16,-25-5-16,25 28 16,-9-5-16,17 10 15,-16-10-15,24 15 16,-16-19-16,-1 46 15,-32-46-15,41 60 16,-33-42-16,33 66 16,-17-43-1,-16-45-15,-16-15 0,24 23 16,-50-37 0,9 15-16,8 64 15,-16-84-15,-9 29 16,-8-61-1</inkml:trace>
  <inkml:trace contextRef="#ctx0" brushRef="#br1" timeOffset="51299.08">3773 10835 0,'0'0'0,"0"0"16,0 0-16,0 0 15,0 0-15,0 0 16,83-98-16,-17 42 16,42-23-16,-59 46 15,42-13-15,-8 4 16,33 14-16,-116 28 31</inkml:trace>
  <inkml:trace contextRef="#ctx0" brushRef="#br1" timeOffset="51819.27">4741 9634 0,'0'0'0,"0"0"16,0 0-16,0 0 15,0 0-15,0 0 16,0 0-16,0 0 16,0 0-16,-107 75 15,90-24-15,9 0 16,0 0-16,8 5 16,0-9-16,0-6 15,0 11-15,0 3 16,41-17-16,-33-6 15,0-4-15,9-5 16,-9-4-16,9-5 16,-9 0-16,0-9 15,9-1-15,-9-4 16,17-56-16,-8 24 16,-1-24-1,1-23-15,-9 23 16,0-60-16,0 55 0,-8 1 15,0 18 1,0 9-16,0 15 16,0 4-16,0 5 15,0 4-15,0 0 16,0 5-16,0 0 16,0 0-16,0 56 15,25 46-15,50 61 16,-42-112-16,41 108 15,-24-85-15,-50-74 16</inkml:trace>
  <inkml:trace contextRef="#ctx0" brushRef="#br1" timeOffset="53770.87">25377 11835 0,'0'0'16,"0"0"-16,0 0 15,0 0-15,0 0 16,0 0-16,0 0 16,0 0-16,0 0 15,0 0-15,0 0 16,166 70-16,-59-57 16,9 1-16,17 0 15,7-14-15,-24 0 16,25 0-16,8 0 15,-58 0-15,-17-23 16,9 23-16,-25 0 16,8 0-16,-25 0 15,1 28-15,-9-23 16,8 4-16,1-4 16,-9-5-16,-33 0 31</inkml:trace>
  <inkml:trace contextRef="#ctx0" brushRef="#br1" timeOffset="54319.41">26676 11346 0,'0'0'0,"0"0"16,0 0-16,0 0 16,0 0-16,0 0 15,141 37-15,-58-13 16,57-1-1,-57-9-15,49 5 0,-16-5 16,0-10-16,-25 5 16,0-4-16,-8 4 15,-9 5-15,-32-9 16,-9 4 0,-8-4-16,-9 4 15,-7-4-15,-1 4 16,0 5-16,0 9 15,-8 5-15,-58 42 16,-16 5-16,-92 64 16,100-83-16,-99 97 15,66-83-15,-84 70 16,68-61-16,15-9 16,9 18-16,33-37 15,0 5-15,25-33 16,9 5-16,7-4 15,9-11-15,8-3 16,0-10 0</inkml:trace>
  <inkml:trace contextRef="#ctx0" brushRef="#br1" timeOffset="56424.92">29415 10109 0,'0'0'15,"0"0"-15,0 0 16,0 0-16,-74 79 16,32-28-16,-16 14 15,-16 47-15,16-10 16,8-4-16,1 9 16,7-14-16,1 28 15,-9 60-15,34-102 16,-9 33-16,8 28 15,1-10-15,8-28 16,8-41-16,0-1 16,0 61-16,74-9 15,-49-70-15,8-14 16,17 23-16,-26-33 16,1-4-16,17-14 15,-9 0-15,8-32 16,9-6-16,-9-3 15,0-11 1,9-3-16,-9-1 16,1-23-16,-1-19 0,-8 14 15,-8 33 1,-8-5-16,-9 14 16,8-13-16,-7 17 15,-9 1-15,8 9 16,-8 19-16,0-10 0,0 10 15,0 4 1,0 5-16,0 0 16,0 0-16,0 47 15,-50 13-15,17 71 16,8-38-16,1 0 16,7 28-16,9-52 15,8 90-15,0-90 16,0-27-16,74 14 15,-57-28-15,41-5 32,-17-18-32,17-5 15,0-23-15,33-47 16,-33 9-16,0-4 16,-25 14-1,0 5-15,0-38 0,-8-23 16,-9 37-1,-7 5-15,-9 23 16,0-14-16,0 5 16,0 0-16,-58 9 15,25-4-15,0 22 16,-17-4-16,0 19 16,-8 4-16,1 5 15,-18 42-15,1-14 16,-1 14-16,1 28 15,7 32-15,18-23 16,16-14-16,8-13 16,17-11-16,-9 6 15,17-19-15,0 28 16,0-19-16,0-9 16,50 28-16,-9-33 15,-16-14-15,33-9 16,-17 0-16,17-51 15,-17 18-15,17-18 16,17-9-16,24-43 16,-41 43-16,25-38 15,-25 33-15,24-23 16,-48 41-16,15 1 16,9-10-16,-25 23 15,-8 15-15,8 4 16,-8 14-1,0 0-15,8 0 0,8 46 16,-8-13 0,-8 13-16,8 33 15,0 52-15,-24-71 16,-1 15-16,-8-1 16,0 5-16,0 61 0,0-66 15,0-27 1,0-5-16,0-24 15,0 1-15,0-5 16,0-10-16,0 6 16,0-10-16,0 0 15,0 0-15,0-56 16,0 19-16,8-56 16,0 41-16,1-27 15,7-23-15,1 0 16,-9 13-16,9 19 15,8-18-15,-9 23 16,9 4-16,-9 15 16,1-19-16,0 28 15,7 4-15,-7 14 16,-9 5-16,17 5 16,-8 5-16,7-1 15,-7 5 1,16 42-16,8 9 15,-8 14-15,-8 23 16,-8 19-16,-1 24 16,-7-34-16,-9 57 15,0-52-15,0 15 16,0-34-16,0 1 16,0 18-16,0 43 15,0-85-15,0 14 16,0-36-16,0-38 15</inkml:trace>
  <inkml:trace contextRef="#ctx0" brushRef="#br1" timeOffset="56986.95">31103 8606 0,'0'0'16,"0"0"-16,0 0 15,0 51-15,41 5 16,-16 28-16,0 14 16,8 23-16,-8 41 15,-8-59-15,16 18 16,0 28-16,0-1 15,-8-27-15,-1 28 16,1 14-16,-16-37 16,7 13-16,1 43 15,-9-38-15,8-60 16,-7 74-16,7 9 16,-7-64-16,-1-20 15,0 76-15,0-48 16,1-8-16,7 64 31,-8-60-31,-8-33 16,9 10-16,-1-37 15,-8-47 1</inkml:trace>
  <inkml:trace contextRef="#ctx0" brushRef="#br1" timeOffset="57330.19">31211 11067 0,'0'0'16,"0"0"-16,0 0 16,165-32-16,-107 18 15,8 4 1,9 6-16,-1 4 0,34 0 15,-59 0-15,9 0 16,0 0-16,-58 0 31</inkml:trace>
  <inkml:trace contextRef="#ctx0" brushRef="#br1" timeOffset="57625.39">32303 11044 0,'0'0'0,"0"0"16,0 0-16,0 0 16,0 60-16,0 1 15,0 13-15,0 5 16,0 75-16,0-70 15,0 13-15,0 6 16,0-1-16,0-4 16,-42 55-16,34-78 15,8-29-15,0 1 16,0-10-16,0-37 31</inkml:trace>
  <inkml:trace contextRef="#ctx0" brushRef="#br1" timeOffset="57905.57">32079 10495 0,'0'0'16,"0"0"-16,0 0 16,0 0-16,0 0 15,0 0-15,0 0 16,0 0-16,0 0 16,0 0-16,0 0 15,0 0-15,0 0 16</inkml:trace>
  <inkml:trace contextRef="#ctx0" brushRef="#br1" timeOffset="58212.78">32675 11281 0,'0'0'0,"0"0"15,0 0-15,0 0 16,0 0-16,0 79 16,0 5-16,0 9 0,0 51 15,0-83 1,0 50-16,0 20 15,0-29-15,0-14 16,-41-37-16,24 1 16,17-52-1</inkml:trace>
  <inkml:trace contextRef="#ctx0" brushRef="#br1" timeOffset="59048.86">32592 12328 0,'0'0'0,"0"0"16,0-112-16,0 14 15,0 10-15,0-10 16,0-4-16,0-24 16,42 1-16,-42 74 15,16-61-15,-7 42 16,-9-18-16,16 27 16,-8 10-16,1 14 15,-9 9 1,8 5-16,-8 9 15,0 5-15,0 4 16,0 0-16,0 5 16,0 0-16,17 28 15,-1 23-15,-8 24 16,9 4-16,-1 19 16,-7-24-16,7 14 15,9 10-15,-8-14 16,7-19-16,-7-14 15,0 0-15,-9-13 16,17-11-16,-9 1 16,1-9-16,-1-5 15,9-5-15,0-4 16,16-5-16,17-28 16,-8 9-16,-9-9 15,1-13-15,-9-11 16,-8-8-16,-1-5 15,-15 18-15,-9-18 16,0 14-16,0 0 16,0 4-16,0-4 15,-42 19-15,34 13 16,0 0-16,-9 10 16,17 0-16,-8 4 15,0 5-15,-17 0 16,0 37-1,8-13-15,-24 41 0,25 51 16,7-46 0,-7-19-16,16-9 15,0-5-15,0-9 16,58-5-16,-17 5 16,9-14-16,-9-14 15,0 0-15,-8-23 16,9-19-16,-17-5 15,-1-4-15,-7 9 16,0 14-16,-9 10 16,-8 4-16,0 0 15,0 5-15,0 4 16,0 0-16,0 5 16,0 0-16,0 0 15,0 0-15,0 0 16,0 0-16,0 0 31</inkml:trace>
  <inkml:trace contextRef="#ctx0" brushRef="#br1" timeOffset="59216.97">33718 11346 0,'0'0'0,"0"0"15,0 0-15,0 0 16,0 0-16,0 0 16,58 93-16,-58-93 15</inkml:trace>
</inkml:ink>
</file>

<file path=ppt/ink/ink13.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9.0407" units="1/cm"/>
          <inkml:channelProperty channel="Y" name="resolution" value="211.08247" units="1/cm"/>
          <inkml:channelProperty channel="T" name="resolution" value="1" units="1/dev"/>
        </inkml:channelProperties>
      </inkml:inkSource>
      <inkml:timestamp xml:id="ts0" timeString="2021-08-20T13:31:38.697"/>
    </inkml:context>
    <inkml:brush xml:id="br0">
      <inkml:brushProperty name="width" value="0.05292" units="cm"/>
      <inkml:brushProperty name="height" value="0.05292" units="cm"/>
      <inkml:brushProperty name="color" value="#FF0000"/>
    </inkml:brush>
  </inkml:definitions>
  <inkml:trace contextRef="#ctx0" brushRef="#br0">4849 5750 0,'0'0'0,"0"0"16,0 0-16,0 0 15,0 0-15,0 0 16,0 0-16,0 0 16,0 0-16,0 0 15,0 0-15,0 0 16,0 0-16,0 0 15,0 0-15,0 0 16,99 0-16,-41 0 16,25 0-16,-25-23 15,41-1-15,-16 6 16,-1-10-16,18-5 16,-18-4-16,18 5 15,7-10-15,1-10 16,8-13-16,-50 37 15,50-23-15,-34 14 16,26-5 0,-25 10-16,0 4 15,24-5-15,-16 10 16,-8-5-16,-17 5 16,-8 9-16,8 0 15,-8 0-15,17 5 16,16-24-16,33-18 15,-124 51 1</inkml:trace>
  <inkml:trace contextRef="#ctx0" brushRef="#br0" timeOffset="4556.14">18443 4824 0,'0'0'16,"0"0"-16,0 0 16,0 0-16,108 0 15,-58-23-15,-1 18 16,9 1-16,8-6 16,9-4-16,8 5 15,-9 4-15,17-9 16,0 0-16,-33 10 15,41-10-15,-24 5 16,16 4-16,25-9 16,-25 9-16,0 1 15,0-15-15,8 19 16,-8-9-16,-17-1 16,26 1-16,-9 0 15,8-5 1,9 14-16,-17-5 15,24-4-15,-15 4 0,16-9 16,33-4 0,-58 8-16,8-13 15,-8 4-15,25 19 16,-25 28-16,25-28 16,-42 0-16,42 0 15,-25 0-15,50 14 16,-67-14-16,9 0 15,33 0-15,-42 5 16,42-5-16,-25 5 16,0 4-16,-17-4 15,17 9-15,25-5 16,-50-4-16,25 13 16,0-9-16,-16 1 15,24 8-15,-16-4 16,8-9-16,-17 4 15,17 10-15,-16-1 16,-9-8-16,-16 4 16,-1 0-16,1 4 15,0 1-15,-17-10 16,8 1-16,9 22 16,-9-18-16,-8 9 15,0-13 1,-16-6-16,0 6 15,-1 4-15,1-10 16,-9 5-16,0 5 16,0-9-16,-8 0 0,17 9 15,-9 0 1,-8-14 0</inkml:trace>
  <inkml:trace contextRef="#ctx0" brushRef="#br0" timeOffset="26798.64">4634 9123 0,'0'0'0,"0"0"0,0 0 0,0 0 15,0 0-15,0 0 16,0 0-16,0 0 16,0 0-16,74 51 15,-33-42-15,42-4 16,-8-5-16,-1-24 16,9 11-16,-9-6 15,17-4-15,33-10 16,-41 1-16,25-10 15,49-28-15,-8-37 16,-33 42-16,8-14 16,0 4-16,8-4 15,-24 23-15,66-37 16,-100 51-16,25-9 16,9 5-16,0-1 15,7 15-15,-7-1 16,-25 5-16,-1 5 15,-7 14-15,16-15 16,-41 15-16,16-5 16,25-5-16,33-18 15,-124 37 1</inkml:trace>
</inkml:ink>
</file>

<file path=ppt/ink/ink2.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9.0407" units="1/cm"/>
          <inkml:channelProperty channel="Y" name="resolution" value="211.08247" units="1/cm"/>
          <inkml:channelProperty channel="T" name="resolution" value="1" units="1/dev"/>
        </inkml:channelProperties>
      </inkml:inkSource>
      <inkml:timestamp xml:id="ts0" timeString="2021-08-20T12:57:38.155"/>
    </inkml:context>
    <inkml:brush xml:id="br0">
      <inkml:brushProperty name="width" value="0.05292" units="cm"/>
      <inkml:brushProperty name="height" value="0.05292" units="cm"/>
      <inkml:brushProperty name="color" value="#C00000"/>
    </inkml:brush>
    <inkml:context xml:id="ctx1">
      <inkml:inkSource xml:id="inkSrc2">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1" timeString="2021-08-20T12:58:12.675"/>
    </inkml:context>
  </inkml:definitions>
  <inkml:trace contextRef="#ctx0" brushRef="#br0">12767 8495 0,'0'0'0,"0"0"0,0 0 0,0 0 0,0 0 16,0-70-16,0 65 16,0-51-16,-41 38 15,33-1-15,-1-4 16,-16 0-16,9-5 16,-9 0-16,-8 0 15,8 5-15,-8-5 16,-25-14-16,25 19 15,-25-10-15,0 5 16,9-4-16,-9-6 16,-17-18-16,9 19 15,-17-14 1,1 9-16,-1 5 16,33 18-16,-33-27 15,17 23-15,-17-10 16,-8 14-16,17 1 15,-9 4-15,-8 5 16,17 4-16,-34 5 16,34-23-16,16 23 15,-17 0-15,1 0 16,-1 0-16,1 23 16,-9-18-16,9 9 15,16-1-15,0-3 16,8-1-16,-24 14 15,16-9-15,16-4 16,-24 22-16,0-9 16,16 5-16,1 10 15,-1 8-15,0-4 16,9-5-16,0 5 16,-9 5-16,0 8 15,9-3-15,0-1 16,-25 51-16,32-55 15,-7 18-15,0 0 16,24-28-16,-33 51 16,17-4-1,-16 23-15,24-51 16,-8 23-16,8-14 16,0 19-16,0-10 0,-8 47 15,25-69 1,-9 13-16,9 18 15,0-27-15,0 9 16,8 42-16,-9-32 16,9-15-16,0 5 15,0 33-15,0-56 16,0 32-16,42-22 16,-26 22-16,1-18 15,8-10-15,-1 10 16,18 14-16,-17-28 15,16 23-15,-8-14 16,17 10-16,-9-15 16,-8 1-16,9-6 15,16 6-15,-9-1 16,9 1-16,-8-5 16,8-10-16,-9 6 15,1 4-15,0-15 16,-1 6-1,9 9-15,0-14 16,17 14-16,-34-19 16,33 5-16,26 0 15,-51-14-15,42 9 16,-16-18-16,8-1 16,24 6-16,-32-6 15,24-4-15,-8 0 16,-17 0-16,59 0 15,-67 5-15,25-5 16,-17 5-16,17-5 16,-16-24-16,24 10 15,-24-4-15,7-24 16,1-9-16,8 4 16,-41 15-16,24-15 15,-16 14-15,17-27 16,-34 23-16,9-10 15,32-74-15,-32 38 16,-9 17-16,17-45 16,-25 55-16,25-102 15,-16 55 1,-9 6-16,0-1 16,8-69-16,-16 46 15,0 14-15,-8 18 0,-1-92 16,-8 88-1,1 18-15,-9-18 16,0 0-16,0-65 16,0 74-16,0 33 15,0-42-15,-42 61 16,17-85-16,17 75 16,-8-23-16,16 65 15</inkml:trace>
  <inkml:trace contextRef="#ctx0" brushRef="#br0" timeOffset="7064.7">6148 16138 0,'0'0'0,"0"0"16,0 0-16,0 0 15,0 0-15,0 0 16,0 0-16,0 0 0,0 0 16,0 0-1,0 0-15,0 0 16,0 0-16,0 0 15,0 0-15,0 0 16,0 0-16,107 51 16,-65-32-16,-1 4 15,0-5-15,1 1 16,-1 0-16,9 9 16,-9-14-16,17 4 15,-8 1-15,-1-10 16,26 0-16,-34-4 15,17 4-15,-8-4 16,8 9-16,-9-14 16,18 0-16,-9 5 15,-1-5-15,18 0 16,-1 0-16,-24 0 16,0 0-16,8 0 15,0 0 1,8 0-16,-8 4 15,0 1-15,-9 0 16,9-5-16,0 14 16,-17-10-16,17 5 15,-8-9-15,0 19 16,16-19-16,-8 5 16,-9-1-16,1 1 15,0-5-15,41 0 16,-50 0-16,17 0 15,-8 0-15,16-28 16,-8 19-16,-9 4 16,9-9-16,0 0 15,-8-4-15,49-10 16,-57 9-16,15-4 16,18-5-16,-25 14 15,-1 0-15,9 0 16,-8 0-16,-1 9 15,1 1-15,16 4 16,-8 0-16,0 0 16,-8 23-16,8-9 15,-9 0 1,1 5-16,8 4 16,0-5-16,8 10 0,25 19 15,-50-28 1,9 4-16,0 9 15,-1-13-15,18 0 16,-18-1-16,17-9 16,-8 10-16,8-10 0,-8-9 15,-8 0 1,8 5-16,8-5 16,-8 5-16,0-5 15,16 0-15,-16 0 16,0 0-16,-8 0 15,24-24-15,-32 20 16,16-1-16,8-4 16,-8 9-16,16-9 15,-8-1-15,-24 1 16,24-24-16,-16 33 16,24-23-16,-24 14 15,24-1-15,-16 10 16,-8-4-16,8 4 15,-9 0-15,1 0 16,33 46-16,-34-32 16,42 28-1,-41-19-15,8-4 16,0-5-16,8 5 16,0-1-16,9-8 15,-1 3-15,-8-8 16,9 9-16,-1-5 15,-24-4-15,8-5 16,0 5-16,16-5 16,1 0-16,-1-24 15,-32 10-15,24 5 16,-8 5-16,25-29 16,-34 14-16,17-4 15,-8 0-15,0-5 16,0 5-16,-8 4 15,8-18-15,-9 14 16,1 4-16,16-14 16,-24 24-16,7-5 15,1 9-15,-1-8 16,1 13-16,0-5 16,-1-4-16,-15 9 15,15 0-15,17 32 16,-33-18-1,17 0-15,0 23 16,-1-4-16,-16-15 16,9 15-16,-1-14 15,9-1-15,0 10 0,7-19 16,-7 1 0,-9 4-16,9-14 15,0 0-15,-1 0 16,1 0-16,-9-28 15,9 23-15,16-18 16,9-10-16,-26 1 16,1 22-16,16-22 15,-24 4-15,-1 14 16,0 0-16,1-9 16,-9 13-16,0 1 15,-8 0-15,0 9 16,-9-5-16,9 5 15,0 0-15,0 33 16,-9-10-16,-16-23 31</inkml:trace>
  <inkml:trace contextRef="#ctx1" brushRef="#br0">18802 17165 0,'25'-25'0</inkml:trace>
</inkml:ink>
</file>

<file path=ppt/ink/ink3.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9.0407" units="1/cm"/>
          <inkml:channelProperty channel="Y" name="resolution" value="211.08247" units="1/cm"/>
          <inkml:channelProperty channel="T" name="resolution" value="1" units="1/dev"/>
        </inkml:channelProperties>
      </inkml:inkSource>
      <inkml:timestamp xml:id="ts0" timeString="2021-08-20T13:00:24.739"/>
    </inkml:context>
    <inkml:brush xml:id="br0">
      <inkml:brushProperty name="width" value="0.05292" units="cm"/>
      <inkml:brushProperty name="height" value="0.05292" units="cm"/>
      <inkml:brushProperty name="color" value="#C00000"/>
    </inkml:brush>
  </inkml:definitions>
  <inkml:trace contextRef="#ctx0" brushRef="#br0">2681 12105 0,'0'0'0,"0"0"16,0 0-16,0 0 16,0 0-16,0 0 15,83 51-15,-50-33 0,25 10 16,-9-9-1,17 4-15,-24-9 16,24-5-16,-8 1 16,25-1-16,-25-4 15,16-1-15,1 1 16,7-5-16,-32 0 16,24-28-16,-7 19 15,-1-1-15,8 6 16,1-15-16,-17 5 15,-9-4-15,1 4 16,16-5-16,-16 14 16,-1-13-16,1 4 15,0-5-15,-1 1 16,1 4-16,0 0 16,-17 4-16,16 1 15,34-10 1,-41 10-16,7-5 15,1 10-15,-1-6 16,1 10-16,0-4 16,-1 4-16,9 0 15,9 23-15,-10-9 16,-7-10-16,0 6 16,24 8-16,-24-4 15,16 10-15,-16-15 16,8 5-16,8 9 15,17 0-15,8-13 16,-25 4-16,-8-14 16,33 4-16,-9-4 15,9 0-15,0 0 16,9-23-16,-9 23 16,8 0-16,33-5 15,-49-4-15,8 9 16,-16-5-16,41 1 15,-42 4-15,67 0 16,-67 0 0,17 0-16,8 37 0,42 0 15,-83-18-15,41-1 16,-16 1 0,33 0-16,-17 13 15,17-9-15,-42-9 16,51 10-16,-10-6 0,34 6 15,-74-15 1,24 9-16,42 10 16,-34-28-16,9 5 15,0 0-15,16-1 16,-16-4-16,0 0 16,25 0-16,-42 0 15,17 0-15,0 0 16,-9 0-16,9 0 15,0 0-15,0 0 16,-25 0-16,25 0 16,33 0-16,-58 0 15,16 0-15,-16 0 16,25 0-16,-25 0 16,25 0-16,-25 0 15,8 5-15,-8 9 16,50-9-16,-67-5 15,17 0-15,0 0 16,0 9 0,9-9-16,7 0 15,-7 0-15,-9 0 16,16 0-16,34-28 16,-67 23-16,26-4 15,-1-10-15,33 1 16,-32-5-16,7 4 15,-8 10-15,17-15 16,0 6-16,25-1 16,-67 1-16,42-6 15,0 20-15,8-20 16,-16 6-16,16-6 16,-8 15-16,32-14 15,-32-10-15,25 33 16,-25-4-16,16-6 15,-41 10-15,50-4 16,0 36-16,-26-18 16,10 14-16,15-5 15,1 5-15,16 5 16,-41-24-16,25 1 16,-1 17-1,-24 6-15,25-5 16,-9-5-16,9-14 15,-50 10-15,58 0 0,0-15 16,-34 6 0,1 4-16,33-10 15,-8-4-15,-25 0 16,24 0-16,-24 0 16,25-28-16,-25 28 15,41-14-15,-41 0 16,0 10-16,0-1 15,24-13-15,-24 4 16,0 4-16,-17 1 16,42 0-16,-34-5 15,34 9-15,-58-4 16,24-5-16,9 14 16,-25 0-16,33 0 15,-33 32-15,25-8 16,-25-10-16,8 9 15,26 19-15,-59-19 16,17 10-16,24 13 16,-24-18-16,33 0 15,-34-10 1,9 6-16,9-6 16,16-4-16,24-9 15,-65-5-15,41 0 16,-1 0-16,1-28 15,0 9-15,0 1 16,0 9-16,24-15 16,-49 15-16,67 0 15,-59-5-15,33-5 16,-41 19-16,25 0 16,-8 0-16,-9 23 15,17-13-15,-42 4 16,42 0-16,33 27 15,-74-36-15,24 4 16,-8 10-16,25 4 16,-17-4-16,25-1 15,-33 1-15,25-10 16,25 5-16,-1-4 16,-65-1-16,41-9 15,-1 0-15,26 0 16,0-28-16,-25 14 15,24 5 1,9-10-16,-33-4 0,50-19 16,-51 28-1,1-9-15,-25 14 16,25-24-16,8 5 16,-33 5-16,9-5 15,-18 9-15,9-4 0,-8 0 16,0-1-1,-17 1-15,-8 5 16,0-6-16,-9 1 16,9-14-16,-16 18 15,7-18-15,9-9 16,-16 4-16,-1 14 16,0-5-16,1 1 15,-1 4-15,-8 4 16,9 1-16,7 0 15,-16 4-15,0 5 16,17-4-16,-17 4 16,25 5-16,33-5 15,-33 9-15,33-4 16,-16 9-16,7-10 16,34 1-16,-25 0 15,8-1 1,-24 1-16,8 9 15,24-5-15,-32-9 16,7 10-16,1-15 16,-25 15-16,41-24 15,-16 9-15,16-18 16,-49 18-16,33-4 16,-9-10-16,1-13 15,16-5-15,0 0 16,-17 4-16,17-18 15,-25 14-15,67-89 16,-92 103-16,17-28 16,8 0-16,9-19 15,-17 9-15,8-22 16,-8 4-16,-17 18 16,-8-4-16,25-65 15,-41 88-15,-1-23 16,-7 14-16,-1 0 15,-8-28-15,0 9 16,0 0-16,0 1 16,-50 17-16,17-50 15,8 46 1,0-4-16,-8-28 16,0 18-16,-8 5 15,0 0-15,-9-14 16,-16-33-16,24 56 0,-32-27 15,32 55 1,-40-28-16,-1 5 16,9 9-16,-26-4 15,9 8-15,-25-3 16,1 17-16,24 6 16,-58 9-16,66 4 15,-58-9-15,42 19 16,-33 4-16,24 5 15,-33 0-15,1 0 16,-1 42-16,0-10 16,-16-13-16,16 9 15,26 5-15,-34 8 16,16-31-16,1 13 16,8-4-16,-17-1 15,34-4-15,-1 0 16,-49 19-16,16-19 15,34-14-15,-26 4 16,-16 20 0,9-24-16,-1 0 15,-8-24-15,0 1 16,8-5-16,-16-4 16,33-6-16,-17-8 15,26 18-15,-43-28 16,26 19-16,0 0 15,-9 4-15,0-4 16,17-5-16,-33 5 16,41 18-16,-25 10 15,9-14-15,0 9 16,-9 9-16,0 5 16,1 0-16,-18 28 15,9-9-15,-24 13 16,15-9-16,-7 10 15,16-1-15,-16 6 16,-1 22-16,17-32 16,-25 42-16,17-28 15,17-19-15,-26 5 16,17-10-16,17-13 16,-9 4-16,-8-9 15,8 0-15,9 0 16,-17-32-1,8 4-15,26 5 0,-51-28 16,34 41 0,16 1-16,-25-10 15,-16 1-15,0 13 16,0 5-16,-17 0 16,8 28-16,-24 14 0,-17-28 15,42 4 1,-26 20-16,9-15 15,-8 5-15,0-10 16,8 10-16,0-9 16,-9 4-16,18-14 15,-34 5-15,33 0 16,8 5-16,-24 4 16,8-4-16,8-10 15,-8 10-15,-8 9 16,8-19-16,-8 0 15,-25 15-15,33-24 16,8 4-16,-8-4 16,-9 0-16,9-32 15,9 22-15,-1-4 16,-8 14 0,-8-37-16,-9 33 15,17-6-15,8-4 16,0 5-16,-16-5 15,0 0-15,-1 5 16,-7-5-16,8 14 16,-1-14-16,-24 14 15,25 0-15,0 0 16,-1 23-16,-7-23 16,-1 14-16,9-5 15,-9-9-15,9 0 16,0-23-16,-17 9 15,41 0-15,-8 0 16,9-9-16,-1 4 16,1-9-16,0-4 15,-1 4-15,9 23 16,0 1-16,-25-10 16,16 14-16,9 0 15,0 0-15,-1-5 16,1 5-16,8-14 15,0-5-15,9 6 16,24-20-16,-33 0 16,50 10-16,-34 9 15,42 5 1,-41-10-16,41 5 16,-50-14-16,25 19 15,-8 0-15,17 4 0,-42-9 16,41 10-1,9-1-15,-34-4 16,42 4-16,-49-4 16,32 9-16,-8-5 15,-24 0-15,32 1 16,-41-6-16,42 1 16,16 4-16,-42 1 15,42-6-15,-33 1 16,41-9-16,-49-1 15,41 10-15,-17-10 16,-7 0-16,40 10 16,-49 9-16,49 0 15,-32-9-15,16 9 16,-17 32-16,17-4 16,-25 0-16,17 19 15,-41 18-15,73-37 16,-24 18-16,9 10 15,-1 0-15,25-14 16,-8 0-16,-9 18 16,26-23-1,7 5-15,-7 0 16,7 0-16,9 9 16,-8 24-16,16-6 15,-8 10-15,8 14 16,8 1-16,9 13 15,-17 9-15,17 42 16,8-79-16,0 79 16,0-74-16,0 28 15,0-10-15,0 28 16,41-32-16,-24-10 16,8 1-16,8 13 15,-8-32-15,8 18 16,-8-23-16,8-4 15,0 4-15,8-14 16,-8 5-16,9 0 16,-1 0-16,0 13 15,-16-36-15,8 4 16,-8-9-16,8 14 16,-8-14-16,0-5 15,0 5-15,0 0 16,-1 0-16,1 14 15,0 0 1,0-5-16,0 33 16,0-15-16,-9-8 15,1 4-15,7-9 16,-7 14-16,8-10 16,16 47-16,-24-69 15,8 31-15,16 34 16,0-38-16,-8-5 15,17 10-15,0-14 16,-17-9-16,33 13 16,0 1-16,-24-33 15,-42-14 1</inkml:trace>
</inkml:ink>
</file>

<file path=ppt/ink/ink4.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9.0407" units="1/cm"/>
          <inkml:channelProperty channel="Y" name="resolution" value="211.08247" units="1/cm"/>
          <inkml:channelProperty channel="T" name="resolution" value="1" units="1/dev"/>
        </inkml:channelProperties>
      </inkml:inkSource>
      <inkml:timestamp xml:id="ts0" timeString="2021-08-20T13:01:02.867"/>
    </inkml:context>
    <inkml:brush xml:id="br0">
      <inkml:brushProperty name="width" value="0.05292" units="cm"/>
      <inkml:brushProperty name="height" value="0.05292" units="cm"/>
      <inkml:brushProperty name="color" value="#C00000"/>
    </inkml:brush>
  </inkml:definitions>
  <inkml:trace contextRef="#ctx0" brushRef="#br0">14885 9709 0,'0'0'0,"0"0"0,0 0 0,0 0 0,0 0 16,0 0-16,0 0 15,0 0-15,0 0 16,0 0-16,-57 51 16,32-14-1,-8 19-15,8-14 16,-8 23-16,8-19 15,-8 24-15,0-5 16,16-27-16,1 3 16,7-17-16,1-1 15,0 5-15,-1 4 16,1 1-16,0-10 16,8 5-16,0 5 15,0-5-15,0 9 16,0-23-16,0 14 15,74-5-15,-16-18 16,58-5-16,41-75 16,1 15-16,73-75 15,-65 46-15,41-36 16,16-19-16,0 13 16,26-17-16,-26 17 15,-16 24-15,16-23 16,-32 37-16,32-9 15,-57 23-15,-18 13 16,1 11 0,9-1-16,-9-37 15,-149 93 1</inkml:trace>
  <inkml:trace contextRef="#ctx0" brushRef="#br0" timeOffset="626.25">15349 11537 0,'0'0'0,"0"0"16,0 0-16,0 0 16,0 0-16,0 0 15,-83 84-15,-25 46 16,-123 182-16,148-182 16,17-28-16,-25 66 15,25-19-15,24-42 16,1-5-16,24-37 15,1 5-15,16-38 16,0 1-16,0-5 16,0-14-16,58 0 15,24-14-15,34-84 16,83-79-16,-17-14 16,74-92-16,9-15 15,83-51-15,-150 140 16,42 4-16,33-42 15,-49 66-15,-42 69 16,25-46-16,-9 23 16,-7 5-16,-51 46 15,-140 70 1</inkml:trace>
  <inkml:trace contextRef="#ctx0" brushRef="#br0" timeOffset="1146.59">15316 12858 0,'0'0'0,"0"0"16,0 0-16,0 0 16,0 0-16,0 0 15,0 0-15,-91 112 16,-42 97-1,75-116-15,-24 47 0,-1 9 16,17-14 0,0-1-16,-9 57 15,50-102-15,-8 18 16,17-24-16,7 15 16,9-14-16,0-52 15,0 6-15,66-1 16,-8-23-16,91-56 15,33-56-15,25-27 16,75-85-16,106-111 16,-164 144-16,82-51 15,99-51-15,-24 47 16,58-1-16,-439 233 16</inkml:trace>
  <inkml:trace contextRef="#ctx0" brushRef="#br0" timeOffset="5723.17">23466 9365 0,'0'0'0,"-116"-70"15,17 33-15,-42 4 16,50 33-16,-50 37 16,-24 28-16,-1 10 15,-90 111-15,173-126 16,-57 80-16,7 23 16,17 13-16,17 1 15,8-9-15,8 36 16,42-27-16,8 14 15,24 4-15,9-27 16,0 27-16,83 1 16,-17 8-16,17 1 15,25 0-15,-9-5 16,9-47-16,24 10 16,100 111-1,-158-199-15,100 64 16,-25-46-16,25 5 15,16-19-15,-8-18 16,0-19-16,0-15 16,8-22-16,34-5 15,-17-42-15,16-9 16,33-51-16,-7-33 16,-42 14-16,-1-14 15,-40-5-15,-9-27 16,-16-19-16,-1-56 15,-82 126-15,33-75 16,-41 5-16,-17-5 16,-8-9-16,-25 9 15,0-9-15,0-4 16,-83-6-16,9-55 16,16 70-16,-33-15 15,0 24-15,16 42 16,-57-56-16,41 70 15,-58-52-15,33 57 16,-33-5-16,-91-19 16,75 56-1,-1 27-15,-7 25 16,-18-1-16,-7 14 16,-9 23-16,0 1 15,-25 36-15,-24 43 0,-158 129 16,158-50-1,-75 143-15,57 1 16,101-37-16,173-261 16</inkml:trace>
</inkml:ink>
</file>

<file path=ppt/ink/ink5.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9.0407" units="1/cm"/>
          <inkml:channelProperty channel="Y" name="resolution" value="211.08247" units="1/cm"/>
          <inkml:channelProperty channel="T" name="resolution" value="1" units="1/dev"/>
        </inkml:channelProperties>
      </inkml:inkSource>
      <inkml:timestamp xml:id="ts0" timeString="2021-08-20T13:01:20.973"/>
    </inkml:context>
    <inkml:brush xml:id="br0">
      <inkml:brushProperty name="width" value="0.05292" units="cm"/>
      <inkml:brushProperty name="height" value="0.05292" units="cm"/>
      <inkml:brushProperty name="color" value="#C00000"/>
    </inkml:brush>
  </inkml:definitions>
  <inkml:trace contextRef="#ctx0" brushRef="#br0">9863 10728 0,'0'0'0,"0"0"0,0 0 0,0 0 16,0 0-16,0 0 16,0 0-16,0 0 15,0 0-15,0 69 16,-41-27-16,16 33 16,-8 13-1,0-4-15,16-19 0,-8 9 16,0-13-16,17-10 15,0 9-15,8-32 16,0 10-16,0-15 16,0-14-16,0 5 15,49-9 1,34-5-16,58-93 0,140-172 16,-140 153-1,-17 0-15,91-116 16,-33 61-16,-33 41 15,33-27-15,33-29 16,9-4-16,74-65 0,-298 251 31</inkml:trace>
  <inkml:trace contextRef="#ctx0" brushRef="#br0" timeOffset="1072.99">10194 11611 0,'0'0'0,"0"0"16,0 0-16,0 84 15,-66-37-15,33 4 16,-9 28 0,1-9-16,-25 93 0,41-122 15,0 25 1,0-1-16,9-5 16,-1-4-16,9-14 15,0 23-15,-1-28 16,9 5-16,0-14 15,0-5-15,50-4 16,-17-10-16,42-9 16,40-70-16,43-32 15,7-24-15,58-60 16,42-56-16,99-111 16,-132 134-16,107-83 15,17-103-15,-356 405 16</inkml:trace>
  <inkml:trace contextRef="#ctx0" brushRef="#br0" timeOffset="2441.02">10575 12877 0,'0'0'15,"0"0"-15,0 0 16,0 0-16,0 0 16,0 70-16,-50-19 15,25 23-15,0 1 16,0-15-16,9 5 16,-17 14-16,8 0 15,-8 28-15,16-51 16,1 9-16,-1-18 15,17-5-15,-8 0 16,8-10 0,0-9-16,0 1 15,0-6-15,0-4 16,58 0-16,-33-9 16,16-1-16,9-4 15,82-79-15,-74 42 16,74-51-16,-24-19 15,82-75-15,-66 66 16,50-56-16,25-37 16,-67 83-16,34-28 15,98-101-15,-189 194 16,49-51-16,41-50 16,-24 36-16,-9 42 15,-132 84 1</inkml:trace>
  <inkml:trace contextRef="#ctx0" brushRef="#br0" timeOffset="3541.05">9433 13779 0,'0'0'0,"0"0"15,0 0-15,0 0 16,0 0-1,0 0-15,0 0 16,0 70-16,-50 65 16,42-98-16,-9 42 15,-8-14-15,9 19 16,-1-14-16,1 60 16,7-69-16,1-15 15,0 5-15,8 10 16,-8-19-16,8-5 15,0-5-15,0 6 16,0-6-16,0-13 16,41-5-16,-24 9 15,7-4-15,1-1 16,8 1-16,0-19 16,17 0-16,8-23 15,33-10-15,-17-4 16,42-33-16,-41 24 15,65-29-15,109-167 16,-191 200-16,49-37 16,59-32-16,32-57 15,-82 80-15,-33 23 16,-83 65 0</inkml:trace>
  <inkml:trace contextRef="#ctx0" brushRef="#br0" timeOffset="7660.86">17790 10876 0,'0'0'0,"0"0"15,0 0-15,0 0 16,0 0 0,0 0-16,0 0 15,0 0-15,0 0 16,0 0-16,0 0 16,0 0-16,0 0 15,0 0-15,0 52 16,0-25-16,0 1 15,0 0-15,0 65 16,0-46-16,-50 4 16,34-4-16,-9-1 15,8 1-15,1-19 16,-1 9-16,1 0 16,-1-9-16,0 18 15,9-18-15,0-4 16,0 3-16,8-13 15,0 5-15,0-5 16,0-5-16,0 1 16,41-1-16,17-9 15,25-33-15,82-46 16,-33 0-16,34-46 16,33-20-1,-9 10-15,-25 19 16,26-33-16,-1 19 0,42-23 15,-108 78 1,66-60-16,-24 37 16,-26 15-16,9-6 15,33-22-15,17 18 16,-199 93 0</inkml:trace>
  <inkml:trace contextRef="#ctx0" brushRef="#br0" timeOffset="10098.26">17972 12039 0,'0'0'0,"0"0"15,0 0-15,0 0 16,0 0-16,0 0 15,0 0-15,0 0 16,0 0-16,0 0 16,0 0-16,0 0 15,0 89-15,0-29 16,0-4 0,-42 14-16,34-24 15,0-13-15,0 13 16,8-18-16,0 0 15,0-9-15,0-5 16,0 0-16,57-14 16,76-51-16,-9-38 15,75-64-15,98-122 16,-197 182-16,90-84 16,17-4-16,-25 28 15,8-10-15,-24 28 16,-26 37-16,59-51 15,-199 149 1</inkml:trace>
  <inkml:trace contextRef="#ctx0" brushRef="#br0" timeOffset="11401">18476 12714 0,'0'0'16,"0"0"-16,0 0 15,0 0-15,0 0 16,0 0-16,0 0 16,0 0-16,0 0 15,0 0-15,-82 70 16,32 0-16,9-10 16,-25 42-16,16 5 15,17-42-15,0-4 16,0 9-16,8-14 15,8-1-15,9-22 16,0-10-16,8 5 16,0-14-16,0 9 15,0-13 1,0-10-16,66 0 0,75-98 16,-50 28-1,99-102-15,17-28 16,-17 14-16,17-23 15,-42 41-15,17 5 16,83-69-16,8 4 16,133-107-16,-158 139 15,50-46-15,-298 242 16</inkml:trace>
  <inkml:trace contextRef="#ctx0" brushRef="#br0" timeOffset="12870.21">19312 13807 0,'0'0'0,"0"0"15,0 0-15,0 0 16,0 0-16,0 0 16,0 0-16,0 0 15,0 0-15,0 0 16,0 0-1,-49 112-15,7-24 16,17-18-16,1 4 0,-10-4 16,10 5-1,-1 8-15,0 15 16,8-51-16,9-6 16,0 6-16,8-19 15,0-5-15,0 0 16,0-4-16,0-5 15,0 0-15,41 0 16,-16-5-16,25-9 16,41-32-16,25-29 15,66-97-15,-50 42 16,17-15-16,33-41 16,-33 61-16,83-80 15,-133 112-15,66-51 16,26-10-16,-9 33 15,8-42-15,-8 33 16,-182 116 0</inkml:trace>
  <inkml:trace contextRef="#ctx0" brushRef="#br0" timeOffset="18534.98">26875 10658 0,'0'0'16,"0"0"-16,0 0 16,0 0-16,0 0 15,0 0-15,0 0 16,0 0-16,0 0 15,0 0-15,0 0 16,0 60-16,0 5 16,-75 28-16,26 10 15,7-24-15,1 0 16,0 9-16,-1-18 16,17-23-16,1-1 15,7-4-15,-8 5 16,25-34-16,0 1 15,-8-4-15,8-6 16,0 6-16,0-1 16,50-9-1,32-33-15,9-22 16,75-34-16,16-36 16,16-24-16,-15 18 15,15 15-15,83-65 16,34-5-16,-108 74 15,8-14-15,25-4 16,25 9-16,-1-14 16,1 14-16,16 5 15,-16 18-15,-33 24 16,-232 74 0</inkml:trace>
  <inkml:trace contextRef="#ctx0" brushRef="#br0" timeOffset="20733.08">29026 11588 0,'0'0'0,"0"0"16,0 0-16,0 0 15,0 0-15,0 0 16,0 0-16,0 0 15,0 0-15,0 84 16,-49-28-16,15 9 16,1 9-16,0 5 15,0 19-15,8-33 16,1 14-16,-1-23 16,0 19-16,17-34 15,-9 6-15,9-10 16,8 5-16,0-14 15,0-5-15,0 0 16,0-9-16,49-9 16,109-38-16,-59-13 15,83-33-15,33-23 16,33-47 0,-8 28-16,-16 9 15,7 10-15,1 4 16,0 0-16,32-18 15,-65 32-15,-17 24 16,-182 60 0</inkml:trace>
  <inkml:trace contextRef="#ctx0" brushRef="#br0" timeOffset="22924.45">28389 12346 0,'0'0'16,"0"0"-16,0 0 15,0 0-15,0 0 16,0 0-16,0 0 16,0 0-16,0 0 15,0 52-15,0-20 16,0 52-16,0-28 16,0 0-1,-41 9-15,32 0 0,-7-9 16,-1 23-16,-7 32 15,7-59 1,0 13-16,1-9 16,-1-5-16,1-9 15,7-1-15,1-8 16,0-10-16,8-4 0,0-5 16,0-5-1,0 5-15,0-9 16,0-5-16,149-33 15,-8-41-15,32-15 16,67-60-16,25 1 16,91-34-16,-75 15 15,25-5-15,58-28 16,25 13-16,-49 71 16,-340 116-1</inkml:trace>
  <inkml:trace contextRef="#ctx0" brushRef="#br0" timeOffset="24599.87">28133 13672 0,'0'0'0,"0"0"16,0 0-16,0 0 16,0 0-16,0 0 15,0 0-15,0 0 16,0 0-16,0 0 16,0 0-16,0 0 15,0 0-15,0 93 16,-50-42-16,42 5 15,-1 9 1,-7 10-16,8-5 0,-1-28 16,-7 4-16,16-4 15,-9-5-15,9-4 16,0-15-16,-8 6 16,8-1-16,0-14 15,0 5 1,0 0-16,0-5 15,66-4-15,42-38 16,66-41-16,33-24 16,24-41-16,-7 22 15,-9 24-15,107-65 16,-106 61-16,-10 17 16,10 6-16,15-10 15,-24 42-15,17-13 16,32-1-16,-24 23 15,-232 33 1</inkml:trace>
</inkml:ink>
</file>

<file path=ppt/ink/ink6.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9.0407" units="1/cm"/>
          <inkml:channelProperty channel="Y" name="resolution" value="211.08247" units="1/cm"/>
          <inkml:channelProperty channel="T" name="resolution" value="1" units="1/dev"/>
        </inkml:channelProperties>
      </inkml:inkSource>
      <inkml:timestamp xml:id="ts0" timeString="2021-08-20T13:02:10.425"/>
    </inkml:context>
    <inkml:brush xml:id="br0">
      <inkml:brushProperty name="width" value="0.05292" units="cm"/>
      <inkml:brushProperty name="height" value="0.05292" units="cm"/>
      <inkml:brushProperty name="color" value="#C00000"/>
    </inkml:brush>
  </inkml:definitions>
  <inkml:trace contextRef="#ctx0" brushRef="#br0">25667 6490 0,'0'0'15,"0"0"-15,0 0 0,0 0 0,-157 121 16,41-10-16,16 5 0,-57 71 16,58-80-1,-9 41-15,17-31 16,25-10-16,25-38 15,24-22-15,17-28 16,0-5-16,66-14 0,158-80 16,-17-27-1,91-69-15,66-20 16,58-69-16,-9 42 16,-57 55-16,91-46 15,-75 103-15,-372 111 31</inkml:trace>
  <inkml:trace contextRef="#ctx0" brushRef="#br0" timeOffset="433.9">21571 8513 0,'0'0'15,"0"0"-15,0 0 16,50-107-16,115-88 15,-8 41-15,108-83 16,25-33-16,82-55 16,-132 199-16,-240 126 31</inkml:trace>
  <inkml:trace contextRef="#ctx0" brushRef="#br0" timeOffset="990.35">21397 9225 0,'0'0'0,"0"0"15,0 0-15,0 0 16,0 0-16,0 0 16,91-51-16,0 4 15,108-60-15,-92 56 16,92-61-16,49-55 16,17-5-16,-265 172 15</inkml:trace>
  <inkml:trace contextRef="#ctx0" brushRef="#br0" timeOffset="1799.87">27951 9211 0,'0'0'16,"0"0"-16,0 0 15,0 0-15,0 0 16,0 60-16,0-36 15,0 4-15,0 4 16,0-9-16,0 5 16,0-4-16,0-6 15,0 10-15,0-9 16,0-5-16,107-5 16,34-42-16,74-41 15,0-38-15,50-27 16,33-10-16,33-19 15,8-4-15,17 14 16,57-51-16,-413 209 31</inkml:trace>
  <inkml:trace contextRef="#ctx0" brushRef="#br0" timeOffset="2636.11">21703 10937 0,'0'0'0,"0"0"15,0 0-15,0 0 16,0 0-16,0 0 16,67-56-16,-1-28 15,83-32-15,-83 65 16,99-65-16,-24 18 16,74-70-16,-16 43 15,-9 13-15,17-13 16,8-6-16,-215 131 31</inkml:trace>
  <inkml:trace contextRef="#ctx0" brushRef="#br0" timeOffset="3545.63">26585 10686 0,'0'0'16,"0"0"-16,0 0 16,0 0-16,0 56 15,-41-10-15,0 10 16,-1 23-16,1 9 15,8-13-15,8 4 16,8-37-16,1-5 16,8 0-16,8-23 15,0 0-15,0 0 16,91-5-16,82-55 16,-24-15-16,58-50 15,16-15 1,-16 28-16,42-37 15,-9 15-15,8-1 16,0 28-16,8-28 0,-256 121 31</inkml:trace>
  <inkml:trace contextRef="#ctx0" brushRef="#br0" timeOffset="4439.43">21712 12412 0,'0'0'0,"0"0"15,0 0-15,0 0 16,-58 93-16,16-28 15,18 0-15,-9-5 16,8 24-16,8-42 16,-8 23-16,9 14 15,7-28-15,9-13 16,0-20-16,0 1 16,67-19-16,82-51 15,74-75-15,-41 10 16,58-70-16,33-19 15,8-28-15,9 5 16,16 14-16,25-23 16,58-61-16,-389 298 31</inkml:trace>
  <inkml:trace contextRef="#ctx0" brushRef="#br0" timeOffset="5302.94">25907 13709 0,'0'0'0,"0"0"16,0 0-16,0 0 16,0 0-16,0 0 15,0 0-15,0 0 16,-66 70-16,24-28 16,-7 19-16,7 8 15,1 1-15,8-9 16,8-6-16,8-13 15,1 0-15,8-19 16,8 5-16,0-14 16,0 0-16,57-9 15,101-56 1,49-84-16,49-47 0,-16 15 16,50-61-1,-42 56-15,99-61 16,-156 108-16,7-6 15,67-41-15,-8 28 16,-18 18-16,-40 57 16,-199 69-1</inkml:trace>
  <inkml:trace contextRef="#ctx0" brushRef="#br0" timeOffset="6001.38">21563 15496 0,'0'0'0,"0"0"16,0 0-16,0 0 15,0 0 1,0 0-16,0 0 15,0 0-15,107-116 16,-49 50-16,116-143 16,16-14-16,17 13 15,33-64-15,-33 69 16,33-18-16,-41 60 16,7-9-16,59-47 15,-199 178-15,-66 41 16</inkml:trace>
</inkml:ink>
</file>

<file path=ppt/ink/ink7.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9.0407" units="1/cm"/>
          <inkml:channelProperty channel="Y" name="resolution" value="211.08247" units="1/cm"/>
          <inkml:channelProperty channel="T" name="resolution" value="1" units="1/dev"/>
        </inkml:channelProperties>
      </inkml:inkSource>
      <inkml:timestamp xml:id="ts0" timeString="2021-08-20T13:07:08.04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00B0F0"/>
    </inkml:brush>
  </inkml:definitions>
  <inkml:trace contextRef="#ctx0" brushRef="#br0">12643 13277 0,'0'0'0,"0"0"16,0 0-16,0 0 15,0 0 1,0 0-16,0 0 16,0 0-16,0 60 15,0-27-15,0 37 16,0-10-16,0 15 15,0 4-15,0 4 16,0 24-16,0 5 16,0-5-16,0 23 15,0-27-15,0 4 16,0 23-16,0-37 16,0 33-16,0-10 15,0 9-15,41-41 16,-32-9-16,-1 64 15,0-74-15,9 38 16,-9-20-16,0-22 16,9 4-16,-9-9 15,9 4-15,-1-18 16,1 23-16,-9-28 16,0-18-16,1-14 15,-9-5 1</inkml:trace>
  <inkml:trace contextRef="#ctx0" brushRef="#br0" timeOffset="2442.42">12610 13212 0,'0'0'0,"0"0"16,0 0 0,0 0-16,0 0 15,0 0-15,132 28 16,-65-19-16,24 0 16,-33 5-16,24-4 15,34 3-15,-8-13 16,16 0-16,-17 0 15,42 0-15,-8-32 16,0 4-16,16 23 16,-17-9-16,1 5 15,0 0-15,16-1 16,9-3-16,-9-11 16,16 10-16,-7 0 15,8-9-15,16 23 16,-24-9-16,7 9 15,-7-5-15,8 5 16,16 0-16,-16 0 16,-1-9-1,9 4-15,9 5 0,24-9 16,-33 4 0,8-4-16,0 9 15,1 0-15,-1 0 16,0 0-16,-8 0 15,9 0-15,-1 28 0,17-19 16,-25 0 0,0-9-16,8 10 15,1-6-15,-9-4 16,8 0-16,-8 5 16,17 0-16,-9 9 15,25-14-15,-33 4 16,0 6-16,0 8 15,0-18-15,0 0 16,0 10-16,0-10 16,-8 13-16,8-8 15,8 0-15,-32-5 16,-1-23-16,0 23 16,0-5-16,-8 0 15,0 1-15,-8-6 16,-1-4-16,-7 10 15,16-10-15,-58 0 16,33 0 0,-8 0-16,-25 9 15,16 5-15,-24-14 16,33 10-16,-42-1 16,1 0-16,24 5 15,-49 0-15,8-4 16,-9 4-16,-7-5 15,-1 5-15,0 0 16,-7-5-16,-10 5 16,9 0-16,-8 0 15,-8 0-15,-1 0 16,1 0-16,8 24 16,-9-15-16,1 5 15,8 9-15,-9 0 16,9-4-16,0 23 15,-17-14-15,17 23 16,-9 0-16,1-4 16,-9 13-16,9 14 15,-9 1-15,0-5 16,9 18-16,-9 38 16,1-52-16,7 28 15,1-13-15,-1-1 16,9 1-16,25 83 15,-34-107 1,17 19-16,0 4 0,34 66 16,-51-99-1,25 34-15,-16-29 16,8 5-16,-8-4 16,8 4-16,17 37 15,-17-37-15,-8-41 0,16 55 16,-16-47-1,-17-4-15,9 0 16,-1-9-16,-7 4 16,-1-9-16,0 5 15,1-5-15,-1-5 16,-8-4-16,0 4 16,0-5-16,0 1 15,0 4-15,0 1 16,-58 4-16,8 4 15,1-8-15,-9-6 16,-33 6-16,24-6 16,-32-4-16,-8 0 15,32 0-15,-32 0 16,-1 0-16,-16 0 16,49 0-16,-49 0 15,-16 0-15,32 0 16,-8-23-1,0 18-15,-16 1 16,0-1-16,16 0 16,-17 1-16,-16-1 15,9 0-15,-17 1 16,16 4-16,-8-5 16,8 5-16,-16 0 15,0 0-15,0 33 16,-1-15-16,-7-18 15,0 0-15,-18 5 16,18 4-16,0 1 16,-9-1-16,-8-5 15,0 10-15,0 0 16,0-9-16,-9 0 16,1-5-16,-25 0 15,25 4-15,8 6 16,-9-10-16,-7 0 15,-1 0-15,-16 0 16,16 0-16,-16 0 16,17 0-16,-34-24 15,33 24 1,1 0-16,-9 0 16,8 0-16,-8-9 15,9 4-15,-1-4 16,-8 0-16,9-10 0,-26 10 15,34 4 1,16-4-16,-16 0 16,8-5-16,0 9 15,8-18-15,0 23 16,9-14-16,0 5 0,-18 9 16,26 0-1,17-14-15,-1 14 16,0-10-16,1 10 15,7 0-15,42 0 16,-49 0-16,15 28 16,-15-5-16,57-13 15,-8-6-15,0 1 16,-8 9-16,8-5 16,8 1-16,25 8 15,-16 1-15,16-15 16,-9 6-16,26-6 15,-9 6-15,17-6 16,0-4-16,-16 0 16,49 0-1</inkml:trace>
  <inkml:trace contextRef="#ctx0" brushRef="#br0" timeOffset="6090.32">13942 13249 0,'0'0'0,"0"0"16,0 0-16,0 0 15,0 0-15,0 0 16,0 0-16,0 0 16,0 60-16,0-27 15,0 23-15,0 9 16,-41 14-1,33 9-15,-1-4 0,1 32 16,8 10-16,0-52 16,-8 71-1,8-80-15,0 37 16,0 5-16,0 5 16,0-28-16,0 32 15,0-51-15,0 75 16,0-71-16,0 24 15,41-32-15,-33 13 16,1-32-16,7 28 16,-8 4-16,9-32 15,-9 14-15,9-9 16,-17-47 0</inkml:trace>
  <inkml:trace contextRef="#ctx0" brushRef="#br0" timeOffset="6639.75">15796 12951 0,'0'0'0,"0"0"16,0 0-16,0 61 15,0-5-15,0-5 16,-42 14-16,34-5 16,0 43-16,-1-1 15,1 14-15,-8-13 16,16-6-16,-17 57 15,17-38-15,-8-14 16,8 15-16,0-1 16,0 10-16,0-70 15,0 9-15,0 32 16,0-27-16,49-9 16,-40 41-16,-1-56 15,0 24-15,1-23 16,-9-47-1</inkml:trace>
  <inkml:trace contextRef="#ctx0" brushRef="#br0" timeOffset="7803.71">12916 13914 0,'0'0'15,"0"0"-15,0 0 16,0 0-16,0 0 16,0 65-16,0 0 15,0 1-15,0 45 16,0-50-16,0 32 15,0 23-15,0-32 16,0-28-16,0 18 16,0-41-16,0 8 15,0-22-15,0 0 16,0-5-16,0-10 16,0 1-1,0 0-15,0-5 16,0 0-16,0 0 15,0-52-15,0-64 0,0 14 16,0 51 0,0-33-16,0 0 15,0 24-15,0-29 16,0 29-16,0 4 16,0 14-16,0 5 15,0 9-15,0 5 16,0 4-16,0 10 15,0-5-15,0 9 16,0 1-16,0-1 16,42 5-16,-9 0 15,16 23-15,-16 0 16,17 5-16,8 19 16,-8-5-16,-1 14 15,-7-15-15,-18 6 16,1-10-16,0 14 15,-8-23-15,-9-5 16,0-4-16,0 42 16,-8-43-1,0-4-15,0 5 16,0 4-16,0-9 16,-57 9-16,23 5 15,10-5-15,-9-4 16,8-5-16,0 0 15,-8 9-15,8-4 16,8-10-16,17-9 31</inkml:trace>
  <inkml:trace contextRef="#ctx0" brushRef="#br0" timeOffset="8269.52">15067 13719 0,'0'0'16,"0"0"-16,0 0 16,0 0-16,0 0 15,0 0-15,0 0 16,0 0-16,-91 84 15,58-38-15,9 24 16,-18 32 0,26-41-16,-9 32 0,17-14 15,-1-19-15,1 66 16,0-70-16,8 4 16,0-18-16,0-14 15,0 4-15,0-13 16,0-10-16,0-9 31</inkml:trace>
  <inkml:trace contextRef="#ctx0" brushRef="#br0" timeOffset="8573.32">14687 13714 0,'0'0'0,"0"0"15,0 0-15,0 0 16,0 0-16,0 0 16,0 0-16,0 0 0,141-23 15,-92 14 1,26-1-16,-1-4 15,9-4-15,-25 18 16,-9 0-16,1 0 16,0 0-16,-17 23 15,-33-23 1</inkml:trace>
  <inkml:trace contextRef="#ctx0" brushRef="#br0" timeOffset="8895.53">14612 14672 0,'0'0'0,"0"0"16,0 0-16,0 0 16,0 0-16,0 0 15,108-46-15,-34 4 16,9 10-16,-17 4 16,42-19-16,-25 15 15,-1 8-15,-82 24 31</inkml:trace>
  <inkml:trace contextRef="#ctx0" brushRef="#br0" timeOffset="9311.81">17781 13021 0,'0'0'0,"0"0"15,0 0-15,0 0 16,0 0-16,0 0 15,0 79-15,0-23 0,0 83 16,0-64 0,0 55-16,0-4 15,0 13-15,0 24 16,42-5-16,-34-4 16,-8 9-16,0-1 15,17 20-15,-9-15 16,0-4-16,0-56 15,9 61-15,0-24 16,-1-32-16,1-5 16,-17-107-1</inkml:trace>
  <inkml:trace contextRef="#ctx0" brushRef="#br0" timeOffset="9733.24">16813 13858 0,'0'0'0,"0"0"16,0 0-16,0 0 15,0 65-15,0 19 16,0-9-16,0 41 16,0 14-16,50-13 15,-42-34-15,9 43 16,-1-56-16,-7-33 16,-9-37-1</inkml:trace>
  <inkml:trace contextRef="#ctx0" brushRef="#br0" timeOffset="10209.56">16805 14244 0,'0'0'0,"0"0"15,0 0-15,-66-88 16,33 51-16,16 0 16,1-1-16,-1-13 15,17-5-15,0 15 16,42-48-16,-9 24 16,0-19-16,16 10 15,1 9-15,-9 23 16,1 5-16,16-1 15,16 1-15,-33 23 16,26 0-16,-9 10 16,0 4-16,-9 0 15,-16 42-15,0-1 16,-8 15-16,-8 0 16,-17 42-1,0-33-15,0 19 16,-66 18-16,24 10 0,-16-10 15,9-18 1,-18-1-16,-7 29 16,24-33-16,-8-23 15,42-37-15,-9 27 16,25-46 0</inkml:trace>
  <inkml:trace contextRef="#ctx0" brushRef="#br0" timeOffset="10717.12">19668 13184 0,'0'0'0,"0"0"15,0 0-15,0 0 16,0 0-16,0 0 16,0 0-16,0 74 0,0-9 15,0 33 1,0 42-16,0-38 16,0 56-16,0 5 15,0 4-15,0-4 16,0 23-16,0-14 15,0 47-15,41-61 16,-32-14-16,7 29 16,1-15-16,-1-74 15,9 18-15,-8-32 16,-17-70 0</inkml:trace>
  <inkml:trace contextRef="#ctx0" brushRef="#br0" timeOffset="11858.86">19097 13598 0,'0'0'0,"0"0"0,0 0 15,0 0-15,0 0 16,0 0-1,0 0-15,0 0 0,0 0 16,0 0 0,0 0-16,-116 0 15,58 23-15,9 10 16,-9-1-16,8-4 16,0 9-16,17-9 15,-25 28-15,17-14 16,0 0-16,-1 9 15,-7 19-15,7-10 16,9 1-16,17-19 16,-9 9-16,8-5 15,9 1-15,0 4 16,8-9-16,0-19 16,0 14-16,49-4 15,-24-5-15,17 0 16,7-10-16,17 6 15,-8-15-15,0-9 16,8 0 0,-8 0-16,0 0 15,-16 0-15,-1 0 16,9 0-16,-17 0 16,33 0-16,-66 0 15</inkml:trace>
  <inkml:trace contextRef="#ctx0" brushRef="#br0" timeOffset="12649.11">21629 13049 0,'0'0'16,"0"0"-16,0 0 15,0 0-15,0 0 16,0 0-16,0 0 16,0 0-16,0 0 15,0 0-15,0 0 16,0 102-16,0-32 16,-41 14-1,41 9-15,-9 65 16,9-51-16,0-5 0,0 66 15,0-52 1,0 0-16,0 24 0,0 18 16,0-32-1,0 4-15,42-14 16,-42 47-16,0-33 0,8 38 16,-8-70-1,0 4-15,0-32 16,0 4-16,0-32 15,0-42 1</inkml:trace>
  <inkml:trace contextRef="#ctx0" brushRef="#br0" timeOffset="13030.3">20305 14338 0,'0'0'0,"0"0"15,0 0 1,0 0-16,0 55 16,0 10-16,0-4 15,0 13-15,0 29 16,0-57-16,0 24 15,0-70 1</inkml:trace>
  <inkml:trace contextRef="#ctx0" brushRef="#br0" timeOffset="13568.25">20140 13803 0,'0'0'0,"0"0"15,0 0 1,0 0-16,82-75 15,-32 33-15,8 10 16,0 13-16,33 5 16,-41 14-16,24 0 15,-8 33-15,17 4 16,-9 9-16,-7-4 16,7 19-16,-8 9 15,-16-1-15,0 34 16,-17-43-16,-9 19 15,1 0-15,-8 28 16,-9-32-16,-8-5 16,0-15-16,0 6 15,0 18-15,0-42 16,-41-9-16,32-9 16,-24 27-16,0-13 15,-8 9-15,-17-1 16,0-3-16,-25 4 15,-8 4-15,-33 1 16,50-20-16,-17 11 16,91-38-1</inkml:trace>
  <inkml:trace contextRef="#ctx0" brushRef="#br0" timeOffset="14288.94">23706 13295 0,'0'0'0,"0"0"16,0 0-16,0 0 15,0 0-15,0 0 16,0 0-16,0 84 15,0 32-15,0-55 16,41 32-16,-24 61 16,-1-34-16,-7 34 15,7-24-15,-8 33 16,1-9-16,-9-1 16,8 1-16,-8-24 15,0-46-15,8 13 16,-8-36-16,0-38 15,0-23 1</inkml:trace>
  <inkml:trace contextRef="#ctx0" brushRef="#br0" timeOffset="14800.52">22961 13975 0,'0'0'16,"0"0"-16,0 0 15,0 0-15,0 0 16,0 0-16,0 0 16,0 0-16,-132 0 15,90 0-15,-57 93 16,33-37-16,8 13 16,0 6-16,8 4 15,-8 23-15,17-37 16,0 47-16,24-47 15,9-14-15,0 10 16,8-15-16,0 5 16,41 10-1,0-19-15,9-10 16,33 1-16,8-28 0,49-5 16,-65-28-1,49 0-15,-25 0 16,1 14-16,-9-14 15,-9 14-15,-7 5 16,49-33-16,-124 42 31</inkml:trace>
  <inkml:trace contextRef="#ctx0" brushRef="#br0" timeOffset="15926.03">24608 14598 0,'0'0'15,"0"0"-15,0 0 16,0 0-16,0 0 15,0 0-15,0 0 16,0 0-16,0 0 31</inkml:trace>
  <inkml:trace contextRef="#ctx0" brushRef="#br0" timeOffset="16109.27">25344 14389 0,'0'0'0,"0"0"0,0 0 16,0 0-16,0 0 15,0 0 1,0 0-16,0 0 0,157 37 16,-157-37-1</inkml:trace>
  <inkml:trace contextRef="#ctx0" brushRef="#br0" timeOffset="16245.36">25940 14454 0,'0'0'16,"0"0"-16,0 0 15,0 0-15,0 0 16,0 0-16,0 0 16,0 0-16,198 0 15,-198 0 1</inkml:trace>
  <inkml:trace contextRef="#ctx0" brushRef="#br1" timeOffset="33413.43">13181 15054 0,'0'0'0,"0"0"0,0 0 16,0 0-16,0 0 15,0 0-15,0 0 16,108 42-16,24 28 16,-74-43-1,74 43-15,-41-19 16,58 38-16,-16-15 15,32 47-15,-66-56 16,75 56-16,-33-42 0,82 98 16,-115-107-1,32 14-15,34 23 16,-8-19-16,7 28 16,-7-37-16,-9-4 15,0 4-15,1-5 16,40 29-16,-66-43 15,-16 1-15,8-10 16,17 19-16,-9 4 16,-32-13-16,-1-1 15,0 14-15,-8-13 16,33 4-16,-82-46 16,8 13-16,7 1 15,-15-1-15,-1-8 16,-8-10-16,-8-5 15,-8 0-15,-17-9 32</inkml:trace>
  <inkml:trace contextRef="#ctx0" brushRef="#br1" timeOffset="33990.21">14720 15077 0,'0'0'0,"0"0"16,0 0-16,0 0 15,0 0-15,0 0 16,66 65-16,25 5 15,50 42 1,-75-47-16,58 60 16,-16-31-16,74 82 15,-83-87-15,42 60 16,-9-19-16,-8-14 16,42 47-16,-1 9 15,-66-84-15,9 10 16,41 42-16,-50-38 15,17 5-15,-17-28 16,9 5-16,-25-24 16,-9-4-16,25 9 15,-57-41-15,7-11 16,1 1-16,16-14 16,17-83-16,-83 83 15</inkml:trace>
  <inkml:trace contextRef="#ctx0" brushRef="#br1" timeOffset="34394.99">16863 14486 0,'0'0'0,"0"0"16,0 0-16,0 0 16,41 93-16,-8 14 15,1-9 1,23 74-16,10 5 0,-26-75 15,34 66-15,-9-19 16,25 23-16,-9-28 16,9 23-16,-8-22 15,0-24-15,33 74 16,8-32-16,-74-84 16,74 98-16,-66-94 15,24 20-15,-15-33 16,-18-29-16,-49-41 31</inkml:trace>
  <inkml:trace contextRef="#ctx0" brushRef="#br1" timeOffset="34837.28">19478 14403 0,'0'0'0,"0"0"16,0 0-16,0 0 15,0 0-15,-58 158 16,0-33-16,0 1 16,-33 74-16,41-93 15,-16 42-15,-8 51 16,-1-37-16,1 18 16,-1 1-16,26-43 15,-1-23-15,-16 66 16,24-43-16,17-73 15,1 36-15,-1-37 16,8 5-16,17-10 16,-8-4-16,8-19 15,-8-4-15,8-33 32</inkml:trace>
  <inkml:trace contextRef="#ctx0" brushRef="#br1" timeOffset="35281.67">20934 15342 0,'0'0'16,"0"0"-16,-83 56 16,-33 60-16,25-36 15,-49 50-15,-26 9 16,-24 57-16,0-24 15,107-107-15,-107 98 16,65-56 0,1 4-16,-49 48 15,57-52-15,16-24 16,9-17-16,9-6 0,-34 33 16,83-70-1,-25 10-15,25-10 16,-9 0-16,9-13 15,33-10 1</inkml:trace>
  <inkml:trace contextRef="#ctx0" brushRef="#br1" timeOffset="35793.01">22729 15147 0,'0'0'0,"0"0"16,0 0-16,0 0 15,0 0-15,-91 0 16,0 23 0,-58 42-16,-33 19 15,34 4-15,-35 24 16,-15 9-16,-9 33 15,0-10-15,0-14 16,-24 42-16,40-60 16,-24 46-16,-33 5 15,99-52-15,-16 20 16,7-15-16,18-18 16,16-15-16,49-31 15,-8-11-15,34-13 16,7-14-16,9-4 15,17-10-15,-9 0 16,25 0 0</inkml:trace>
  <inkml:trace contextRef="#ctx0" brushRef="#br1" timeOffset="36358.71">25038 15347 0,'0'0'16,"0"0"-16,0 0 16,-99 0-16,-17 0 15,-25 42 1,-16-5-16,-17 10 0,-57 32 15,49-14-15,-25 14 16,-8 0-16,-1 9 16,1 10-16,17-24 15,-9-8-15,0 3 16,-25-3-16,-57 17 16,74-22-1,-34 32-15,18-28 16,-1 5-16,17-14 15,16-10-15,1-23 16,-1 15-16,9-15 0,-17 5 16,58-5-1,0-23-15,17 0 16,24 0-16,17 0 16,-25-23-16,116 23 15</inkml:trace>
  <inkml:trace contextRef="#ctx0" brushRef="#br1" timeOffset="37516.48">17517 16766 0,'0'0'15,"0"0"-15,-158 46 16,76-22-16,-9 22 16,16-4-16,-41 46 15,50-36-15,-66 87 16,82-69-16,-24 79 15,49-93-15,-8 83 16,16-60-16,9 56 16,8-42-16,0 0 15,74 10-15,26 78 16,-75-130-16,66 65 16,-25-46-16,66 23 15,-16 19-15,16-10 16,9-32-16,-9-5 15,9-55-15,41 22 16,-33-27-16,17-5 16,7 14-16,1-14 15,0 0 1,0 0-16,-1 0 16,1 0-16,0 0 0,16 0 15,-16-24 1,-17 24-16,-8 0 15,8 0-15,-8 0 16,-33-27-16,25 3 16,16-59-16,-41-6 15,8-18-15,-66 65 16,33-65-16,-17-9 16,-32 46-16,7-27 15,-24 45-15,8-36 16,-25-28-16,-8 23 15,0 0-15,-66 13 16,25-17-16,-17-1 16,-16-9-16,-17 28 15,-25 0-15,8 23 16,-8-4-16,-41-10 16,-17 5-16,58 14 15,-32 4-15,-10 1 16,9 8-16,-8 6 15,-8-1 1,7 15-16,-7-6 16,8 10-16,-25 0 15,25 5-15,8-5 16,-9 14-16,9 0 16,9 28-16,-17-23 15,16 13-15,0 10 16,25 0-16,-33-5 15,42-4-15,-1 14 16,26-10-16,-18 0 16,18 19-16,-34 28 15,41-19-15,17-14 16,9 5-16,-42 37 16,49-46-16,1 8 15,0 15-15,-1 9 16,1 28-16,41-93 31</inkml:trace>
  <inkml:trace contextRef="#ctx0" brushRef="#br1" timeOffset="38338.03">11551 17961 0,'0'0'16,"0"0"-16,0 0 15,157 0-15,-66 0 16,0 33-16,25-19 16,25 5-16,8-15 15,-42-4-15,34 0 16,8 0-16,-9 0 15,18 0-15,7 0 16,1 0-16,7 0 16,1-23-16,25 14 15,-17 4-15,-9-9 16,1-9-16,17 9 16,-26 14-16,9-14 15,0 14-15,-25 0 16,-1 42-16,10-14 15,-67-10-15,-17-18 16,9 24-16,0-6 16,-34 1-16,1-10 15,-34-9 1,-16 0 0</inkml:trace>
  <inkml:trace contextRef="#ctx0" brushRef="#br1" timeOffset="39175.58">13644 17250 0,'0'0'0,"0"0"16,0 0-16,0 0 16,0 0-16,0 0 15,0 0-15,0 0 16,0 0-16,0 0 15,133 23-15,-42 5 16,8-5 0,0 0-16,17 5 0,0 0 15,0 9 1,16 29-16,17-15 16,-66-28-16,66 23 15,-25-4-15,0 5 16,8-1-16,9-13 15,-25-5-15,0 4 16,-17-4-16,67 33 16,-84-24-16,18-9 15,-26-5-15,25-4 16,-16-1-16,0 10 16,-17-4-16,0-6 15,-16 1-15,-9-1 16,-16-8-16,8 8 15,-8-13-15,-8 9 16,-9-9-16,8-5 16,-16 9-16,9-4 15,-9-1-15,0-4 16,0 0-16,0 10 16,-42 8-16,-40 24 15,-1-5-15,-25 14 16,17-13-16,-58 13 15,25-5-15,-41 15 16,65-29 0,-49 10-16,-24 42 15,40-65-15,-24 50 16,0-18-16,41-32 16,-41 14-16,8-10 0,0-9 15,25 0 1,16-14-16,17 0 15,-25 0-15,9-33 16,107 33 0</inkml:trace>
  <inkml:trace contextRef="#ctx0" brushRef="#br2" timeOffset="51871.84">18518 17547 0,'0'0'15,"0"0"-15,0 0 16,0 0-16,0 0 15,0 0-15,0 0 16,0 75-16,0 36 16,-42-41-16,34 14 15,8 9-15,-8 14 16,8-5-16,0 43 16,0-76-16,0 1 15,0-70 1</inkml:trace>
  <inkml:trace contextRef="#ctx0" brushRef="#br2" timeOffset="52556.4">18352 17380 0,'0'0'15,"0"0"-15,0 0 16,58-79-16,-16 9 16,32-42-16,-16 38 15,8 9-15,0 4 16,-16 24-16,8 5 15,8-1-15,-16 19 16,16 9-16,-8 5 16,-8 24-16,-1 8 15,-7 15-15,7 46 16,-24-19-16,-17 29 16,-8 27-16,0 0 15,-49-42-15,16 15 16,8-29-16,-33 61 15,17-56-15,-26 10 16,34-43-16,-16-4 16,7 9-16,-7-18 15,7-10-15,1 5 16,-1-14-16,9-5 16,9-9-16,-1 0 15,0-37-15,8 18 16,9-13-1,0-10-15,8-23 16,0-5-16,66 19 16,-25 9-16,9 5 0,33 0 15,-25 23 1,33 9-16,-17 5 16,9 51-16,-9-9 15,42 60-15,-50-46 16,25 28-16,0-5 15,17 23-15,-25 10 16,-9-47-16,25 5 16,-99-70-1</inkml:trace>
  <inkml:trace contextRef="#ctx0" brushRef="#br2" timeOffset="54418.25">19759 17887 0,'0'0'0,"0"0"15,0 0-15,0 0 16,83 56-16,-34-19 15,34 0-15,0-4 16,74 23-16,-74-33 16,33 5-16,33 9 15,-9-14-15,17 1 16,9 8-16,-1-23 16,17 5-1,1 24-15,23-24 16,-24-10-16,9 10 15,16 5-15,-9-19 16,9 0-16,8 0 16,0 0-16,9 0 15,-1 0-15,25 0 16,-33-42-16,9 42 16,-1-28-16,1 14 15,-9 5-15,8-5 16,-8-5-16,0-13 15,1 13-15,24-32 16,-50 23-16,17-23 16,-17 14-16,25-61 15,-41 56-15,8-19 16,0-18-16,-17 10 16,18-24-16,32-42 15,-83 56-15,-8-19 16,50-23-16,0-23 15,-50 32-15,0 5 16,8-32-16,1-1 16,-17 0-16,24-13 15,-65 64-15,-1-22 16,9-15-16,-42 56 16,17-46-1,-8 9-15,-9-4 16,-8 36-16,0-32 0,17-60 15,-33 111 1,-1-33-16,1 6 16,-9 8-16,8-18 15,-16 19-15,9-1 16,-9 6-16,0 17 16,0-22-16,0 18 15,0 0-15,-50-13 16,25-11-16,0 29 15,1 0-15,-9-5 16,8 14-16,-8-9 16,-17-19-16,25 43 15,-16-20-15,8 5 16,0 5-16,-1 4 16,1 5-16,0 1 15,8 8-15,9 5 16,-9 0-16,9 5 15,-1-1-15,9 1 16,-9 0 0,1 4-16,7 0 15,1 5-15,0-4 16,0-1-16,-1 1 16,9 4-16,-8-5 15,0 5-15,8 0 16,-9-5-16,9 5 15,-8 0-15,8 0 16,-8-4-16,8 4 16,-8 0-16,8 0 15,-9 0-15,1 0 16,0 0-16,8 0 16,-8 0-16,8 0 15,-9 0-15,-16 0 16,1 0-16,-26 0 15,-8 0-15,-16 27 16,-1-17-16,9 4 16,-9-5-16,1 5 15,16 0-15,-8 0 16,24-9-16,-15 4 16,32-4-16,-8-5 15,16 4-15,-8 1 16,0-5-16,1 14 15,-9-10-15,-17 6 16,8-6 0,9 6-16,-16-1 15,16 0-15,8 1 16,-25 4-16,9-5 16,-1 0-16,9 0 0,-33 5 15,-8 0 1,16 10-16,-8-6 15,-34 10-15,42-9 16,-33 9-16,-16 4 16,16-8-16,16-6 15,9 1-15,33-15 16,0 6-16,16-6 16,1 1-16,8 0 15,-1-5-15,9 0 16,-8 0-16,8 0 15,-25 9-15,-24 10 16,49-19 0</inkml:trace>
  <inkml:trace contextRef="#ctx0" brushRef="#br2" timeOffset="55241.26">27653 13030 0,'0'0'16,"0"0"-16,0 0 15,0 0-15,0 0 16,0 0-16,0 0 16,0 0-16,0 0 15,0 0-15,0 0 16,0 0-16,-141 84 15,83-42-15,8-14 16,-49 37-16,25-9 16,-9 0-16,-49 32 15,90-55-15,-32 36 16,16-18 0,-8 5-16,8 0 15,0-9-15,0-1 16,8-13-16,17-5 0,-25 18 15,33-18 1,-8 0-16,8 5 16,-8-1-16,0 10 15,0-9-15,8-1 16,-8-4-16,8 14 16,-16 9-16,24-28 15,1 15-15,-1-6 16,1 5-16,8 5 15,-1 0-15,1-9 16,8-5-16,0-5 16,0 14-16,66-9 15,-8 0-15,8-10 16,75 6-16,-50-20 16,50-4-16,-1 0 15,1 0-15,8 0 16,16-23-16,-16 9 15,0 14-15,-16 0 16,7 0-16,-32 0 16,-34 0-16,1 0 15,-9 0 1,-25 28-16,17-14 16,-16 5-16,-1-5 15,-41-14 1</inkml:trace>
</inkml:ink>
</file>

<file path=ppt/ink/ink8.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9.0407" units="1/cm"/>
          <inkml:channelProperty channel="Y" name="resolution" value="211.08247" units="1/cm"/>
          <inkml:channelProperty channel="T" name="resolution" value="1" units="1/dev"/>
        </inkml:channelProperties>
      </inkml:inkSource>
      <inkml:timestamp xml:id="ts0" timeString="2021-08-20T13:08:58.812"/>
    </inkml:context>
    <inkml:brush xml:id="br0">
      <inkml:brushProperty name="width" value="0.05292" units="cm"/>
      <inkml:brushProperty name="height" value="0.05292" units="cm"/>
      <inkml:brushProperty name="color" value="#FF0000"/>
    </inkml:brush>
  </inkml:definitions>
  <inkml:trace contextRef="#ctx0" brushRef="#br0">7654 5359 0,'0'0'0,"0"0"15,0 0-15,0 0 16,0 0-16,0 0 16,0 0-16,0 0 15,107 79-15,-49-56 16,17-13-16,41-1 15,-17-4-15,41-5 16,-32 0-16,8-33 16,25 19-16,-1-9 15,9-10-15,-58 24 16,50-10 0,-1-8-16,-24 22 15,33-9-15,-8-23 16,-25 23-16,0 0 15,16 0-15,-16 5 16,-33 4-16,-9 5 16,1 0-16,-18 0 15,10 23-15,-26-18 16,-8-1-16,-8 6 16,8-6-16,-8 6 15,0-6-15,-1 1 16,10-5-16,-34 0 31</inkml:trace>
  <inkml:trace contextRef="#ctx0" brushRef="#br0" timeOffset="933.78">12403 5234 0,'0'0'15,"0"0"-15,0 0 16,0 0-16,0 0 16,0 0-16,0 0 15,0 0-15,0 0 16,0 0-16,0 0 16,108 65-16,-59-51 15,18-5-15,-10 10 16,10 4-16,-1 0 15,17 0-15,16 15 16,-41-20-16,41 1 16,-24-10-16,40-4 15,-15 13-15,7 6 16,9-10-16,0-10 16,0 5-16,24 5 15,-24-4-15,0-10 16,25 0-16,-25 0 15,24 0-15,-24 0 16,0 0-16,0 0 16,0 4-16,0-4 15,-42 0-15,0 0 16,1 0 0,-1 0-16,-16 5 15,17-5-15,-26 0 16,-7 0-16,-1 0 0,1 5 15,-18-5 1,1 0-16,-8 0 16,8 4-16,-9 1 15,-16-5 1</inkml:trace>
  <inkml:trace contextRef="#ctx0" brushRef="#br0" timeOffset="1949.49">17517 5517 0,'0'0'0,"0"0"16,0 0 0,0 0-16,0 0 15,0 0-15,0 0 16,0 0-16,0 0 16,0 0-16,0 0 15,116 47-15,-83-33 16,16 0-16,17 4 15,-16-8-15,8-1 16,0 5-16,16 5 16,-24-6-16,0-3 15,16-1-15,8 0 16,1 5-16,-9-14 16,25 14-16,-17-9 15,1 0-15,41 9 16,-58-10-16,16-4 15,1 0-15,16 5 16,-17-1-16,42-4 16,-42 0-16,42-23 15,-41 23-15,65-4 16,-82-6-16,42 1 16,-34 9-16,0-5 15,8 5-15,-24 0 16,-17 0-1,9 0-15,-18 0 0,10 0 16,-10 28 0,-7-23-16,-1-5 15,-7 5-15,-1-5 16,-8 0-16,0 0 16</inkml:trace>
  <inkml:trace contextRef="#ctx0" brushRef="#br0" timeOffset="2998.12">22357 5671 0,'0'0'0,"0"0"15,0 0-15,0 0 16,0 0-16,0 0 16,0 0-16,0 0 15,0 0 1,0 0-16,0 0 15,0 0-15,0 0 16,116 23-16,-75-14 16,9 1-16,0-1 15,16 0-15,-8-9 16,-9 0-16,9 0 16,17 0-16,-9 0 15,8-23-15,26 0 16,-26 13-16,42-3 15,-25 3-15,66-22 16,-41 18-16,16 4 16,9-8-16,8-1 15,0 15-15,0-10 16,8 9-16,0 5 16,1 0-16,15 0 15,-24 0-15,0 0 16,8 0-16,1 23 15,-1-14-15,-25-9 16,-41 0 0,-16 0-16,-26 0 0,1 0 15,-25 0 1,0 5-16,8 0 16,-8-5-16,-9 4 15,9 1-15,-8 0 16,24 9-16,-41-14 15</inkml:trace>
  <inkml:trace contextRef="#ctx0" brushRef="#br0" timeOffset="5124.29">31178 3950 0,'0'0'16,"0"0"-16,0 0 15,0 0-15,0 0 16,0 0-16,-83-52 15,33 43-15,-57 0 16,32 9 0,1 0-16,-26 0 15,-7 23-15,-26 0 16,51-9-16,-1-4 16,-25-1-16,34 0 0,-75 10 15,83-15 1,-9 6-16,-16 4 15,17 0-15,-26 9 16,9-9-16,17 9 16,0-4-16,-9 9 15,-17 23-15,34-23 16,-16 9-16,24 0 16,-25 33-16,25-19 15,-8 10-15,8-6 16,16-3-16,-7 3 15,-17 24-15,49-41 16,-24 41-16,16-5 16,17-32-16,-1 9 15,9 0-15,0 5 16,58 23-16,-8 0 16,8 10-16,-9-38 15,1 0-15,16-4 16,17 13-16,8-13 15,-16-5 1,7-1-16,9-3 16,17 8-16,41 15 15,-100-38-15,42 14 16,-16-18-16,8 13 16,-1-18-16,-7-4 15,-17 3-15,16 1 16,-16-9-16,25 4 15,-25-9-15,33 0 16,-33 0-16,16 0 16,1 0-16,7-32 15,1 13-15,0-4 16,0-19-16,-1-4 16,-32 8-16,8 1 15,0-14-15,-17 14 16,1-5-16,7-9 15,-7-19-15,-1 5 16,-8 0-16,0-19 16,-8 33-16,-8-14 15,-1 0-15,-8-19 16,1-5-16,-1 6 16,-8-1-16,0 5 15,0-19-15,0-23 16,0 56-1,0-14-15,0 5 16,-50 4-16,26-23 16,-10 0-16,10 23 15,-1-5-15,-8 20 0,-17-20 16,25 38 0,-33-23-16,0 8 15,-24 1-15,-9 14 16,-33-24-16,124 61 15</inkml:trace>
  <inkml:trace contextRef="#ctx0" brushRef="#br0" timeOffset="107121.61">22705 13784 0,'0'0'0,"0"0"15,0 0-15,0 0 16,0 0-16,0 0 16,0 0-16,0 0 0,0 0 15,0 0 1,0 0-16,0 0 15</inkml:trace>
</inkml:ink>
</file>

<file path=ppt/ink/ink9.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9.0407" units="1/cm"/>
          <inkml:channelProperty channel="Y" name="resolution" value="211.08247" units="1/cm"/>
          <inkml:channelProperty channel="T" name="resolution" value="1" units="1/dev"/>
        </inkml:channelProperties>
      </inkml:inkSource>
      <inkml:timestamp xml:id="ts0" timeString="2021-08-20T13:15:00.700"/>
    </inkml:context>
    <inkml:brush xml:id="br0">
      <inkml:brushProperty name="width" value="0.05292" units="cm"/>
      <inkml:brushProperty name="height" value="0.05292" units="cm"/>
      <inkml:brushProperty name="color" value="#FF0000"/>
    </inkml:brush>
  </inkml:definitions>
  <inkml:trace contextRef="#ctx0" brushRef="#br0">15167 6415 0,'0'0'0,"0"0"15,0 0-15,0 0 16,0 0-16,0 0 15,0 0-15,0 0 16,0 0-16,0 0 16,0 0-16,0 0 15,0 0-15,0 0 16,99 65 0,-41-32-16,-8-15 15,24 15-15,25 9 16,-32-28-16,32 4 15,-8-4-15,25 0 16,0 5-16,-1-10 16,18-4-16,-26 4 15,9-9-15,41 14 16,-16-5-16,-25-9 16,33 10-16,0-10 15,0 0-15,0 0 16,8-23-16,0 23 15,9 0-15,16 0 16,-25 0-16,0-10 16,0 6-16,0-10 15,-8 9-15,0 5 16,-8-5-16,-33 1 16,32-6-16,-24 10 15,-25 0-15,8 0 16,-8-9-1,9 9-15,-26-5 16,1-4-16,-1 0 16,-24-1-16,-1 6 0,-16 4 15,-16 0 1,8-5-16,-9 5 16,-7 0-16,-1 0 15,8 0-15,-7 0 16,7 0-16,1 0 15,-9 0-15,-8 0 16</inkml:trace>
  <inkml:trace contextRef="#ctx0" brushRef="#br0" timeOffset="5590.54">15523 9890 0,'0'0'0,"0"0"16,0 0-16,0 0 16,0 0-1,0 0-15,0 0 0,0 0 16,0 0-1,0 0-15,0 0 16,0 0-16,0 0 16,115 42-16,-82-28 15,9 0-15,-9-5 16,25 5-16,16-14 16,-41 0-16,25 0 15,-8 0-15,0-23 16,16 9-16,-16-5 15,16 10-15,0-10 16,-8 1-16,16 4 16,-8 5-16,9-24 15,-9 24-15,0-5 16,17-5-16,-25 10 16,16 4-16,-7 5 15,24 0-15,-9 23 16,-32-4-16,16-5 15,-8 5-15,8-1 16,-8 1-16,8 4 16,1 0-16,-9-9 15,16 14-15,-8-4 16,-16-6 0,0-4-16,7-9 15,10 9-15,-1-5 16,-8 0-16,8-4 15,0 0-15,0-5 0,25 0 16,-33 0 0,17 0-16,-9 0 15,8-24-15,-7 10 16,-9 0-16,24 0 16,-7 14-16,-17 0 15,58 0-15,-67 0 16,9-4-16,8 4 15,-8 0-15,25 32 16,-25-22-16,8-1 16,-8 0-16,8 19 15,17-9-15,-42-15 16,34 10-16,-17-4 16,8-6-16,0 1 15,0 0-15,9-1 16,-1-4-16,1 0 15,16 0-15,-17-32 16,-8 22-16,9-3 16,-9-6-16,-8 0 15,-8 5 1,32-9-16,-32 14 16,0-1-16,16-8 15,-17 9-15,-7-1 16,-1 6-16,9-6 15,-1 10-15,-15-4 16,15-1-16,-16 5 16,9 0-16,-9 0 15,0 33-15,-8-19 16,8-5-16,0 9 16,8 20-16,-8 13 15,-33-51 1</inkml:trace>
  <inkml:trace contextRef="#ctx0" brushRef="#br0" timeOffset="39829.46">10484 12867 0,'0'0'0,"0"0"0,0 0 0,0 0 15,0 0-15,0 0 16,91 0-16,-42-27 15,9 13-15,8-5 16,-16 0-16,16-4 16,-8 9-16,8-9 15,-16 9-15,24-19 16,-16 15-16,25-15 16,-42 19-16,9 10 15,-9-6-15,9 10 16,0 0-16,-17 0 15,8 0-15,1 0 16,-1 0-16,17 47 16,-33-38-16,16 0 15,-8 10-15,-8-14 16,8 4-16,8 5 16,-7 0-16,7-9 15,-8 4-15,8 0 16,-16-4-16,25-1 15,-9-4-15,9 0 16,-9 0-16,9 0 16,0-23-16,-1 5 15,1 13-15,-1-9 16,-7 0 0,-1 0-16,1 0 15,-1 0-15,9-4 16,-9-1-16,0 5 15,9 5-15,-9-5 16,17-5-16,-16 14 16,-1-4-16,25 5 15,-24-1-15,7 5 16,1-5-16,0 5 16,-1 0-16,17 23 15,1-9-15,-18 14 16,9-9-16,-8 0 15,-1 4-15,1-5 16,8 6-16,-8-1 16,16 0-16,-25-4 15,17 4-15,-17-14 16,9 10-16,0-5 16,-1-5-16,1 5 15,0-4-15,-17-6 16,16 1-16,1-1 15,8-4 1,-25 0-16,17 0 16,-9 0-16,9 0 15,-9-27-15,-8 22 16,9-9-16,-1 0 16,9 0-16,-1-9 15,-16 9-15,9-5 16,-1 1-16,-8-1 15,9 0-15,-1 1 16,0 4-16,-8-5 16,-8 15-16,8-6 15,-8 6-15,8 4 16,-8 0-16,8-5 16,0 5-16,0 23 15,-8-9-15,8 0 16,0 0-16,0 5 15,-8-5-15,8 0 16,-8 0-16,8 4 16,-8-9-16,8 5 15,0-4-15,0 4 16,1-10-16,15 6 16,-7-10-1,-9 0-15,33 0 16,-25 0-16,1-28 15,7 18-15,1-4 16,8-4-16,0-15 0,16 5 16,-32 14-1,32-18-15,-8-1 16,-16 15-16,0-1 16,-1-4-16,-7 9 15,7 5-15,-16-1 16,17-4-16,-9 14 15,-8 0-15,9 0 16,-9 0-16,0 33 16,0-15-16,-8-4 15,0 24-15,-9-24 16,1 14-16,-9-1 16,9 1-16,-1-9 15,-8 0-15,9-5 16,-9-1-16,9 1 15,-9-4-15,9-1 16,7-4-16,1-5 16,8 0-1,9 0-15,7-28 16,-7 9-16,-9 1 16,17-20-16,-1 6 15,-16 13-15,9 1 16,-18-1-16,10 0 15,-18 5-15,1 5 16,-1 4-16,1 1 16,-9-1-16,9 5 15,-9 0-15,8 0 16,1 0-16,-1 37 16,-7-32-16,-9-5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s-ES"/>
          </a:p>
        </p:txBody>
      </p:sp>
      <p:sp>
        <p:nvSpPr>
          <p:cNvPr id="3" name="Rectangle 3"/>
          <p:cNvSpPr>
            <a:spLocks noGrp="1"/>
          </p:cNvSpPr>
          <p:nvPr>
            <p:ph type="dt" idx="1"/>
          </p:nvPr>
        </p:nvSpPr>
        <p:spPr>
          <a:xfrm>
            <a:off x="3884613" y="0"/>
            <a:ext cx="2971800" cy="457200"/>
          </a:xfrm>
          <a:prstGeom prst="rect">
            <a:avLst/>
          </a:prstGeom>
        </p:spPr>
        <p:txBody>
          <a:bodyPr vert="horz"/>
          <a:lstStyle/>
          <a:p>
            <a:fld id="{2D9FB51A-E05F-4494-ADA5-A77EAE266FCF}" type="datetimeFigureOut">
              <a:rPr lang="es-PE"/>
              <a:pPr/>
              <a:t>20/08/2021</a:t>
            </a:fld>
            <a:endParaRPr lang="es-ES"/>
          </a:p>
        </p:txBody>
      </p:sp>
      <p:sp>
        <p:nvSpPr>
          <p:cNvPr id="4" name="Rectangle 4"/>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anchor="ctr"/>
          <a:lstStyle/>
          <a:p>
            <a:endParaRPr lang="es-E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s-ES"/>
              <a:t>Haga clic para modificar los estilos de título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p>
            <a:endParaRPr lang="es-E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p>
            <a:fld id="{13CD1B0D-083E-4DA2-81AD-16B7E971189E}" type="slidenum">
              <a:rPr/>
              <a:pPr/>
              <a:t>‹Nº›</a:t>
            </a:fld>
            <a:endParaRPr lang="es-ES"/>
          </a:p>
        </p:txBody>
      </p:sp>
    </p:spTree>
    <p:extLst>
      <p:ext uri="{BB962C8B-B14F-4D97-AF65-F5344CB8AC3E}">
        <p14:creationId xmlns:p14="http://schemas.microsoft.com/office/powerpoint/2010/main" val="3513031636"/>
      </p:ext>
    </p:extLst>
  </p:cSld>
  <p:clrMap bg1="lt1" tx1="dk1" bg2="lt2" tx2="dk2" accent1="accent1" accent2="accent2" accent3="accent3" accent4="accent4" accent5="accent5" accent6="accent6" hlink="hlink" folHlink="folHlink"/>
  <p:notesStyle>
    <a:lvl1pPr marL="0" algn="l" rtl="0" latinLnBrk="0">
      <a:defRPr lang="es-ES" sz="1200" kern="1200">
        <a:solidFill>
          <a:schemeClr val="tx1"/>
        </a:solidFill>
        <a:latin typeface="+mn-lt"/>
        <a:ea typeface="+mn-ea"/>
        <a:cs typeface="+mn-cs"/>
      </a:defRPr>
    </a:lvl1pPr>
    <a:lvl2pPr marL="457200" algn="l" rtl="0">
      <a:defRPr lang="es-ES" sz="1200" kern="1200">
        <a:solidFill>
          <a:schemeClr val="tx1"/>
        </a:solidFill>
        <a:latin typeface="+mn-lt"/>
        <a:ea typeface="+mn-ea"/>
        <a:cs typeface="+mn-cs"/>
      </a:defRPr>
    </a:lvl2pPr>
    <a:lvl3pPr marL="914400" algn="l" rtl="0">
      <a:defRPr lang="es-ES" sz="1200" kern="1200">
        <a:solidFill>
          <a:schemeClr val="tx1"/>
        </a:solidFill>
        <a:latin typeface="+mn-lt"/>
        <a:ea typeface="+mn-ea"/>
        <a:cs typeface="+mn-cs"/>
      </a:defRPr>
    </a:lvl3pPr>
    <a:lvl4pPr marL="1371600" algn="l" rtl="0">
      <a:defRPr lang="es-ES" sz="1200" kern="1200">
        <a:solidFill>
          <a:schemeClr val="tx1"/>
        </a:solidFill>
        <a:latin typeface="+mn-lt"/>
        <a:ea typeface="+mn-ea"/>
        <a:cs typeface="+mn-cs"/>
      </a:defRPr>
    </a:lvl4pPr>
    <a:lvl5pPr marL="1828800" algn="l" rtl="0">
      <a:defRPr lang="es-ES" sz="1200" kern="1200">
        <a:solidFill>
          <a:schemeClr val="tx1"/>
        </a:solidFill>
        <a:latin typeface="+mn-lt"/>
        <a:ea typeface="+mn-ea"/>
        <a:cs typeface="+mn-cs"/>
      </a:defRPr>
    </a:lvl5pPr>
    <a:lvl6pPr marL="2286000" algn="l" rtl="0">
      <a:defRPr lang="es-ES" sz="1200" kern="1200">
        <a:solidFill>
          <a:schemeClr val="tx1"/>
        </a:solidFill>
        <a:latin typeface="+mn-lt"/>
        <a:ea typeface="+mn-ea"/>
        <a:cs typeface="+mn-cs"/>
      </a:defRPr>
    </a:lvl6pPr>
    <a:lvl7pPr marL="2743200" algn="l" rtl="0">
      <a:defRPr lang="es-ES" sz="1200" kern="1200">
        <a:solidFill>
          <a:schemeClr val="tx1"/>
        </a:solidFill>
        <a:latin typeface="+mn-lt"/>
        <a:ea typeface="+mn-ea"/>
        <a:cs typeface="+mn-cs"/>
      </a:defRPr>
    </a:lvl7pPr>
    <a:lvl8pPr marL="3200400" algn="l" rtl="0">
      <a:defRPr lang="es-ES" sz="1200" kern="1200">
        <a:solidFill>
          <a:schemeClr val="tx1"/>
        </a:solidFill>
        <a:latin typeface="+mn-lt"/>
        <a:ea typeface="+mn-ea"/>
        <a:cs typeface="+mn-cs"/>
      </a:defRPr>
    </a:lvl8pPr>
    <a:lvl9pPr marL="3657600" algn="l" rtl="0">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37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a:xfrm>
            <a:off x="381000" y="685800"/>
            <a:ext cx="6096000" cy="3429000"/>
          </a:xfrm>
        </p:spPr>
        <p:txBody>
          <a:bodyPr/>
          <a:lstStyle/>
          <a:p>
            <a:endParaRPr lang="es-ES"/>
          </a:p>
        </p:txBody>
      </p:sp>
      <p:sp>
        <p:nvSpPr>
          <p:cNvPr id="3" name="Rectangle 3"/>
          <p:cNvSpPr>
            <a:spLocks noGrp="1"/>
          </p:cNvSpPr>
          <p:nvPr>
            <p:ph type="body" idx="1"/>
          </p:nvPr>
        </p:nvSpPr>
        <p:spPr/>
        <p:txBody>
          <a:bodyPr/>
          <a:lstStyle/>
          <a:p>
            <a:endParaRPr lang="es-ES"/>
          </a:p>
        </p:txBody>
      </p:sp>
      <p:sp>
        <p:nvSpPr>
          <p:cNvPr id="4" name="Rectangle 4"/>
          <p:cNvSpPr>
            <a:spLocks noGrp="1"/>
          </p:cNvSpPr>
          <p:nvPr>
            <p:ph type="dt" idx="10"/>
          </p:nvPr>
        </p:nvSpPr>
        <p:spPr/>
        <p:txBody>
          <a:bodyPr/>
          <a:lstStyle/>
          <a:p>
            <a:fld id="{2D9FB51A-E05F-4494-ADA5-A77EAE266FCF}" type="datetimeFigureOut">
              <a:rPr lang="es-ES" smtClean="0"/>
              <a:pPr/>
              <a:t>20/08/2021</a:t>
            </a:fld>
            <a:endParaRPr lang="es-ES"/>
          </a:p>
        </p:txBody>
      </p:sp>
      <p:sp>
        <p:nvSpPr>
          <p:cNvPr id="5" name="Rectangle 5"/>
          <p:cNvSpPr>
            <a:spLocks noGrp="1"/>
          </p:cNvSpPr>
          <p:nvPr>
            <p:ph type="ftr" sz="quarter" idx="11"/>
          </p:nvPr>
        </p:nvSpPr>
        <p:spPr/>
        <p:txBody>
          <a:bodyPr/>
          <a:lstStyle/>
          <a:p>
            <a:endParaRPr lang="es-ES"/>
          </a:p>
        </p:txBody>
      </p:sp>
      <p:sp>
        <p:nvSpPr>
          <p:cNvPr id="6" name="Rectangle 6"/>
          <p:cNvSpPr>
            <a:spLocks noGrp="1"/>
          </p:cNvSpPr>
          <p:nvPr>
            <p:ph type="sldNum" sz="quarter" idx="12"/>
          </p:nvPr>
        </p:nvSpPr>
        <p:spPr/>
        <p:txBody>
          <a:bodyPr/>
          <a:lstStyle/>
          <a:p>
            <a:fld id="{13CD1B0D-083E-4DA2-81AD-16B7E971189E}" type="slidenum">
              <a:rPr lang="es-ES" smtClean="0"/>
              <a:pPr/>
              <a:t>8</a:t>
            </a:fld>
            <a:endParaRPr lang="es-ES"/>
          </a:p>
        </p:txBody>
      </p:sp>
      <p:sp>
        <p:nvSpPr>
          <p:cNvPr id="7" name="Rectangle 7"/>
          <p:cNvSpPr>
            <a:spLocks noGrp="1"/>
          </p:cNvSpPr>
          <p:nvPr>
            <p:ph type="hdr" sz="quarter" idx="13"/>
          </p:nvPr>
        </p:nvSpPr>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135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945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82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044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925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9" name="Shape 28"/>
          <p:cNvSpPr>
            <a:spLocks noGrp="1"/>
          </p:cNvSpPr>
          <p:nvPr>
            <p:ph type="ctrTitle"/>
          </p:nvPr>
        </p:nvSpPr>
        <p:spPr>
          <a:xfrm>
            <a:off x="508000" y="4853412"/>
            <a:ext cx="11277600" cy="1222375"/>
          </a:xfrm>
        </p:spPr>
        <p:txBody>
          <a:bodyPr anchor="t"/>
          <a:lstStyle>
            <a:lvl1pPr>
              <a:defRPr b="1">
                <a:solidFill>
                  <a:srgbClr val="002060"/>
                </a:solidFill>
                <a:latin typeface="Arial" pitchFamily="34" charset="0"/>
                <a:cs typeface="Arial" pitchFamily="34" charset="0"/>
              </a:defRPr>
            </a:lvl1pPr>
          </a:lstStyle>
          <a:p>
            <a:r>
              <a:rPr lang="es-ES" dirty="0"/>
              <a:t>Haga clic para modificar el estilo de título del patrón</a:t>
            </a:r>
          </a:p>
        </p:txBody>
      </p:sp>
      <p:sp>
        <p:nvSpPr>
          <p:cNvPr id="9" name="Shape 8"/>
          <p:cNvSpPr>
            <a:spLocks noGrp="1"/>
          </p:cNvSpPr>
          <p:nvPr>
            <p:ph type="subTitle" idx="1"/>
          </p:nvPr>
        </p:nvSpPr>
        <p:spPr>
          <a:xfrm>
            <a:off x="508000" y="3886200"/>
            <a:ext cx="11277600" cy="914400"/>
          </a:xfrm>
        </p:spPr>
        <p:txBody>
          <a:bodyPr anchor="b"/>
          <a:lstStyle>
            <a:lvl1pPr marL="0" indent="0" algn="l" latinLnBrk="0">
              <a:buNone/>
              <a:defRPr lang="es-ES" sz="2400" b="1">
                <a:solidFill>
                  <a:srgbClr val="003192"/>
                </a:solidFill>
                <a:latin typeface="Arial" pitchFamily="34" charset="0"/>
                <a:cs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dirty="0"/>
              <a:t>Haga clic para modificar el estilo de subtítulo del patrón</a:t>
            </a:r>
          </a:p>
        </p:txBody>
      </p:sp>
      <p:pic>
        <p:nvPicPr>
          <p:cNvPr id="8" name="Imagen 1" descr="Descripción: Logo_USIL"/>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9405" y="461980"/>
            <a:ext cx="42291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contenido">
    <p:spTree>
      <p:nvGrpSpPr>
        <p:cNvPr id="1" name=""/>
        <p:cNvGrpSpPr/>
        <p:nvPr/>
      </p:nvGrpSpPr>
      <p:grpSpPr>
        <a:xfrm>
          <a:off x="0" y="0"/>
          <a:ext cx="0" cy="0"/>
          <a:chOff x="0" y="0"/>
          <a:chExt cx="0" cy="0"/>
        </a:xfrm>
      </p:grpSpPr>
      <p:sp>
        <p:nvSpPr>
          <p:cNvPr id="22" name="Shape 21"/>
          <p:cNvSpPr>
            <a:spLocks noGrp="1"/>
          </p:cNvSpPr>
          <p:nvPr>
            <p:ph type="title"/>
          </p:nvPr>
        </p:nvSpPr>
        <p:spPr>
          <a:xfrm>
            <a:off x="304800" y="260648"/>
            <a:ext cx="11582400" cy="838200"/>
          </a:xfrm>
        </p:spPr>
        <p:txBody>
          <a:bodyPr>
            <a:noAutofit/>
          </a:bodyPr>
          <a:lstStyle>
            <a:lvl1pPr>
              <a:defRPr sz="2800"/>
            </a:lvl1pPr>
          </a:lstStyle>
          <a:p>
            <a:r>
              <a:rPr lang="es-ES" dirty="0"/>
              <a:t>Haga clic para modificar el estilo de título del patrón</a:t>
            </a:r>
          </a:p>
        </p:txBody>
      </p:sp>
      <p:sp>
        <p:nvSpPr>
          <p:cNvPr id="27" name="Shape 26"/>
          <p:cNvSpPr>
            <a:spLocks noGrp="1"/>
          </p:cNvSpPr>
          <p:nvPr>
            <p:ph idx="1"/>
          </p:nvPr>
        </p:nvSpPr>
        <p:spPr>
          <a:xfrm>
            <a:off x="406400" y="1268761"/>
            <a:ext cx="11582400" cy="4811365"/>
          </a:xfrm>
        </p:spPr>
        <p:txBody>
          <a:bodyPr>
            <a:normAutofit/>
          </a:bodyPr>
          <a:lstStyle>
            <a:lvl1pPr>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25" name="Shape 24"/>
          <p:cNvSpPr>
            <a:spLocks noGrp="1"/>
          </p:cNvSpPr>
          <p:nvPr>
            <p:ph type="dt" sz="half" idx="10"/>
          </p:nvPr>
        </p:nvSpPr>
        <p:spPr>
          <a:xfrm>
            <a:off x="6384032" y="6381329"/>
            <a:ext cx="4416491" cy="288032"/>
          </a:xfrm>
        </p:spPr>
        <p:txBody>
          <a:bodyPr/>
          <a:lstStyle>
            <a:lvl1pPr>
              <a:defRPr lang="es-PE" sz="1200" b="1" kern="1200" smtClean="0">
                <a:solidFill>
                  <a:schemeClr val="accent2">
                    <a:lumMod val="50000"/>
                  </a:schemeClr>
                </a:solidFill>
                <a:latin typeface="Arial" pitchFamily="34" charset="0"/>
                <a:ea typeface="+mn-ea"/>
                <a:cs typeface="Arial" pitchFamily="34" charset="0"/>
              </a:defRPr>
            </a:lvl1pPr>
          </a:lstStyle>
          <a:p>
            <a:fld id="{7B6CDA3B-1629-4D4B-A3DC-04515505EDD4}" type="datetime2">
              <a:rPr lang="es-PE" smtClean="0"/>
              <a:t>viernes, 20 de agosto de 2021</a:t>
            </a:fld>
            <a:endParaRPr lang="es-PE" dirty="0"/>
          </a:p>
        </p:txBody>
      </p:sp>
      <p:sp>
        <p:nvSpPr>
          <p:cNvPr id="19" name="Shape 18"/>
          <p:cNvSpPr>
            <a:spLocks noGrp="1"/>
          </p:cNvSpPr>
          <p:nvPr>
            <p:ph type="ftr" sz="quarter" idx="11"/>
          </p:nvPr>
        </p:nvSpPr>
        <p:spPr>
          <a:xfrm>
            <a:off x="335360" y="6381329"/>
            <a:ext cx="6048672" cy="288032"/>
          </a:xfrm>
        </p:spPr>
        <p:txBody>
          <a:bodyPr/>
          <a:lstStyle>
            <a:lvl1pPr algn="l">
              <a:defRPr b="1">
                <a:solidFill>
                  <a:schemeClr val="accent2">
                    <a:lumMod val="50000"/>
                  </a:schemeClr>
                </a:solidFill>
                <a:latin typeface="Arial" pitchFamily="34" charset="0"/>
                <a:cs typeface="Arial" pitchFamily="34" charset="0"/>
              </a:defRPr>
            </a:lvl1pPr>
          </a:lstStyle>
          <a:p>
            <a:r>
              <a:rPr lang="es-PE" dirty="0"/>
              <a:t>Estadística I : Conceptos Básicos</a:t>
            </a:r>
          </a:p>
        </p:txBody>
      </p:sp>
      <p:sp>
        <p:nvSpPr>
          <p:cNvPr id="16" name="Shape 15"/>
          <p:cNvSpPr>
            <a:spLocks noGrp="1"/>
          </p:cNvSpPr>
          <p:nvPr>
            <p:ph type="sldNum" sz="quarter" idx="12"/>
          </p:nvPr>
        </p:nvSpPr>
        <p:spPr>
          <a:xfrm>
            <a:off x="10972800" y="6381328"/>
            <a:ext cx="1011936" cy="246888"/>
          </a:xfrm>
        </p:spPr>
        <p:txBody>
          <a:bodyPr/>
          <a:lstStyle>
            <a:lvl1pPr>
              <a:defRPr lang="es-PE" sz="1200" b="1" kern="1200" smtClean="0">
                <a:solidFill>
                  <a:schemeClr val="accent2">
                    <a:lumMod val="50000"/>
                  </a:schemeClr>
                </a:solidFill>
                <a:latin typeface="Arial" pitchFamily="34" charset="0"/>
                <a:ea typeface="+mn-ea"/>
                <a:cs typeface="Arial" pitchFamily="34" charset="0"/>
              </a:defRPr>
            </a:lvl1pPr>
          </a:lstStyle>
          <a:p>
            <a:fld id="{CF7A2BDD-D331-44F0-96AA-4FB4ED497064}" type="slidenum">
              <a:rPr lang="es-PE" smtClean="0"/>
              <a:pPr/>
              <a:t>‹Nº›</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Sólo título">
    <p:spTree>
      <p:nvGrpSpPr>
        <p:cNvPr id="1" name=""/>
        <p:cNvGrpSpPr/>
        <p:nvPr/>
      </p:nvGrpSpPr>
      <p:grpSpPr>
        <a:xfrm>
          <a:off x="0" y="0"/>
          <a:ext cx="0" cy="0"/>
          <a:chOff x="0" y="0"/>
          <a:chExt cx="0" cy="0"/>
        </a:xfrm>
      </p:grpSpPr>
      <p:sp>
        <p:nvSpPr>
          <p:cNvPr id="30" name="Shape 29"/>
          <p:cNvSpPr>
            <a:spLocks noGrp="1"/>
          </p:cNvSpPr>
          <p:nvPr>
            <p:ph type="title"/>
          </p:nvPr>
        </p:nvSpPr>
        <p:spPr>
          <a:xfrm>
            <a:off x="402336" y="457200"/>
            <a:ext cx="11582400" cy="841248"/>
          </a:xfrm>
        </p:spPr>
        <p:txBody>
          <a:bodyPr/>
          <a:lstStyle/>
          <a:p>
            <a:r>
              <a:rPr lang="es-ES"/>
              <a:t>Haga clic para modificar el estilo de título del patrón</a:t>
            </a:r>
          </a:p>
        </p:txBody>
      </p:sp>
      <p:sp>
        <p:nvSpPr>
          <p:cNvPr id="12" name="Shape 11"/>
          <p:cNvSpPr>
            <a:spLocks noGrp="1"/>
          </p:cNvSpPr>
          <p:nvPr>
            <p:ph type="dt" sz="half" idx="10"/>
          </p:nvPr>
        </p:nvSpPr>
        <p:spPr/>
        <p:txBody>
          <a:bodyPr/>
          <a:lstStyle/>
          <a:p>
            <a:fld id="{C988284A-C513-4189-85AB-4945F0A8673A}" type="datetime2">
              <a:rPr lang="es-PE" smtClean="0"/>
              <a:t>viernes, 20 de agosto de 2021</a:t>
            </a:fld>
            <a:endParaRPr lang="es-ES"/>
          </a:p>
        </p:txBody>
      </p:sp>
      <p:sp>
        <p:nvSpPr>
          <p:cNvPr id="21" name="Shape 20"/>
          <p:cNvSpPr>
            <a:spLocks noGrp="1"/>
          </p:cNvSpPr>
          <p:nvPr>
            <p:ph type="ftr" sz="quarter" idx="11"/>
          </p:nvPr>
        </p:nvSpPr>
        <p:spPr/>
        <p:txBody>
          <a:bodyPr/>
          <a:lstStyle/>
          <a:p>
            <a:r>
              <a:rPr lang="es-ES"/>
              <a:t>Estadística I : Conceptos Básicos</a:t>
            </a:r>
          </a:p>
        </p:txBody>
      </p:sp>
      <p:sp>
        <p:nvSpPr>
          <p:cNvPr id="6" name="Shape 5"/>
          <p:cNvSpPr>
            <a:spLocks noGrp="1"/>
          </p:cNvSpPr>
          <p:nvPr>
            <p:ph type="sldNum" sz="quarter" idx="12"/>
          </p:nvPr>
        </p:nvSpPr>
        <p:spPr/>
        <p:txBody>
          <a:bodyPr/>
          <a:lstStyle/>
          <a:p>
            <a:fld id="{CF7A2BDD-D331-44F0-96AA-4FB4ED497064}" type="slidenum">
              <a: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Shape 2"/>
          <p:cNvSpPr>
            <a:spLocks noGrp="1"/>
          </p:cNvSpPr>
          <p:nvPr>
            <p:ph type="dt" sz="half" idx="10"/>
          </p:nvPr>
        </p:nvSpPr>
        <p:spPr/>
        <p:txBody>
          <a:bodyPr/>
          <a:lstStyle/>
          <a:p>
            <a:fld id="{07C4F274-6228-4660-988C-D435C8125CAB}" type="datetime2">
              <a:rPr lang="es-PE" smtClean="0"/>
              <a:t>viernes, 20 de agosto de 2021</a:t>
            </a:fld>
            <a:endParaRPr lang="es-ES"/>
          </a:p>
        </p:txBody>
      </p:sp>
      <p:sp>
        <p:nvSpPr>
          <p:cNvPr id="24" name="Shape 23"/>
          <p:cNvSpPr>
            <a:spLocks noGrp="1"/>
          </p:cNvSpPr>
          <p:nvPr>
            <p:ph type="ftr" sz="quarter" idx="11"/>
          </p:nvPr>
        </p:nvSpPr>
        <p:spPr/>
        <p:txBody>
          <a:bodyPr/>
          <a:lstStyle/>
          <a:p>
            <a:r>
              <a:rPr lang="es-ES"/>
              <a:t>Estadística I : Conceptos Básicos</a:t>
            </a:r>
          </a:p>
        </p:txBody>
      </p:sp>
      <p:sp>
        <p:nvSpPr>
          <p:cNvPr id="7" name="Shape 6"/>
          <p:cNvSpPr>
            <a:spLocks noGrp="1"/>
          </p:cNvSpPr>
          <p:nvPr>
            <p:ph type="sldNum" sz="quarter" idx="12"/>
          </p:nvPr>
        </p:nvSpPr>
        <p:spPr/>
        <p:txBody>
          <a:bodyPr/>
          <a:lstStyle/>
          <a:p>
            <a:fld id="{CF7A2BDD-D331-44F0-96AA-4FB4ED497064}" type="slidenum">
              <a: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ítulo y contenido 2">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lgn="l" latinLnBrk="0">
              <a:defRPr lang="es-ES"/>
            </a:lvl1pPr>
          </a:lstStyle>
          <a:p>
            <a:r>
              <a:rPr lang="es-ES"/>
              <a:t>Haga clic para modificar el estilo de título del patrón</a:t>
            </a:r>
          </a:p>
        </p:txBody>
      </p:sp>
      <p:sp>
        <p:nvSpPr>
          <p:cNvPr id="3" name="Rectangle 3"/>
          <p:cNvSpPr>
            <a:spLocks noGrp="1"/>
          </p:cNvSpPr>
          <p:nvPr>
            <p:ph sz="half" idx="1"/>
          </p:nvPr>
        </p:nvSpPr>
        <p:spPr>
          <a:xfrm>
            <a:off x="609600" y="1600201"/>
            <a:ext cx="53848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p:cNvSpPr>
          <p:nvPr>
            <p:ph sz="half" idx="2"/>
          </p:nvPr>
        </p:nvSpPr>
        <p:spPr>
          <a:xfrm>
            <a:off x="6197600" y="1600201"/>
            <a:ext cx="53848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5"/>
          <p:cNvSpPr>
            <a:spLocks noGrp="1"/>
          </p:cNvSpPr>
          <p:nvPr>
            <p:ph type="dt" sz="half" idx="10"/>
          </p:nvPr>
        </p:nvSpPr>
        <p:spPr/>
        <p:txBody>
          <a:bodyPr/>
          <a:lstStyle/>
          <a:p>
            <a:fld id="{E1EEB40A-E212-4717-B985-7FFD6A34EE1B}" type="datetime2">
              <a:rPr lang="es-PE" smtClean="0"/>
              <a:t>viernes, 20 de agosto de 2021</a:t>
            </a:fld>
            <a:endParaRPr lang="es-ES"/>
          </a:p>
        </p:txBody>
      </p:sp>
      <p:sp>
        <p:nvSpPr>
          <p:cNvPr id="6" name="Rectangle 6"/>
          <p:cNvSpPr>
            <a:spLocks noGrp="1"/>
          </p:cNvSpPr>
          <p:nvPr>
            <p:ph type="ftr" sz="quarter" idx="11"/>
          </p:nvPr>
        </p:nvSpPr>
        <p:spPr/>
        <p:txBody>
          <a:bodyPr/>
          <a:lstStyle/>
          <a:p>
            <a:r>
              <a:rPr lang="es-ES"/>
              <a:t>Estadística I : Conceptos Básicos</a:t>
            </a:r>
          </a:p>
        </p:txBody>
      </p:sp>
      <p:sp>
        <p:nvSpPr>
          <p:cNvPr id="7" name="Rectangle 7"/>
          <p:cNvSpPr>
            <a:spLocks noGrp="1"/>
          </p:cNvSpPr>
          <p:nvPr>
            <p:ph type="sldNum" sz="quarter" idx="12"/>
          </p:nvPr>
        </p:nvSpPr>
        <p:spPr/>
        <p:txBody>
          <a:bodyPr/>
          <a:lstStyle/>
          <a:p>
            <a:fld id="{1D24C974-5669-4F4D-B5F7-AEFAF0EB8F68}" type="slidenum">
              <a: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reserve="1">
  <p:cSld name="Título y texto">
    <p:spTree>
      <p:nvGrpSpPr>
        <p:cNvPr id="1" name=""/>
        <p:cNvGrpSpPr/>
        <p:nvPr/>
      </p:nvGrpSpPr>
      <p:grpSpPr>
        <a:xfrm>
          <a:off x="0" y="0"/>
          <a:ext cx="0" cy="0"/>
          <a:chOff x="0" y="0"/>
          <a:chExt cx="0" cy="0"/>
        </a:xfrm>
      </p:grpSpPr>
      <p:sp>
        <p:nvSpPr>
          <p:cNvPr id="2" name="Rectangle 2"/>
          <p:cNvSpPr>
            <a:spLocks noGrp="1"/>
          </p:cNvSpPr>
          <p:nvPr>
            <p:ph type="title"/>
          </p:nvPr>
        </p:nvSpPr>
        <p:spPr>
          <a:xfrm>
            <a:off x="304800" y="116632"/>
            <a:ext cx="11582400" cy="838200"/>
          </a:xfrm>
        </p:spPr>
        <p:txBody>
          <a:bodyPr>
            <a:noAutofit/>
          </a:bodyPr>
          <a:lstStyle>
            <a:lvl1pPr algn="l" latinLnBrk="0">
              <a:defRPr lang="es-ES" sz="2800" b="1">
                <a:solidFill>
                  <a:srgbClr val="003192"/>
                </a:solidFill>
                <a:latin typeface="Arial" pitchFamily="34" charset="0"/>
                <a:cs typeface="Arial" pitchFamily="34" charset="0"/>
              </a:defRPr>
            </a:lvl1pPr>
          </a:lstStyle>
          <a:p>
            <a:r>
              <a:rPr lang="es-ES" dirty="0"/>
              <a:t>Haga clic para modificar el estilo de título del patrón</a:t>
            </a:r>
          </a:p>
        </p:txBody>
      </p:sp>
      <p:sp>
        <p:nvSpPr>
          <p:cNvPr id="3" name="Rectangle 3"/>
          <p:cNvSpPr>
            <a:spLocks noGrp="1"/>
          </p:cNvSpPr>
          <p:nvPr>
            <p:ph type="body" idx="1"/>
          </p:nvPr>
        </p:nvSpPr>
        <p:spPr>
          <a:xfrm>
            <a:off x="335360" y="1196752"/>
            <a:ext cx="11521280" cy="5112568"/>
          </a:xfrm>
        </p:spPr>
        <p:txBody>
          <a:bodyPr>
            <a:normAutofit/>
          </a:bodyPr>
          <a:lstStyle>
            <a:lvl1pPr marL="342900" indent="-342900">
              <a:buClr>
                <a:schemeClr val="accent2">
                  <a:lumMod val="50000"/>
                </a:schemeClr>
              </a:buClr>
              <a:buSzPct val="100000"/>
              <a:buFont typeface="Wingdings 2" pitchFamily="18" charset="2"/>
              <a:buChar char=""/>
              <a:defRPr sz="2000">
                <a:solidFill>
                  <a:srgbClr val="003192"/>
                </a:solidFill>
                <a:latin typeface="Arial" pitchFamily="34" charset="0"/>
                <a:cs typeface="Arial" pitchFamily="34" charset="0"/>
              </a:defRPr>
            </a:lvl1pPr>
            <a:lvl2pPr marL="742950" indent="-387350">
              <a:buClr>
                <a:schemeClr val="accent2">
                  <a:lumMod val="50000"/>
                </a:schemeClr>
              </a:buClr>
              <a:buSzPct val="100000"/>
              <a:buFont typeface="Wingdings 2" pitchFamily="18" charset="2"/>
              <a:buChar char=""/>
              <a:defRPr sz="2000">
                <a:solidFill>
                  <a:srgbClr val="003192"/>
                </a:solidFill>
                <a:latin typeface="Arial" pitchFamily="34" charset="0"/>
                <a:cs typeface="Arial" pitchFamily="34" charset="0"/>
              </a:defRPr>
            </a:lvl2pPr>
            <a:lvl3pPr>
              <a:defRPr sz="2000">
                <a:solidFill>
                  <a:srgbClr val="003192"/>
                </a:solidFill>
                <a:latin typeface="Arial" pitchFamily="34" charset="0"/>
                <a:cs typeface="Arial" pitchFamily="34" charset="0"/>
              </a:defRPr>
            </a:lvl3pPr>
            <a:lvl4pPr>
              <a:defRPr sz="2000">
                <a:solidFill>
                  <a:srgbClr val="003192"/>
                </a:solidFill>
                <a:latin typeface="Arial" pitchFamily="34" charset="0"/>
                <a:cs typeface="Arial" pitchFamily="34" charset="0"/>
              </a:defRPr>
            </a:lvl4pPr>
            <a:lvl5pPr>
              <a:defRPr sz="2000">
                <a:solidFill>
                  <a:srgbClr val="003192"/>
                </a:solidFill>
                <a:latin typeface="Arial" pitchFamily="34" charset="0"/>
                <a:cs typeface="Arial" pitchFamily="34" charset="0"/>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Rectangle 4"/>
          <p:cNvSpPr>
            <a:spLocks noGrp="1"/>
          </p:cNvSpPr>
          <p:nvPr>
            <p:ph type="dt" sz="half" idx="10"/>
          </p:nvPr>
        </p:nvSpPr>
        <p:spPr>
          <a:xfrm>
            <a:off x="6480043" y="6453337"/>
            <a:ext cx="4320480" cy="288032"/>
          </a:xfrm>
        </p:spPr>
        <p:txBody>
          <a:bodyPr/>
          <a:lstStyle>
            <a:lvl1pPr>
              <a:defRPr b="1">
                <a:solidFill>
                  <a:schemeClr val="accent2">
                    <a:lumMod val="50000"/>
                  </a:schemeClr>
                </a:solidFill>
                <a:latin typeface="Arial" pitchFamily="34" charset="0"/>
                <a:cs typeface="Arial" pitchFamily="34" charset="0"/>
              </a:defRPr>
            </a:lvl1pPr>
          </a:lstStyle>
          <a:p>
            <a:fld id="{2EE239FD-7063-4D06-9C87-8768BDF1372F}" type="datetime2">
              <a:rPr lang="es-PE" smtClean="0"/>
              <a:t>viernes, 20 de agosto de 2021</a:t>
            </a:fld>
            <a:endParaRPr lang="es-PE" dirty="0"/>
          </a:p>
        </p:txBody>
      </p:sp>
      <p:sp>
        <p:nvSpPr>
          <p:cNvPr id="5" name="Rectangle 5"/>
          <p:cNvSpPr>
            <a:spLocks noGrp="1"/>
          </p:cNvSpPr>
          <p:nvPr>
            <p:ph type="ftr" sz="quarter" idx="11"/>
          </p:nvPr>
        </p:nvSpPr>
        <p:spPr>
          <a:xfrm>
            <a:off x="335360" y="6453336"/>
            <a:ext cx="6048672" cy="288032"/>
          </a:xfrm>
        </p:spPr>
        <p:txBody>
          <a:bodyPr/>
          <a:lstStyle>
            <a:lvl1pPr>
              <a:defRPr b="1" i="0">
                <a:solidFill>
                  <a:schemeClr val="accent2">
                    <a:lumMod val="50000"/>
                  </a:schemeClr>
                </a:solidFill>
                <a:latin typeface="Arial" pitchFamily="34" charset="0"/>
                <a:cs typeface="Arial" pitchFamily="34" charset="0"/>
              </a:defRPr>
            </a:lvl1pPr>
          </a:lstStyle>
          <a:p>
            <a:pPr algn="l"/>
            <a:r>
              <a:rPr lang="es-PE" dirty="0"/>
              <a:t>Estadística I : Conceptos Básicos</a:t>
            </a:r>
          </a:p>
        </p:txBody>
      </p:sp>
      <p:sp>
        <p:nvSpPr>
          <p:cNvPr id="6" name="Rectangle 6"/>
          <p:cNvSpPr>
            <a:spLocks noGrp="1"/>
          </p:cNvSpPr>
          <p:nvPr>
            <p:ph type="sldNum" sz="quarter" idx="12"/>
          </p:nvPr>
        </p:nvSpPr>
        <p:spPr/>
        <p:txBody>
          <a:bodyPr/>
          <a:lstStyle>
            <a:lvl1pPr>
              <a:defRPr b="1">
                <a:solidFill>
                  <a:schemeClr val="accent2">
                    <a:lumMod val="50000"/>
                  </a:schemeClr>
                </a:solidFill>
                <a:latin typeface="Arial" pitchFamily="34" charset="0"/>
                <a:cs typeface="Arial" pitchFamily="34" charset="0"/>
              </a:defRPr>
            </a:lvl1pPr>
          </a:lstStyle>
          <a:p>
            <a:fld id="{1D24C974-5669-4F4D-B5F7-AEFAF0EB8F68}" type="slidenum">
              <a:rPr lang="es-PE" smtClean="0"/>
              <a:pPr/>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ColTx" preserve="1">
  <p:cSld name="Título y texto a dos columnas">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lgn="l" latinLnBrk="0">
              <a:defRPr lang="es-ES"/>
            </a:lvl1pPr>
          </a:lstStyle>
          <a:p>
            <a:r>
              <a:rPr lang="es-ES"/>
              <a:t>Haga clic para modificar el estilo de título del patrón</a:t>
            </a:r>
          </a:p>
        </p:txBody>
      </p:sp>
      <p:sp>
        <p:nvSpPr>
          <p:cNvPr id="3" name="Rectangle 3"/>
          <p:cNvSpPr>
            <a:spLocks noGrp="1"/>
          </p:cNvSpPr>
          <p:nvPr>
            <p:ph type="body" sz="half" idx="1"/>
          </p:nvPr>
        </p:nvSpPr>
        <p:spPr>
          <a:xfrm>
            <a:off x="609600" y="1600201"/>
            <a:ext cx="53848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p:cNvSpPr>
          <p:nvPr>
            <p:ph type="body" sz="half" idx="2"/>
          </p:nvPr>
        </p:nvSpPr>
        <p:spPr>
          <a:xfrm>
            <a:off x="6197600" y="1600201"/>
            <a:ext cx="53848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5"/>
          <p:cNvSpPr>
            <a:spLocks noGrp="1"/>
          </p:cNvSpPr>
          <p:nvPr>
            <p:ph type="dt" sz="half" idx="10"/>
          </p:nvPr>
        </p:nvSpPr>
        <p:spPr/>
        <p:txBody>
          <a:bodyPr/>
          <a:lstStyle/>
          <a:p>
            <a:fld id="{7C485E4F-65F4-4991-908F-86DD4E7EFEF0}" type="datetime2">
              <a:rPr lang="es-PE" smtClean="0"/>
              <a:t>viernes, 20 de agosto de 2021</a:t>
            </a:fld>
            <a:endParaRPr lang="es-ES"/>
          </a:p>
        </p:txBody>
      </p:sp>
      <p:sp>
        <p:nvSpPr>
          <p:cNvPr id="6" name="Rectangle 6"/>
          <p:cNvSpPr>
            <a:spLocks noGrp="1"/>
          </p:cNvSpPr>
          <p:nvPr>
            <p:ph type="ftr" sz="quarter" idx="11"/>
          </p:nvPr>
        </p:nvSpPr>
        <p:spPr/>
        <p:txBody>
          <a:bodyPr/>
          <a:lstStyle/>
          <a:p>
            <a:r>
              <a:rPr lang="es-ES"/>
              <a:t>Estadística I : Conceptos Básicos</a:t>
            </a:r>
          </a:p>
        </p:txBody>
      </p:sp>
      <p:sp>
        <p:nvSpPr>
          <p:cNvPr id="7" name="Rectangle 7"/>
          <p:cNvSpPr>
            <a:spLocks noGrp="1"/>
          </p:cNvSpPr>
          <p:nvPr>
            <p:ph type="sldNum" sz="quarter" idx="12"/>
          </p:nvPr>
        </p:nvSpPr>
        <p:spPr/>
        <p:txBody>
          <a:bodyPr/>
          <a:lstStyle/>
          <a:p>
            <a:fld id="{1D24C974-5669-4F4D-B5F7-AEFAF0EB8F68}" type="slidenum">
              <a: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s-ES" sz="1800"/>
          </a:p>
        </p:txBody>
      </p:sp>
      <p:sp>
        <p:nvSpPr>
          <p:cNvPr id="8" name="Rectangle 7"/>
          <p:cNvSpPr>
            <a:spLocks noGrp="1"/>
          </p:cNvSpPr>
          <p:nvPr>
            <p:ph type="body" idx="1"/>
          </p:nvPr>
        </p:nvSpPr>
        <p:spPr>
          <a:xfrm>
            <a:off x="406400" y="1554163"/>
            <a:ext cx="11582400" cy="4525963"/>
          </a:xfrm>
          <a:prstGeom prst="rect">
            <a:avLst/>
          </a:prstGeom>
        </p:spPr>
        <p:txBody>
          <a:bodyPr vert="horz">
            <a:normAutofit/>
          </a:bodyPr>
          <a:lstStyle/>
          <a:p>
            <a:pPr lvl="0"/>
            <a:r>
              <a:rPr lang="es-ES"/>
              <a:t>Haga clic para modificar los estilos de título del patrón</a:t>
            </a:r>
          </a:p>
          <a:p>
            <a:pPr lvl="1"/>
            <a:r>
              <a:rPr lang="es-ES"/>
              <a:t>Segundo nivel</a:t>
            </a:r>
          </a:p>
          <a:p>
            <a:pPr lvl="2"/>
            <a:r>
              <a:rPr lang="es-ES"/>
              <a:t>Tercer nivel</a:t>
            </a:r>
          </a:p>
          <a:p>
            <a:pPr lvl="3"/>
            <a:r>
              <a:rPr lang="es-ES"/>
              <a:t>Cuarto nivel</a:t>
            </a:r>
          </a:p>
          <a:p>
            <a:pPr lvl="4"/>
            <a:r>
              <a:rPr lang="es-ES"/>
              <a:t>Quinto nivel</a:t>
            </a:r>
          </a:p>
          <a:p>
            <a:pPr lvl="5"/>
            <a:r>
              <a:rPr lang="es-ES"/>
              <a:t>Sexto nivel</a:t>
            </a:r>
          </a:p>
          <a:p>
            <a:pPr lvl="6"/>
            <a:r>
              <a:rPr lang="es-ES"/>
              <a:t>Séptimo nivel</a:t>
            </a:r>
          </a:p>
          <a:p>
            <a:pPr lvl="7"/>
            <a:r>
              <a:rPr lang="es-ES"/>
              <a:t>Octavo nivel</a:t>
            </a:r>
          </a:p>
          <a:p>
            <a:pPr lvl="8"/>
            <a:r>
              <a:rPr lang="es-ES"/>
              <a:t>Noveno nivel</a:t>
            </a:r>
          </a:p>
        </p:txBody>
      </p:sp>
      <p:sp>
        <p:nvSpPr>
          <p:cNvPr id="11" name="Rectangle 10"/>
          <p:cNvSpPr>
            <a:spLocks noGrp="1"/>
          </p:cNvSpPr>
          <p:nvPr>
            <p:ph type="dt" sz="half" idx="2"/>
          </p:nvPr>
        </p:nvSpPr>
        <p:spPr>
          <a:xfrm>
            <a:off x="8636000" y="76201"/>
            <a:ext cx="3352800" cy="288925"/>
          </a:xfrm>
          <a:prstGeom prst="rect">
            <a:avLst/>
          </a:prstGeom>
        </p:spPr>
        <p:txBody>
          <a:bodyPr vert="horz"/>
          <a:lstStyle>
            <a:lvl1pPr algn="l" latinLnBrk="0">
              <a:defRPr lang="es-ES" sz="1200">
                <a:solidFill>
                  <a:schemeClr val="accent1">
                    <a:shade val="75000"/>
                  </a:schemeClr>
                </a:solidFill>
              </a:defRPr>
            </a:lvl1pPr>
          </a:lstStyle>
          <a:p>
            <a:pPr algn="l"/>
            <a:fld id="{1AFF3064-5EBD-40AF-BE84-AB7F1BC79125}" type="datetime2">
              <a:rPr lang="es-PE" smtClean="0">
                <a:solidFill>
                  <a:schemeClr val="accent1">
                    <a:shade val="75000"/>
                  </a:schemeClr>
                </a:solidFill>
              </a:rPr>
              <a:t>viernes, 20 de agosto de 2021</a:t>
            </a:fld>
            <a:endParaRPr lang="es-ES">
              <a:solidFill>
                <a:schemeClr val="accent1">
                  <a:shade val="75000"/>
                </a:schemeClr>
              </a:solidFill>
            </a:endParaRPr>
          </a:p>
        </p:txBody>
      </p:sp>
      <p:sp>
        <p:nvSpPr>
          <p:cNvPr id="28" name="Rectangle 27"/>
          <p:cNvSpPr>
            <a:spLocks noGrp="1"/>
          </p:cNvSpPr>
          <p:nvPr>
            <p:ph type="ftr" sz="quarter" idx="3"/>
          </p:nvPr>
        </p:nvSpPr>
        <p:spPr>
          <a:xfrm>
            <a:off x="4165600" y="76201"/>
            <a:ext cx="4470400" cy="288925"/>
          </a:xfrm>
          <a:prstGeom prst="rect">
            <a:avLst/>
          </a:prstGeom>
        </p:spPr>
        <p:txBody>
          <a:bodyPr vert="horz"/>
          <a:lstStyle>
            <a:lvl1pPr algn="r" latinLnBrk="0">
              <a:defRPr lang="es-ES" sz="1200">
                <a:solidFill>
                  <a:schemeClr val="accent1">
                    <a:shade val="75000"/>
                  </a:schemeClr>
                </a:solidFill>
              </a:defRPr>
            </a:lvl1pPr>
          </a:lstStyle>
          <a:p>
            <a:pPr algn="r"/>
            <a:r>
              <a:rPr lang="es-ES">
                <a:solidFill>
                  <a:schemeClr val="accent1">
                    <a:shade val="75000"/>
                  </a:schemeClr>
                </a:solidFill>
              </a:rPr>
              <a:t>Estadística I : Conceptos Básicos</a:t>
            </a:r>
          </a:p>
        </p:txBody>
      </p:sp>
      <p:sp>
        <p:nvSpPr>
          <p:cNvPr id="5" name="Rectangle 4"/>
          <p:cNvSpPr>
            <a:spLocks noGrp="1"/>
          </p:cNvSpPr>
          <p:nvPr>
            <p:ph type="sldNum" sz="quarter" idx="4"/>
          </p:nvPr>
        </p:nvSpPr>
        <p:spPr>
          <a:xfrm>
            <a:off x="10972800" y="6477001"/>
            <a:ext cx="1016000" cy="244475"/>
          </a:xfrm>
          <a:prstGeom prst="rect">
            <a:avLst/>
          </a:prstGeom>
        </p:spPr>
        <p:txBody>
          <a:bodyPr vert="horz"/>
          <a:lstStyle>
            <a:lvl1pPr algn="r" latinLnBrk="0">
              <a:defRPr lang="es-ES" sz="1200">
                <a:solidFill>
                  <a:schemeClr val="accent1">
                    <a:shade val="75000"/>
                  </a:schemeClr>
                </a:solidFill>
              </a:defRPr>
            </a:lvl1pPr>
          </a:lstStyle>
          <a:p>
            <a:fld id="{CF7A2BDD-D331-44F0-96AA-4FB4ED497064}" type="slidenum">
              <a:rPr lang="es-ES">
                <a:solidFill>
                  <a:schemeClr val="accent1">
                    <a:shade val="75000"/>
                  </a:schemeClr>
                </a:solidFill>
              </a:rPr>
              <a:pPr/>
              <a:t>‹Nº›</a:t>
            </a:fld>
            <a:endParaRPr lang="es-ES">
              <a:solidFill>
                <a:schemeClr val="accent1">
                  <a:shade val="75000"/>
                </a:schemeClr>
              </a:solidFill>
            </a:endParaRPr>
          </a:p>
        </p:txBody>
      </p:sp>
      <p:sp>
        <p:nvSpPr>
          <p:cNvPr id="10" name="Rectangle 9"/>
          <p:cNvSpPr>
            <a:spLocks noGrp="1"/>
          </p:cNvSpPr>
          <p:nvPr>
            <p:ph type="title"/>
          </p:nvPr>
        </p:nvSpPr>
        <p:spPr>
          <a:xfrm>
            <a:off x="406400" y="457200"/>
            <a:ext cx="11582400" cy="838200"/>
          </a:xfrm>
          <a:prstGeom prst="rect">
            <a:avLst/>
          </a:prstGeom>
        </p:spPr>
        <p:txBody>
          <a:bodyPr vert="horz" anchor="ctr">
            <a:normAutofit/>
          </a:bodyPr>
          <a:lstStyle/>
          <a:p>
            <a:r>
              <a:rPr lang="es-ES"/>
              <a:t>Haga clic para modificar el estilo de título del patrón</a:t>
            </a:r>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s-ES" sz="1800"/>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s-ES" sz="180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hdr="0" ftr="0" dt="0"/>
  <p:txStyles>
    <p:titleStyle>
      <a:lvl1pPr algn="l" rtl="0" eaLnBrk="1" latinLnBrk="0" hangingPunct="1">
        <a:spcBef>
          <a:spcPct val="0"/>
        </a:spcBef>
        <a:buNone/>
        <a:defRPr lang="es-ES"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lang="es-ES"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lang="es-ES"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lang="es-ES"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lang="es-ES"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lang="es-ES"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lang="es-ES"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lang="es-ES"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lang="es-ES"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lang="es-ES" sz="1400" kern="1200" baseline="0">
          <a:solidFill>
            <a:schemeClr val="tx2"/>
          </a:solidFill>
          <a:latin typeface="+mn-lt"/>
          <a:ea typeface="+mn-ea"/>
          <a:cs typeface="+mn-cs"/>
        </a:defRPr>
      </a:lvl9pPr>
    </p:bodyStyle>
    <p:otherStyle>
      <a:lvl1pPr marL="0" algn="l" rtl="0" eaLnBrk="1" latinLnBrk="0" hangingPunct="1">
        <a:defRPr lang="es-ES" kern="1200">
          <a:solidFill>
            <a:schemeClr val="tx1"/>
          </a:solidFill>
          <a:latin typeface="+mn-lt"/>
          <a:ea typeface="+mn-ea"/>
          <a:cs typeface="+mn-cs"/>
        </a:defRPr>
      </a:lvl1pPr>
      <a:lvl2pPr marL="457200" algn="l" rtl="0" eaLnBrk="1" hangingPunct="1">
        <a:defRPr lang="es-ES" kern="1200">
          <a:solidFill>
            <a:schemeClr val="tx1"/>
          </a:solidFill>
          <a:latin typeface="+mn-lt"/>
          <a:ea typeface="+mn-ea"/>
          <a:cs typeface="+mn-cs"/>
        </a:defRPr>
      </a:lvl2pPr>
      <a:lvl3pPr marL="914400" algn="l" rtl="0" eaLnBrk="1" hangingPunct="1">
        <a:defRPr lang="es-ES" kern="1200">
          <a:solidFill>
            <a:schemeClr val="tx1"/>
          </a:solidFill>
          <a:latin typeface="+mn-lt"/>
          <a:ea typeface="+mn-ea"/>
          <a:cs typeface="+mn-cs"/>
        </a:defRPr>
      </a:lvl3pPr>
      <a:lvl4pPr marL="1371600" algn="l" rtl="0" eaLnBrk="1" hangingPunct="1">
        <a:defRPr lang="es-ES" kern="1200">
          <a:solidFill>
            <a:schemeClr val="tx1"/>
          </a:solidFill>
          <a:latin typeface="+mn-lt"/>
          <a:ea typeface="+mn-ea"/>
          <a:cs typeface="+mn-cs"/>
        </a:defRPr>
      </a:lvl4pPr>
      <a:lvl5pPr marL="1828800" algn="l" rtl="0" eaLnBrk="1" hangingPunct="1">
        <a:defRPr lang="es-ES" kern="1200">
          <a:solidFill>
            <a:schemeClr val="tx1"/>
          </a:solidFill>
          <a:latin typeface="+mn-lt"/>
          <a:ea typeface="+mn-ea"/>
          <a:cs typeface="+mn-cs"/>
        </a:defRPr>
      </a:lvl5pPr>
      <a:lvl6pPr marL="2286000" algn="l" rtl="0" eaLnBrk="1" hangingPunct="1">
        <a:defRPr lang="es-ES" kern="1200">
          <a:solidFill>
            <a:schemeClr val="tx1"/>
          </a:solidFill>
          <a:latin typeface="+mn-lt"/>
          <a:ea typeface="+mn-ea"/>
          <a:cs typeface="+mn-cs"/>
        </a:defRPr>
      </a:lvl6pPr>
      <a:lvl7pPr marL="2743200" algn="l" rtl="0" eaLnBrk="1" hangingPunct="1">
        <a:defRPr lang="es-ES" kern="1200">
          <a:solidFill>
            <a:schemeClr val="tx1"/>
          </a:solidFill>
          <a:latin typeface="+mn-lt"/>
          <a:ea typeface="+mn-ea"/>
          <a:cs typeface="+mn-cs"/>
        </a:defRPr>
      </a:lvl7pPr>
      <a:lvl8pPr marL="3200400" algn="l" rtl="0" eaLnBrk="1" hangingPunct="1">
        <a:defRPr lang="es-ES" kern="1200">
          <a:solidFill>
            <a:schemeClr val="tx1"/>
          </a:solidFill>
          <a:latin typeface="+mn-lt"/>
          <a:ea typeface="+mn-ea"/>
          <a:cs typeface="+mn-cs"/>
        </a:defRPr>
      </a:lvl8pPr>
      <a:lvl9pPr marL="3657600" algn="l" rtl="0" eaLnBrk="1" hangingPunct="1">
        <a:defRPr lang="es-ES"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customXml" Target="../ink/ink5.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customXml" Target="../ink/ink6.xml"/><Relationship Id="rId4" Type="http://schemas.openxmlformats.org/officeDocument/2006/relationships/hyperlink" Target="../../../../Aplicaciones%20estadistica.mp4" TargetMode="Externa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www.inei.gob.pe/prensa/noticias/sector-pesca-crecio-3334-en-julio-del-2020-12373/"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diagramLayout" Target="../diagrams/layout2.xml"/><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diagramData" Target="../diagrams/data2.xml"/><Relationship Id="rId16" Type="http://schemas.openxmlformats.org/officeDocument/2006/relationships/image" Target="../media/image14.png"/><Relationship Id="rId20" Type="http://schemas.openxmlformats.org/officeDocument/2006/relationships/customXml" Target="../ink/ink1.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9.png"/><Relationship Id="rId5" Type="http://schemas.openxmlformats.org/officeDocument/2006/relationships/diagramColors" Target="../diagrams/colors2.xml"/><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diagramQuickStyle" Target="../diagrams/quickStyle2.xml"/><Relationship Id="rId9" Type="http://schemas.openxmlformats.org/officeDocument/2006/relationships/image" Target="../media/image7.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video" Target="https://www.youtube.com/embed/LJHmUYdPs8U?feature=oembed" TargetMode="External"/><Relationship Id="rId6" Type="http://schemas.openxmlformats.org/officeDocument/2006/relationships/image" Target="../media/image21.png"/><Relationship Id="rId5" Type="http://schemas.openxmlformats.org/officeDocument/2006/relationships/customXml" Target="../ink/ink2.xml"/><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TGCaLLuEIE"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2.jpg"/></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926C41D-E32E-4129-B101-28EEE850192F}"/>
              </a:ext>
            </a:extLst>
          </p:cNvPr>
          <p:cNvSpPr>
            <a:spLocks noGrp="1"/>
          </p:cNvSpPr>
          <p:nvPr>
            <p:ph type="sldNum" sz="quarter" idx="12"/>
          </p:nvPr>
        </p:nvSpPr>
        <p:spPr/>
        <p:txBody>
          <a:bodyPr/>
          <a:lstStyle/>
          <a:p>
            <a:fld id="{CF7A2BDD-D331-44F0-96AA-4FB4ED497064}" type="slidenum">
              <a:rPr lang="es-PE" smtClean="0"/>
              <a:pPr/>
              <a:t>1</a:t>
            </a:fld>
            <a:endParaRPr lang="es-PE" dirty="0"/>
          </a:p>
        </p:txBody>
      </p:sp>
      <p:pic>
        <p:nvPicPr>
          <p:cNvPr id="5" name="Imagen 4">
            <a:extLst>
              <a:ext uri="{FF2B5EF4-FFF2-40B4-BE49-F238E27FC236}">
                <a16:creationId xmlns:a16="http://schemas.microsoft.com/office/drawing/2014/main" id="{77BEC724-D77F-41AE-A223-1ACF15BCC185}"/>
              </a:ext>
            </a:extLst>
          </p:cNvPr>
          <p:cNvPicPr>
            <a:picLocks noChangeAspect="1"/>
          </p:cNvPicPr>
          <p:nvPr/>
        </p:nvPicPr>
        <p:blipFill>
          <a:blip r:embed="rId2"/>
          <a:stretch>
            <a:fillRect/>
          </a:stretch>
        </p:blipFill>
        <p:spPr>
          <a:xfrm>
            <a:off x="0" y="35105"/>
            <a:ext cx="2897109" cy="869133"/>
          </a:xfrm>
          <a:prstGeom prst="rect">
            <a:avLst/>
          </a:prstGeom>
        </p:spPr>
      </p:pic>
      <p:grpSp>
        <p:nvGrpSpPr>
          <p:cNvPr id="6" name="Grupo 5">
            <a:extLst>
              <a:ext uri="{FF2B5EF4-FFF2-40B4-BE49-F238E27FC236}">
                <a16:creationId xmlns:a16="http://schemas.microsoft.com/office/drawing/2014/main" id="{88F03A18-E382-4140-9A92-439CD8FE631A}"/>
              </a:ext>
            </a:extLst>
          </p:cNvPr>
          <p:cNvGrpSpPr/>
          <p:nvPr/>
        </p:nvGrpSpPr>
        <p:grpSpPr>
          <a:xfrm>
            <a:off x="2897109" y="84103"/>
            <a:ext cx="9148339" cy="771136"/>
            <a:chOff x="0" y="75151"/>
            <a:chExt cx="9148339" cy="771136"/>
          </a:xfrm>
        </p:grpSpPr>
        <p:sp>
          <p:nvSpPr>
            <p:cNvPr id="7" name="Rectángulo 6">
              <a:extLst>
                <a:ext uri="{FF2B5EF4-FFF2-40B4-BE49-F238E27FC236}">
                  <a16:creationId xmlns:a16="http://schemas.microsoft.com/office/drawing/2014/main" id="{59B28260-9A30-4722-9420-C8F0AA92750B}"/>
                </a:ext>
              </a:extLst>
            </p:cNvPr>
            <p:cNvSpPr/>
            <p:nvPr/>
          </p:nvSpPr>
          <p:spPr>
            <a:xfrm>
              <a:off x="0" y="75151"/>
              <a:ext cx="9144000" cy="11348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accent5">
                    <a:lumMod val="50000"/>
                  </a:schemeClr>
                </a:solidFill>
              </a:endParaRPr>
            </a:p>
          </p:txBody>
        </p:sp>
        <p:sp>
          <p:nvSpPr>
            <p:cNvPr id="8" name="Rectángulo 7">
              <a:extLst>
                <a:ext uri="{FF2B5EF4-FFF2-40B4-BE49-F238E27FC236}">
                  <a16:creationId xmlns:a16="http://schemas.microsoft.com/office/drawing/2014/main" id="{E34C7EA5-BDAC-4DBB-BE20-D75C33BD6781}"/>
                </a:ext>
              </a:extLst>
            </p:cNvPr>
            <p:cNvSpPr/>
            <p:nvPr/>
          </p:nvSpPr>
          <p:spPr>
            <a:xfrm>
              <a:off x="0" y="284295"/>
              <a:ext cx="9144000" cy="11348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accent5">
                    <a:lumMod val="50000"/>
                  </a:schemeClr>
                </a:solidFill>
              </a:endParaRPr>
            </a:p>
          </p:txBody>
        </p:sp>
        <p:sp>
          <p:nvSpPr>
            <p:cNvPr id="9" name="Rectángulo 8">
              <a:extLst>
                <a:ext uri="{FF2B5EF4-FFF2-40B4-BE49-F238E27FC236}">
                  <a16:creationId xmlns:a16="http://schemas.microsoft.com/office/drawing/2014/main" id="{47A9747E-574A-4BCE-89E5-E1CB2BC8A63E}"/>
                </a:ext>
              </a:extLst>
            </p:cNvPr>
            <p:cNvSpPr/>
            <p:nvPr/>
          </p:nvSpPr>
          <p:spPr>
            <a:xfrm>
              <a:off x="4339" y="493440"/>
              <a:ext cx="9144000" cy="11348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accent5">
                    <a:lumMod val="50000"/>
                  </a:schemeClr>
                </a:solidFill>
              </a:endParaRPr>
            </a:p>
          </p:txBody>
        </p:sp>
        <p:sp>
          <p:nvSpPr>
            <p:cNvPr id="10" name="Rectángulo 9">
              <a:extLst>
                <a:ext uri="{FF2B5EF4-FFF2-40B4-BE49-F238E27FC236}">
                  <a16:creationId xmlns:a16="http://schemas.microsoft.com/office/drawing/2014/main" id="{A2099FD5-63D5-40FC-B651-4639DDA3364A}"/>
                </a:ext>
              </a:extLst>
            </p:cNvPr>
            <p:cNvSpPr/>
            <p:nvPr/>
          </p:nvSpPr>
          <p:spPr>
            <a:xfrm>
              <a:off x="0" y="732798"/>
              <a:ext cx="9144000" cy="11348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accent5">
                    <a:lumMod val="50000"/>
                  </a:schemeClr>
                </a:solidFill>
              </a:endParaRPr>
            </a:p>
          </p:txBody>
        </p:sp>
      </p:grpSp>
      <p:sp>
        <p:nvSpPr>
          <p:cNvPr id="12" name="Rectangle 3">
            <a:extLst>
              <a:ext uri="{FF2B5EF4-FFF2-40B4-BE49-F238E27FC236}">
                <a16:creationId xmlns:a16="http://schemas.microsoft.com/office/drawing/2014/main" id="{F6410E17-CD7A-44E6-8127-1883C0CC0848}"/>
              </a:ext>
            </a:extLst>
          </p:cNvPr>
          <p:cNvSpPr txBox="1">
            <a:spLocks/>
          </p:cNvSpPr>
          <p:nvPr/>
        </p:nvSpPr>
        <p:spPr>
          <a:xfrm>
            <a:off x="2931482" y="1986152"/>
            <a:ext cx="7344816" cy="974484"/>
          </a:xfrm>
          <a:prstGeom prst="rect">
            <a:avLst/>
          </a:prstGeom>
        </p:spPr>
        <p:txBody>
          <a:bodyPr vert="horz">
            <a:normAutofit lnSpcReduction="10000"/>
          </a:bodyPr>
          <a:lstStyle>
            <a:lvl1pPr marL="342900" indent="-342900" algn="l" rtl="0" eaLnBrk="1" latinLnBrk="0" hangingPunct="1">
              <a:spcBef>
                <a:spcPct val="20000"/>
              </a:spcBef>
              <a:buClr>
                <a:schemeClr val="accent1"/>
              </a:buClr>
              <a:buSzPct val="70000"/>
              <a:buFont typeface="Wingdings 2"/>
              <a:buChar char=""/>
              <a:defRPr lang="es-ES" sz="2000" kern="1200">
                <a:solidFill>
                  <a:schemeClr val="tx2"/>
                </a:solidFill>
                <a:latin typeface="Arial" pitchFamily="34" charset="0"/>
                <a:ea typeface="+mn-ea"/>
                <a:cs typeface="Arial" pitchFamily="34" charset="0"/>
              </a:defRPr>
            </a:lvl1pPr>
            <a:lvl2pPr marL="742950" indent="-285750" algn="l" rtl="0" eaLnBrk="1" latinLnBrk="0" hangingPunct="1">
              <a:spcBef>
                <a:spcPct val="20000"/>
              </a:spcBef>
              <a:buClr>
                <a:schemeClr val="accent1"/>
              </a:buClr>
              <a:buSzPct val="70000"/>
              <a:buFont typeface="Wingdings 2"/>
              <a:buChar char=""/>
              <a:defRPr lang="es-ES" sz="2000" kern="1200">
                <a:solidFill>
                  <a:schemeClr val="tx2"/>
                </a:solidFill>
                <a:latin typeface="Arial" pitchFamily="34" charset="0"/>
                <a:ea typeface="+mn-ea"/>
                <a:cs typeface="Arial" pitchFamily="34" charset="0"/>
              </a:defRPr>
            </a:lvl2pPr>
            <a:lvl3pPr marL="1143000" indent="-228600" algn="l" rtl="0" eaLnBrk="1" latinLnBrk="0" hangingPunct="1">
              <a:spcBef>
                <a:spcPct val="20000"/>
              </a:spcBef>
              <a:buClr>
                <a:schemeClr val="accent1"/>
              </a:buClr>
              <a:buSzPct val="70000"/>
              <a:buFont typeface="Wingdings 2"/>
              <a:buChar char=""/>
              <a:defRPr lang="es-ES" sz="2000" kern="1200">
                <a:solidFill>
                  <a:schemeClr val="tx2"/>
                </a:solidFill>
                <a:latin typeface="Arial" pitchFamily="34" charset="0"/>
                <a:ea typeface="+mn-ea"/>
                <a:cs typeface="Arial" pitchFamily="34" charset="0"/>
              </a:defRPr>
            </a:lvl3pPr>
            <a:lvl4pPr marL="1600200" indent="-228600" algn="l" rtl="0" eaLnBrk="1" latinLnBrk="0" hangingPunct="1">
              <a:spcBef>
                <a:spcPct val="20000"/>
              </a:spcBef>
              <a:buClr>
                <a:schemeClr val="accent1"/>
              </a:buClr>
              <a:buSzPct val="70000"/>
              <a:buFont typeface="Wingdings 2"/>
              <a:buChar char=""/>
              <a:defRPr lang="es-ES" sz="2000" kern="1200">
                <a:solidFill>
                  <a:schemeClr val="tx2"/>
                </a:solidFill>
                <a:latin typeface="Arial" pitchFamily="34" charset="0"/>
                <a:ea typeface="+mn-ea"/>
                <a:cs typeface="Arial" pitchFamily="34" charset="0"/>
              </a:defRPr>
            </a:lvl4pPr>
            <a:lvl5pPr marL="2057400" indent="-228600" algn="l" rtl="0" eaLnBrk="1" latinLnBrk="0" hangingPunct="1">
              <a:spcBef>
                <a:spcPct val="20000"/>
              </a:spcBef>
              <a:buClr>
                <a:schemeClr val="accent1"/>
              </a:buClr>
              <a:buSzPct val="60000"/>
              <a:buFont typeface="Wingdings 2"/>
              <a:buChar char=""/>
              <a:defRPr lang="es-ES" sz="2000" kern="1200">
                <a:solidFill>
                  <a:schemeClr val="tx2"/>
                </a:solidFill>
                <a:latin typeface="Arial" pitchFamily="34" charset="0"/>
                <a:ea typeface="+mn-ea"/>
                <a:cs typeface="Arial" pitchFamily="34" charset="0"/>
              </a:defRPr>
            </a:lvl5pPr>
            <a:lvl6pPr marL="2514600" indent="-228600" algn="l" rtl="0" eaLnBrk="1" latinLnBrk="0" hangingPunct="1">
              <a:spcBef>
                <a:spcPct val="20000"/>
              </a:spcBef>
              <a:buClr>
                <a:schemeClr val="accent1"/>
              </a:buClr>
              <a:buSzPct val="60000"/>
              <a:buFont typeface="Wingdings 2"/>
              <a:buChar char=""/>
              <a:defRPr lang="es-ES"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lang="es-ES"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lang="es-ES"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lang="es-ES" sz="1400" kern="1200" baseline="0">
                <a:solidFill>
                  <a:schemeClr val="tx2"/>
                </a:solidFill>
                <a:latin typeface="+mn-lt"/>
                <a:ea typeface="+mn-ea"/>
                <a:cs typeface="+mn-cs"/>
              </a:defRPr>
            </a:lvl9pPr>
          </a:lstStyle>
          <a:p>
            <a:pPr marL="0" indent="0">
              <a:buNone/>
            </a:pPr>
            <a:r>
              <a:rPr lang="es-PE" sz="6000" dirty="0">
                <a:solidFill>
                  <a:schemeClr val="tx1"/>
                </a:solidFill>
                <a:effectLst>
                  <a:outerShdw blurRad="38100" dist="38100" dir="2700000" algn="tl">
                    <a:srgbClr val="000000">
                      <a:alpha val="43137"/>
                    </a:srgbClr>
                  </a:outerShdw>
                </a:effectLst>
                <a:ea typeface="+mj-ea"/>
              </a:rPr>
              <a:t>Estadística General </a:t>
            </a:r>
          </a:p>
          <a:p>
            <a:endParaRPr lang="es-PE" sz="3600" dirty="0">
              <a:solidFill>
                <a:schemeClr val="tx1"/>
              </a:solidFill>
              <a:ea typeface="+mj-ea"/>
            </a:endParaRPr>
          </a:p>
          <a:p>
            <a:endParaRPr lang="es-PE" sz="1400" dirty="0">
              <a:solidFill>
                <a:schemeClr val="tx1"/>
              </a:solidFill>
            </a:endParaRPr>
          </a:p>
        </p:txBody>
      </p:sp>
      <p:sp>
        <p:nvSpPr>
          <p:cNvPr id="13" name="CuadroTexto 12">
            <a:extLst>
              <a:ext uri="{FF2B5EF4-FFF2-40B4-BE49-F238E27FC236}">
                <a16:creationId xmlns:a16="http://schemas.microsoft.com/office/drawing/2014/main" id="{50512877-6E81-42B3-B7A0-4FEEBD6AA1E9}"/>
              </a:ext>
            </a:extLst>
          </p:cNvPr>
          <p:cNvSpPr txBox="1"/>
          <p:nvPr/>
        </p:nvSpPr>
        <p:spPr>
          <a:xfrm>
            <a:off x="8172427" y="5932825"/>
            <a:ext cx="3307829" cy="338554"/>
          </a:xfrm>
          <a:prstGeom prst="rect">
            <a:avLst/>
          </a:prstGeom>
          <a:noFill/>
        </p:spPr>
        <p:txBody>
          <a:bodyPr wrap="none" rtlCol="0">
            <a:spAutoFit/>
          </a:bodyPr>
          <a:lstStyle/>
          <a:p>
            <a:r>
              <a:rPr lang="es-PE" sz="1600" b="1" dirty="0"/>
              <a:t>Msc. Dennis Gabriela Alvaron Robles</a:t>
            </a:r>
          </a:p>
        </p:txBody>
      </p:sp>
      <p:sp>
        <p:nvSpPr>
          <p:cNvPr id="14" name="Rectángulo 13">
            <a:extLst>
              <a:ext uri="{FF2B5EF4-FFF2-40B4-BE49-F238E27FC236}">
                <a16:creationId xmlns:a16="http://schemas.microsoft.com/office/drawing/2014/main" id="{5A49B5A2-44A4-4098-B13B-3752BAE5C581}"/>
              </a:ext>
            </a:extLst>
          </p:cNvPr>
          <p:cNvSpPr/>
          <p:nvPr/>
        </p:nvSpPr>
        <p:spPr>
          <a:xfrm>
            <a:off x="0" y="6355608"/>
            <a:ext cx="12192000" cy="49029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002060"/>
              </a:solidFill>
            </a:endParaRPr>
          </a:p>
        </p:txBody>
      </p:sp>
    </p:spTree>
    <p:extLst>
      <p:ext uri="{BB962C8B-B14F-4D97-AF65-F5344CB8AC3E}">
        <p14:creationId xmlns:p14="http://schemas.microsoft.com/office/powerpoint/2010/main" val="3190917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Shape 132"/>
          <p:cNvGrpSpPr/>
          <p:nvPr/>
        </p:nvGrpSpPr>
        <p:grpSpPr>
          <a:xfrm>
            <a:off x="1985450" y="1196751"/>
            <a:ext cx="8529186" cy="4274628"/>
            <a:chOff x="341097" y="0"/>
            <a:chExt cx="8529186" cy="4274628"/>
          </a:xfrm>
        </p:grpSpPr>
        <p:sp>
          <p:nvSpPr>
            <p:cNvPr id="133" name="Shape 133"/>
            <p:cNvSpPr/>
            <p:nvPr/>
          </p:nvSpPr>
          <p:spPr>
            <a:xfrm>
              <a:off x="341097" y="0"/>
              <a:ext cx="2114388" cy="2114388"/>
            </a:xfrm>
            <a:prstGeom prst="roundRect">
              <a:avLst>
                <a:gd name="adj" fmla="val 10000"/>
              </a:avLst>
            </a:prstGeom>
            <a:blipFill rotWithShape="1">
              <a:blip r:embed="rId3">
                <a:alphaModFix/>
              </a:blip>
              <a:stretch>
                <a:fillRect/>
              </a:stretch>
            </a:blipFill>
            <a:ln w="25400" cap="flat" cmpd="sng">
              <a:solidFill>
                <a:schemeClr val="lt1"/>
              </a:solidFill>
              <a:prstDash val="solid"/>
              <a:round/>
              <a:headEnd type="none" w="med" len="med"/>
              <a:tailEnd type="none" w="med" len="med"/>
            </a:ln>
          </p:spPr>
          <p:txBody>
            <a:bodyPr lIns="91425" tIns="91425" rIns="91425" bIns="91425" anchor="ctr" anchorCtr="0">
              <a:noAutofit/>
            </a:bodyPr>
            <a:lstStyle/>
            <a:p>
              <a:endParaRPr/>
            </a:p>
          </p:txBody>
        </p:sp>
        <p:sp>
          <p:nvSpPr>
            <p:cNvPr id="134" name="Shape 134"/>
            <p:cNvSpPr/>
            <p:nvPr/>
          </p:nvSpPr>
          <p:spPr>
            <a:xfrm>
              <a:off x="347188" y="2088223"/>
              <a:ext cx="2114388" cy="2114388"/>
            </a:xfrm>
            <a:prstGeom prst="roundRect">
              <a:avLst>
                <a:gd name="adj" fmla="val 10000"/>
              </a:avLst>
            </a:prstGeom>
            <a:solidFill>
              <a:schemeClr val="accent1"/>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endParaRPr/>
            </a:p>
          </p:txBody>
        </p:sp>
        <p:sp>
          <p:nvSpPr>
            <p:cNvPr id="135" name="Shape 135"/>
            <p:cNvSpPr txBox="1"/>
            <p:nvPr/>
          </p:nvSpPr>
          <p:spPr>
            <a:xfrm>
              <a:off x="409116" y="2150150"/>
              <a:ext cx="1990532" cy="1990532"/>
            </a:xfrm>
            <a:prstGeom prst="rect">
              <a:avLst/>
            </a:prstGeom>
            <a:solidFill>
              <a:srgbClr val="002060"/>
            </a:solidFill>
            <a:ln>
              <a:noFill/>
            </a:ln>
          </p:spPr>
          <p:txBody>
            <a:bodyPr lIns="95250" tIns="95250" rIns="95250" bIns="95250" anchor="t" anchorCtr="0">
              <a:noAutofit/>
            </a:bodyPr>
            <a:lstStyle/>
            <a:p>
              <a:pPr>
                <a:lnSpc>
                  <a:spcPct val="90000"/>
                </a:lnSpc>
                <a:buSzPct val="25000"/>
              </a:pPr>
              <a:r>
                <a:rPr lang="es-ES" sz="2500">
                  <a:solidFill>
                    <a:schemeClr val="lt1"/>
                  </a:solidFill>
                  <a:latin typeface="Calibri"/>
                  <a:ea typeface="Calibri"/>
                  <a:cs typeface="Calibri"/>
                  <a:sym typeface="Calibri"/>
                </a:rPr>
                <a:t>Recolecta</a:t>
              </a:r>
            </a:p>
            <a:p>
              <a:pPr marL="228600" lvl="1" indent="-228600">
                <a:lnSpc>
                  <a:spcPct val="90000"/>
                </a:lnSpc>
                <a:spcBef>
                  <a:spcPts val="875"/>
                </a:spcBef>
                <a:buClr>
                  <a:schemeClr val="lt1"/>
                </a:buClr>
                <a:buSzPct val="100000"/>
                <a:buFont typeface="Calibri"/>
                <a:buChar char="•"/>
              </a:pPr>
              <a:r>
                <a:rPr lang="es-ES" sz="2000">
                  <a:solidFill>
                    <a:schemeClr val="lt1"/>
                  </a:solidFill>
                  <a:latin typeface="Calibri"/>
                  <a:ea typeface="Calibri"/>
                  <a:cs typeface="Calibri"/>
                  <a:sym typeface="Calibri"/>
                </a:rPr>
                <a:t>Encuesta. </a:t>
              </a:r>
            </a:p>
            <a:p>
              <a:pPr marL="228600" lvl="1" indent="-228600">
                <a:lnSpc>
                  <a:spcPct val="90000"/>
                </a:lnSpc>
                <a:spcBef>
                  <a:spcPts val="300"/>
                </a:spcBef>
                <a:buClr>
                  <a:schemeClr val="lt1"/>
                </a:buClr>
                <a:buSzPct val="100000"/>
                <a:buFont typeface="Calibri"/>
                <a:buChar char="•"/>
              </a:pPr>
              <a:r>
                <a:rPr lang="es-ES" sz="2000">
                  <a:solidFill>
                    <a:schemeClr val="lt1"/>
                  </a:solidFill>
                  <a:latin typeface="Calibri"/>
                  <a:ea typeface="Calibri"/>
                  <a:cs typeface="Calibri"/>
                  <a:sym typeface="Calibri"/>
                </a:rPr>
                <a:t>Entrevista.</a:t>
              </a:r>
            </a:p>
            <a:p>
              <a:pPr marL="228600" lvl="1" indent="-228600">
                <a:lnSpc>
                  <a:spcPct val="90000"/>
                </a:lnSpc>
                <a:spcBef>
                  <a:spcPts val="300"/>
                </a:spcBef>
                <a:buClr>
                  <a:schemeClr val="lt1"/>
                </a:buClr>
                <a:buSzPct val="100000"/>
                <a:buFont typeface="Calibri"/>
                <a:buChar char="•"/>
              </a:pPr>
              <a:r>
                <a:rPr lang="es-ES" sz="2000">
                  <a:solidFill>
                    <a:schemeClr val="lt1"/>
                  </a:solidFill>
                  <a:latin typeface="Calibri"/>
                  <a:ea typeface="Calibri"/>
                  <a:cs typeface="Calibri"/>
                  <a:sym typeface="Calibri"/>
                </a:rPr>
                <a:t>Observación.</a:t>
              </a:r>
            </a:p>
            <a:p>
              <a:pPr marL="228600" lvl="1" indent="-228600">
                <a:lnSpc>
                  <a:spcPct val="90000"/>
                </a:lnSpc>
                <a:spcBef>
                  <a:spcPts val="300"/>
                </a:spcBef>
                <a:buClr>
                  <a:schemeClr val="lt1"/>
                </a:buClr>
                <a:buSzPct val="100000"/>
                <a:buFont typeface="Calibri"/>
                <a:buChar char="•"/>
              </a:pPr>
              <a:r>
                <a:rPr lang="es-ES" sz="2000">
                  <a:solidFill>
                    <a:schemeClr val="lt1"/>
                  </a:solidFill>
                  <a:latin typeface="Calibri"/>
                  <a:ea typeface="Calibri"/>
                  <a:cs typeface="Calibri"/>
                  <a:sym typeface="Calibri"/>
                </a:rPr>
                <a:t>Pruebas.</a:t>
              </a:r>
            </a:p>
          </p:txBody>
        </p:sp>
        <p:sp>
          <p:nvSpPr>
            <p:cNvPr id="136" name="Shape 136"/>
            <p:cNvSpPr/>
            <p:nvPr/>
          </p:nvSpPr>
          <p:spPr>
            <a:xfrm>
              <a:off x="2723457" y="789704"/>
              <a:ext cx="576062" cy="512827"/>
            </a:xfrm>
            <a:prstGeom prst="rightArrow">
              <a:avLst>
                <a:gd name="adj1" fmla="val 60000"/>
                <a:gd name="adj2" fmla="val 50000"/>
              </a:avLst>
            </a:prstGeom>
            <a:solidFill>
              <a:schemeClr val="lt1"/>
            </a:solidFill>
            <a:ln>
              <a:noFill/>
            </a:ln>
          </p:spPr>
          <p:txBody>
            <a:bodyPr lIns="91425" tIns="91425" rIns="91425" bIns="91425" anchor="ctr" anchorCtr="0">
              <a:noAutofit/>
            </a:bodyPr>
            <a:lstStyle/>
            <a:p>
              <a:endParaRPr/>
            </a:p>
          </p:txBody>
        </p:sp>
        <p:sp>
          <p:nvSpPr>
            <p:cNvPr id="137" name="Shape 137"/>
            <p:cNvSpPr txBox="1"/>
            <p:nvPr/>
          </p:nvSpPr>
          <p:spPr>
            <a:xfrm>
              <a:off x="2723457" y="892270"/>
              <a:ext cx="422215" cy="307695"/>
            </a:xfrm>
            <a:prstGeom prst="rect">
              <a:avLst/>
            </a:prstGeom>
            <a:noFill/>
            <a:ln>
              <a:noFill/>
            </a:ln>
          </p:spPr>
          <p:txBody>
            <a:bodyPr lIns="0" tIns="0" rIns="0" bIns="0" anchor="ctr" anchorCtr="0">
              <a:noAutofit/>
            </a:bodyPr>
            <a:lstStyle/>
            <a:p>
              <a:pPr algn="ctr">
                <a:lnSpc>
                  <a:spcPct val="90000"/>
                </a:lnSpc>
              </a:pPr>
              <a:endParaRPr sz="2000">
                <a:solidFill>
                  <a:schemeClr val="lt1"/>
                </a:solidFill>
                <a:latin typeface="Calibri"/>
                <a:ea typeface="Calibri"/>
                <a:cs typeface="Calibri"/>
                <a:sym typeface="Calibri"/>
              </a:endParaRPr>
            </a:p>
          </p:txBody>
        </p:sp>
        <p:sp>
          <p:nvSpPr>
            <p:cNvPr id="138" name="Shape 138"/>
            <p:cNvSpPr/>
            <p:nvPr/>
          </p:nvSpPr>
          <p:spPr>
            <a:xfrm>
              <a:off x="3496166" y="0"/>
              <a:ext cx="2114388" cy="2114388"/>
            </a:xfrm>
            <a:prstGeom prst="roundRect">
              <a:avLst>
                <a:gd name="adj" fmla="val 10000"/>
              </a:avLst>
            </a:prstGeom>
            <a:blipFill rotWithShape="1">
              <a:blip r:embed="rId4">
                <a:alphaModFix/>
              </a:blip>
              <a:stretch>
                <a:fillRect/>
              </a:stretch>
            </a:blipFill>
            <a:ln w="25400" cap="flat" cmpd="sng">
              <a:solidFill>
                <a:schemeClr val="lt1"/>
              </a:solidFill>
              <a:prstDash val="solid"/>
              <a:round/>
              <a:headEnd type="none" w="med" len="med"/>
              <a:tailEnd type="none" w="med" len="med"/>
            </a:ln>
          </p:spPr>
          <p:txBody>
            <a:bodyPr lIns="91425" tIns="91425" rIns="91425" bIns="91425" anchor="ctr" anchorCtr="0">
              <a:noAutofit/>
            </a:bodyPr>
            <a:lstStyle/>
            <a:p>
              <a:endParaRPr/>
            </a:p>
          </p:txBody>
        </p:sp>
        <p:sp>
          <p:nvSpPr>
            <p:cNvPr id="139" name="Shape 139"/>
            <p:cNvSpPr/>
            <p:nvPr/>
          </p:nvSpPr>
          <p:spPr>
            <a:xfrm>
              <a:off x="3587551" y="2160240"/>
              <a:ext cx="2114388" cy="2114388"/>
            </a:xfrm>
            <a:prstGeom prst="roundRect">
              <a:avLst>
                <a:gd name="adj" fmla="val 10000"/>
              </a:avLst>
            </a:prstGeom>
            <a:solidFill>
              <a:schemeClr val="accent1"/>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endParaRPr/>
            </a:p>
          </p:txBody>
        </p:sp>
        <p:sp>
          <p:nvSpPr>
            <p:cNvPr id="140" name="Shape 140"/>
            <p:cNvSpPr txBox="1"/>
            <p:nvPr/>
          </p:nvSpPr>
          <p:spPr>
            <a:xfrm>
              <a:off x="3649478" y="2222167"/>
              <a:ext cx="1990532" cy="1990532"/>
            </a:xfrm>
            <a:prstGeom prst="rect">
              <a:avLst/>
            </a:prstGeom>
            <a:solidFill>
              <a:srgbClr val="002060"/>
            </a:solidFill>
            <a:ln>
              <a:noFill/>
            </a:ln>
          </p:spPr>
          <p:txBody>
            <a:bodyPr lIns="95250" tIns="95250" rIns="95250" bIns="95250" anchor="t" anchorCtr="0">
              <a:noAutofit/>
            </a:bodyPr>
            <a:lstStyle/>
            <a:p>
              <a:pPr>
                <a:lnSpc>
                  <a:spcPct val="90000"/>
                </a:lnSpc>
                <a:buSzPct val="25000"/>
              </a:pPr>
              <a:r>
                <a:rPr lang="es-ES" sz="2500">
                  <a:solidFill>
                    <a:schemeClr val="lt1"/>
                  </a:solidFill>
                  <a:latin typeface="Calibri"/>
                  <a:ea typeface="Calibri"/>
                  <a:cs typeface="Calibri"/>
                  <a:sym typeface="Calibri"/>
                </a:rPr>
                <a:t>Organiza </a:t>
              </a:r>
            </a:p>
            <a:p>
              <a:pPr marL="228600" lvl="1" indent="-228600">
                <a:lnSpc>
                  <a:spcPct val="90000"/>
                </a:lnSpc>
                <a:spcBef>
                  <a:spcPts val="875"/>
                </a:spcBef>
                <a:buClr>
                  <a:schemeClr val="lt1"/>
                </a:buClr>
                <a:buSzPct val="100000"/>
                <a:buFont typeface="Calibri"/>
                <a:buChar char="•"/>
              </a:pPr>
              <a:r>
                <a:rPr lang="es-ES" sz="2000">
                  <a:solidFill>
                    <a:schemeClr val="lt1"/>
                  </a:solidFill>
                  <a:latin typeface="Calibri"/>
                  <a:ea typeface="Calibri"/>
                  <a:cs typeface="Calibri"/>
                  <a:sym typeface="Calibri"/>
                </a:rPr>
                <a:t>Tablas. </a:t>
              </a:r>
            </a:p>
            <a:p>
              <a:pPr marL="228600" lvl="1" indent="-228600">
                <a:lnSpc>
                  <a:spcPct val="90000"/>
                </a:lnSpc>
                <a:spcBef>
                  <a:spcPts val="300"/>
                </a:spcBef>
                <a:buClr>
                  <a:schemeClr val="lt1"/>
                </a:buClr>
                <a:buSzPct val="100000"/>
                <a:buFont typeface="Calibri"/>
                <a:buChar char="•"/>
              </a:pPr>
              <a:r>
                <a:rPr lang="es-ES" sz="2000">
                  <a:solidFill>
                    <a:schemeClr val="lt1"/>
                  </a:solidFill>
                  <a:latin typeface="Calibri"/>
                  <a:ea typeface="Calibri"/>
                  <a:cs typeface="Calibri"/>
                  <a:sym typeface="Calibri"/>
                </a:rPr>
                <a:t>Cuadros.</a:t>
              </a:r>
            </a:p>
            <a:p>
              <a:pPr marL="228600" lvl="1" indent="-228600">
                <a:lnSpc>
                  <a:spcPct val="90000"/>
                </a:lnSpc>
                <a:spcBef>
                  <a:spcPts val="300"/>
                </a:spcBef>
                <a:buClr>
                  <a:schemeClr val="lt1"/>
                </a:buClr>
                <a:buSzPct val="100000"/>
                <a:buFont typeface="Calibri"/>
                <a:buChar char="•"/>
              </a:pPr>
              <a:r>
                <a:rPr lang="es-ES" sz="2000">
                  <a:solidFill>
                    <a:schemeClr val="lt1"/>
                  </a:solidFill>
                  <a:latin typeface="Calibri"/>
                  <a:ea typeface="Calibri"/>
                  <a:cs typeface="Calibri"/>
                  <a:sym typeface="Calibri"/>
                </a:rPr>
                <a:t>Gráficos.</a:t>
              </a:r>
            </a:p>
            <a:p>
              <a:pPr marL="228600" lvl="1" indent="-228600">
                <a:lnSpc>
                  <a:spcPct val="90000"/>
                </a:lnSpc>
                <a:spcBef>
                  <a:spcPts val="300"/>
                </a:spcBef>
                <a:buClr>
                  <a:schemeClr val="lt1"/>
                </a:buClr>
                <a:buSzPct val="100000"/>
                <a:buFont typeface="Calibri"/>
                <a:buChar char="•"/>
              </a:pPr>
              <a:r>
                <a:rPr lang="es-ES" sz="2000">
                  <a:solidFill>
                    <a:schemeClr val="lt1"/>
                  </a:solidFill>
                  <a:latin typeface="Calibri"/>
                  <a:ea typeface="Calibri"/>
                  <a:cs typeface="Calibri"/>
                  <a:sym typeface="Calibri"/>
                </a:rPr>
                <a:t>Diagramas.</a:t>
              </a:r>
            </a:p>
          </p:txBody>
        </p:sp>
        <p:sp>
          <p:nvSpPr>
            <p:cNvPr id="141" name="Shape 141"/>
            <p:cNvSpPr/>
            <p:nvPr/>
          </p:nvSpPr>
          <p:spPr>
            <a:xfrm>
              <a:off x="6014044" y="792089"/>
              <a:ext cx="394082" cy="508057"/>
            </a:xfrm>
            <a:prstGeom prst="rightArrow">
              <a:avLst>
                <a:gd name="adj1" fmla="val 60000"/>
                <a:gd name="adj2" fmla="val 50000"/>
              </a:avLst>
            </a:prstGeom>
            <a:solidFill>
              <a:schemeClr val="lt1"/>
            </a:solidFill>
            <a:ln>
              <a:noFill/>
            </a:ln>
          </p:spPr>
          <p:txBody>
            <a:bodyPr lIns="91425" tIns="91425" rIns="91425" bIns="91425" anchor="ctr" anchorCtr="0">
              <a:noAutofit/>
            </a:bodyPr>
            <a:lstStyle/>
            <a:p>
              <a:endParaRPr/>
            </a:p>
          </p:txBody>
        </p:sp>
        <p:sp>
          <p:nvSpPr>
            <p:cNvPr id="142" name="Shape 142"/>
            <p:cNvSpPr txBox="1"/>
            <p:nvPr/>
          </p:nvSpPr>
          <p:spPr>
            <a:xfrm>
              <a:off x="6014044" y="893700"/>
              <a:ext cx="275857" cy="304833"/>
            </a:xfrm>
            <a:prstGeom prst="rect">
              <a:avLst/>
            </a:prstGeom>
            <a:noFill/>
            <a:ln>
              <a:noFill/>
            </a:ln>
          </p:spPr>
          <p:txBody>
            <a:bodyPr lIns="0" tIns="0" rIns="0" bIns="0" anchor="ctr" anchorCtr="0">
              <a:noAutofit/>
            </a:bodyPr>
            <a:lstStyle/>
            <a:p>
              <a:pPr algn="ctr">
                <a:lnSpc>
                  <a:spcPct val="90000"/>
                </a:lnSpc>
              </a:pPr>
              <a:endParaRPr sz="2000">
                <a:solidFill>
                  <a:schemeClr val="lt1"/>
                </a:solidFill>
                <a:latin typeface="Calibri"/>
                <a:ea typeface="Calibri"/>
                <a:cs typeface="Calibri"/>
                <a:sym typeface="Calibri"/>
              </a:endParaRPr>
            </a:p>
          </p:txBody>
        </p:sp>
        <p:sp>
          <p:nvSpPr>
            <p:cNvPr id="143" name="Shape 143"/>
            <p:cNvSpPr/>
            <p:nvPr/>
          </p:nvSpPr>
          <p:spPr>
            <a:xfrm>
              <a:off x="6736506" y="0"/>
              <a:ext cx="2114388" cy="2114388"/>
            </a:xfrm>
            <a:prstGeom prst="roundRect">
              <a:avLst>
                <a:gd name="adj" fmla="val 10000"/>
              </a:avLst>
            </a:prstGeom>
            <a:blipFill rotWithShape="1">
              <a:blip r:embed="rId5">
                <a:alphaModFix/>
              </a:blip>
              <a:stretch>
                <a:fillRect/>
              </a:stretch>
            </a:blipFill>
            <a:ln w="25400" cap="flat" cmpd="sng">
              <a:solidFill>
                <a:schemeClr val="lt1"/>
              </a:solidFill>
              <a:prstDash val="solid"/>
              <a:round/>
              <a:headEnd type="none" w="med" len="med"/>
              <a:tailEnd type="none" w="med" len="med"/>
            </a:ln>
          </p:spPr>
          <p:txBody>
            <a:bodyPr lIns="91425" tIns="91425" rIns="91425" bIns="91425" anchor="ctr" anchorCtr="0">
              <a:noAutofit/>
            </a:bodyPr>
            <a:lstStyle/>
            <a:p>
              <a:endParaRPr/>
            </a:p>
          </p:txBody>
        </p:sp>
        <p:sp>
          <p:nvSpPr>
            <p:cNvPr id="144" name="Shape 144"/>
            <p:cNvSpPr/>
            <p:nvPr/>
          </p:nvSpPr>
          <p:spPr>
            <a:xfrm>
              <a:off x="6755896" y="2088223"/>
              <a:ext cx="2114388" cy="2114388"/>
            </a:xfrm>
            <a:prstGeom prst="roundRect">
              <a:avLst>
                <a:gd name="adj" fmla="val 10000"/>
              </a:avLst>
            </a:prstGeom>
            <a:solidFill>
              <a:schemeClr val="accent1"/>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endParaRPr/>
            </a:p>
          </p:txBody>
        </p:sp>
        <p:sp>
          <p:nvSpPr>
            <p:cNvPr id="145" name="Shape 145"/>
            <p:cNvSpPr txBox="1"/>
            <p:nvPr/>
          </p:nvSpPr>
          <p:spPr>
            <a:xfrm>
              <a:off x="6817825" y="2150150"/>
              <a:ext cx="1990532" cy="1990532"/>
            </a:xfrm>
            <a:prstGeom prst="rect">
              <a:avLst/>
            </a:prstGeom>
            <a:solidFill>
              <a:srgbClr val="002060"/>
            </a:solidFill>
            <a:ln>
              <a:noFill/>
            </a:ln>
          </p:spPr>
          <p:txBody>
            <a:bodyPr lIns="95250" tIns="95250" rIns="95250" bIns="95250" anchor="t" anchorCtr="0">
              <a:noAutofit/>
            </a:bodyPr>
            <a:lstStyle/>
            <a:p>
              <a:pPr>
                <a:lnSpc>
                  <a:spcPct val="90000"/>
                </a:lnSpc>
                <a:buSzPct val="25000"/>
              </a:pPr>
              <a:r>
                <a:rPr lang="es-ES" sz="2500" dirty="0">
                  <a:solidFill>
                    <a:schemeClr val="lt1"/>
                  </a:solidFill>
                  <a:latin typeface="Calibri"/>
                  <a:ea typeface="Calibri"/>
                  <a:cs typeface="Calibri"/>
                  <a:sym typeface="Calibri"/>
                </a:rPr>
                <a:t>Interpreta </a:t>
              </a:r>
            </a:p>
            <a:p>
              <a:pPr marL="228600" lvl="1" indent="-228600">
                <a:lnSpc>
                  <a:spcPct val="90000"/>
                </a:lnSpc>
                <a:spcBef>
                  <a:spcPts val="875"/>
                </a:spcBef>
                <a:buClr>
                  <a:schemeClr val="lt1"/>
                </a:buClr>
                <a:buSzPct val="100000"/>
                <a:buFont typeface="Calibri"/>
                <a:buChar char="•"/>
              </a:pPr>
              <a:r>
                <a:rPr lang="es-ES" sz="2000" dirty="0">
                  <a:solidFill>
                    <a:schemeClr val="lt1"/>
                  </a:solidFill>
                  <a:latin typeface="Calibri"/>
                  <a:ea typeface="Calibri"/>
                  <a:cs typeface="Calibri"/>
                  <a:sym typeface="Calibri"/>
                </a:rPr>
                <a:t>Análisis </a:t>
              </a:r>
            </a:p>
            <a:p>
              <a:pPr marL="228600" lvl="1" indent="-228600">
                <a:lnSpc>
                  <a:spcPct val="90000"/>
                </a:lnSpc>
                <a:spcBef>
                  <a:spcPts val="300"/>
                </a:spcBef>
                <a:buClr>
                  <a:schemeClr val="lt1"/>
                </a:buClr>
                <a:buSzPct val="100000"/>
                <a:buFont typeface="Calibri"/>
                <a:buChar char="•"/>
              </a:pPr>
              <a:r>
                <a:rPr lang="es-ES" sz="2000" dirty="0">
                  <a:solidFill>
                    <a:schemeClr val="lt1"/>
                  </a:solidFill>
                  <a:latin typeface="Calibri"/>
                  <a:ea typeface="Calibri"/>
                  <a:cs typeface="Calibri"/>
                  <a:sym typeface="Calibri"/>
                </a:rPr>
                <a:t>Opinión critica.</a:t>
              </a:r>
            </a:p>
            <a:p>
              <a:pPr marL="228600" lvl="1" indent="-228600">
                <a:lnSpc>
                  <a:spcPct val="90000"/>
                </a:lnSpc>
                <a:spcBef>
                  <a:spcPts val="300"/>
                </a:spcBef>
                <a:buClr>
                  <a:schemeClr val="lt1"/>
                </a:buClr>
                <a:buSzPct val="100000"/>
                <a:buFont typeface="Calibri"/>
                <a:buChar char="•"/>
              </a:pPr>
              <a:r>
                <a:rPr lang="es-ES" sz="2000" dirty="0">
                  <a:solidFill>
                    <a:schemeClr val="lt1"/>
                  </a:solidFill>
                  <a:latin typeface="Calibri"/>
                  <a:ea typeface="Calibri"/>
                  <a:cs typeface="Calibri"/>
                  <a:sym typeface="Calibri"/>
                </a:rPr>
                <a:t>Conclusiones.</a:t>
              </a:r>
            </a:p>
            <a:p>
              <a:pPr marL="228600" lvl="1" indent="-228600">
                <a:lnSpc>
                  <a:spcPct val="90000"/>
                </a:lnSpc>
                <a:spcBef>
                  <a:spcPts val="300"/>
                </a:spcBef>
                <a:buClr>
                  <a:schemeClr val="lt1"/>
                </a:buClr>
                <a:buSzPct val="100000"/>
                <a:buFont typeface="Calibri"/>
                <a:buChar char="•"/>
              </a:pPr>
              <a:r>
                <a:rPr lang="es-ES" sz="2000" dirty="0">
                  <a:solidFill>
                    <a:schemeClr val="lt1"/>
                  </a:solidFill>
                  <a:latin typeface="Calibri"/>
                  <a:ea typeface="Calibri"/>
                  <a:cs typeface="Calibri"/>
                  <a:sym typeface="Calibri"/>
                </a:rPr>
                <a:t>Sugerencias,.</a:t>
              </a:r>
            </a:p>
          </p:txBody>
        </p:sp>
      </p:grpSp>
      <p:sp>
        <p:nvSpPr>
          <p:cNvPr id="146" name="Shape 146"/>
          <p:cNvSpPr/>
          <p:nvPr/>
        </p:nvSpPr>
        <p:spPr>
          <a:xfrm>
            <a:off x="2783632" y="5517232"/>
            <a:ext cx="7632848" cy="1152128"/>
          </a:xfrm>
          <a:prstGeom prst="leftRightArrow">
            <a:avLst>
              <a:gd name="adj1" fmla="val 50000"/>
              <a:gd name="adj2" fmla="val 50000"/>
            </a:avLst>
          </a:prstGeom>
          <a:solidFill>
            <a:srgbClr val="35F0F9"/>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algn="ctr">
              <a:buSzPct val="25000"/>
            </a:pPr>
            <a:r>
              <a:rPr lang="es-ES" sz="2600" b="1" i="1">
                <a:solidFill>
                  <a:schemeClr val="dk1"/>
                </a:solidFill>
                <a:latin typeface="Calibri"/>
                <a:ea typeface="Calibri"/>
                <a:cs typeface="Calibri"/>
                <a:sym typeface="Calibri"/>
              </a:rPr>
              <a:t>Tomar decisiones oportunas y eficientes</a:t>
            </a:r>
          </a:p>
        </p:txBody>
      </p:sp>
      <p:sp>
        <p:nvSpPr>
          <p:cNvPr id="148" name="Shape 148"/>
          <p:cNvSpPr/>
          <p:nvPr/>
        </p:nvSpPr>
        <p:spPr>
          <a:xfrm>
            <a:off x="7608167" y="3599308"/>
            <a:ext cx="576064" cy="484631"/>
          </a:xfrm>
          <a:prstGeom prst="rightArrow">
            <a:avLst>
              <a:gd name="adj1" fmla="val 50000"/>
              <a:gd name="adj2" fmla="val 50000"/>
            </a:avLst>
          </a:prstGeom>
          <a:solidFill>
            <a:srgbClr val="35F0F9"/>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49" name="Shape 149"/>
          <p:cNvSpPr/>
          <p:nvPr/>
        </p:nvSpPr>
        <p:spPr>
          <a:xfrm>
            <a:off x="4367808" y="3599308"/>
            <a:ext cx="576064" cy="484631"/>
          </a:xfrm>
          <a:prstGeom prst="rightArrow">
            <a:avLst>
              <a:gd name="adj1" fmla="val 50000"/>
              <a:gd name="adj2" fmla="val 50000"/>
            </a:avLst>
          </a:prstGeom>
          <a:solidFill>
            <a:srgbClr val="35F0F9"/>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CuadroTexto 20">
            <a:extLst>
              <a:ext uri="{FF2B5EF4-FFF2-40B4-BE49-F238E27FC236}">
                <a16:creationId xmlns:a16="http://schemas.microsoft.com/office/drawing/2014/main" id="{76BF0E63-BBCA-4707-A8F6-574767AED44E}"/>
              </a:ext>
            </a:extLst>
          </p:cNvPr>
          <p:cNvSpPr txBox="1"/>
          <p:nvPr/>
        </p:nvSpPr>
        <p:spPr>
          <a:xfrm>
            <a:off x="581089" y="268306"/>
            <a:ext cx="11233248" cy="523220"/>
          </a:xfrm>
          <a:prstGeom prst="rect">
            <a:avLst/>
          </a:prstGeom>
          <a:noFill/>
        </p:spPr>
        <p:txBody>
          <a:bodyPr wrap="square">
            <a:spAutoFit/>
          </a:bodyPr>
          <a:lstStyle/>
          <a:p>
            <a:pPr algn="ctr">
              <a:buSzPct val="25000"/>
            </a:pPr>
            <a:r>
              <a:rPr lang="es-ES" sz="2800" b="1" cap="all" dirty="0">
                <a:solidFill>
                  <a:srgbClr val="003192"/>
                </a:solidFill>
                <a:effectLst>
                  <a:reflection blurRad="12700" stA="48000" endA="300" endPos="55000" dir="5400000" sy="-90000" algn="bl" rotWithShape="0"/>
                </a:effectLst>
                <a:latin typeface="Arial" pitchFamily="34" charset="0"/>
                <a:ea typeface="+mj-ea"/>
                <a:cs typeface="Arial" pitchFamily="34" charset="0"/>
                <a:sym typeface="Calibri"/>
              </a:rPr>
              <a:t>PASOS PARA REALIZAR ANALISIS ESTADISTICO</a:t>
            </a:r>
          </a:p>
        </p:txBody>
      </p:sp>
      <mc:AlternateContent xmlns:mc="http://schemas.openxmlformats.org/markup-compatibility/2006">
        <mc:Choice xmlns:p14="http://schemas.microsoft.com/office/powerpoint/2010/main" Requires="p14">
          <p:contentPart p14:bwMode="auto" r:id="rId6">
            <p14:nvContentPartPr>
              <p14:cNvPr id="2" name="Entrada de lápiz 1">
                <a:extLst>
                  <a:ext uri="{FF2B5EF4-FFF2-40B4-BE49-F238E27FC236}">
                    <a16:creationId xmlns:a16="http://schemas.microsoft.com/office/drawing/2014/main" id="{C1498543-E39B-46E3-AE97-6BA8B21BB52C}"/>
                  </a:ext>
                </a:extLst>
              </p14:cNvPr>
              <p14:cNvContentPartPr/>
              <p14:nvPr/>
            </p14:nvContentPartPr>
            <p14:xfrm>
              <a:off x="3330360" y="3398040"/>
              <a:ext cx="7998120" cy="1988280"/>
            </p14:xfrm>
          </p:contentPart>
        </mc:Choice>
        <mc:Fallback>
          <p:pic>
            <p:nvPicPr>
              <p:cNvPr id="2" name="Entrada de lápiz 1">
                <a:extLst>
                  <a:ext uri="{FF2B5EF4-FFF2-40B4-BE49-F238E27FC236}">
                    <a16:creationId xmlns:a16="http://schemas.microsoft.com/office/drawing/2014/main" id="{C1498543-E39B-46E3-AE97-6BA8B21BB52C}"/>
                  </a:ext>
                </a:extLst>
              </p:cNvPr>
              <p:cNvPicPr/>
              <p:nvPr/>
            </p:nvPicPr>
            <p:blipFill>
              <a:blip r:embed="rId7"/>
              <a:stretch>
                <a:fillRect/>
              </a:stretch>
            </p:blipFill>
            <p:spPr>
              <a:xfrm>
                <a:off x="3321000" y="3388680"/>
                <a:ext cx="8016840" cy="2007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Shape 198"/>
          <p:cNvSpPr txBox="1">
            <a:spLocks noGrp="1"/>
          </p:cNvSpPr>
          <p:nvPr>
            <p:ph idx="1"/>
          </p:nvPr>
        </p:nvSpPr>
        <p:spPr>
          <a:xfrm>
            <a:off x="7824192" y="1905001"/>
            <a:ext cx="3061632" cy="3870189"/>
          </a:xfrm>
          <a:prstGeom prst="rect">
            <a:avLst/>
          </a:prstGeom>
          <a:noFill/>
          <a:ln>
            <a:noFill/>
          </a:ln>
        </p:spPr>
        <p:txBody>
          <a:bodyPr vert="horz" lIns="91425" tIns="45700" rIns="91425" bIns="45700" anchor="t" anchorCtr="0">
            <a:noAutofit/>
          </a:bodyPr>
          <a:lstStyle/>
          <a:p>
            <a:pPr>
              <a:lnSpc>
                <a:spcPct val="80000"/>
              </a:lnSpc>
              <a:spcBef>
                <a:spcPts val="0"/>
              </a:spcBef>
              <a:buClr>
                <a:srgbClr val="31859B"/>
              </a:buClr>
              <a:buSzPct val="97368"/>
              <a:buFont typeface="Arial"/>
              <a:buChar char="•"/>
            </a:pPr>
            <a:r>
              <a:rPr lang="es-ES" sz="1850">
                <a:solidFill>
                  <a:srgbClr val="31859B"/>
                </a:solidFill>
                <a:latin typeface="Arial"/>
                <a:ea typeface="Arial"/>
                <a:cs typeface="Arial"/>
                <a:sym typeface="Arial"/>
              </a:rPr>
              <a:t>Organismos oficiales.</a:t>
            </a:r>
          </a:p>
          <a:p>
            <a:pPr>
              <a:lnSpc>
                <a:spcPct val="80000"/>
              </a:lnSpc>
              <a:spcBef>
                <a:spcPts val="370"/>
              </a:spcBef>
              <a:buClr>
                <a:srgbClr val="31859B"/>
              </a:buClr>
              <a:buSzPct val="97368"/>
              <a:buFont typeface="Arial"/>
              <a:buChar char="•"/>
            </a:pPr>
            <a:r>
              <a:rPr lang="es-ES" sz="1850">
                <a:solidFill>
                  <a:srgbClr val="31859B"/>
                </a:solidFill>
                <a:latin typeface="Arial"/>
                <a:ea typeface="Arial"/>
                <a:cs typeface="Arial"/>
                <a:sym typeface="Arial"/>
              </a:rPr>
              <a:t>Diarios y revistas.</a:t>
            </a:r>
          </a:p>
          <a:p>
            <a:pPr>
              <a:lnSpc>
                <a:spcPct val="80000"/>
              </a:lnSpc>
              <a:spcBef>
                <a:spcPts val="370"/>
              </a:spcBef>
              <a:buClr>
                <a:srgbClr val="31859B"/>
              </a:buClr>
              <a:buSzPct val="97368"/>
              <a:buFont typeface="Arial"/>
              <a:buChar char="•"/>
            </a:pPr>
            <a:r>
              <a:rPr lang="es-ES" sz="1850">
                <a:solidFill>
                  <a:srgbClr val="31859B"/>
                </a:solidFill>
                <a:latin typeface="Arial"/>
                <a:ea typeface="Arial"/>
                <a:cs typeface="Arial"/>
                <a:sym typeface="Arial"/>
              </a:rPr>
              <a:t>Políticos.</a:t>
            </a:r>
          </a:p>
          <a:p>
            <a:pPr>
              <a:lnSpc>
                <a:spcPct val="80000"/>
              </a:lnSpc>
              <a:spcBef>
                <a:spcPts val="370"/>
              </a:spcBef>
              <a:buClr>
                <a:srgbClr val="31859B"/>
              </a:buClr>
              <a:buSzPct val="97368"/>
              <a:buFont typeface="Arial"/>
              <a:buChar char="•"/>
            </a:pPr>
            <a:r>
              <a:rPr lang="es-ES" sz="1850">
                <a:solidFill>
                  <a:srgbClr val="31859B"/>
                </a:solidFill>
                <a:latin typeface="Arial"/>
                <a:ea typeface="Arial"/>
                <a:cs typeface="Arial"/>
                <a:sym typeface="Arial"/>
              </a:rPr>
              <a:t>Deportes.</a:t>
            </a:r>
          </a:p>
          <a:p>
            <a:pPr>
              <a:lnSpc>
                <a:spcPct val="80000"/>
              </a:lnSpc>
              <a:spcBef>
                <a:spcPts val="370"/>
              </a:spcBef>
              <a:buClr>
                <a:srgbClr val="31859B"/>
              </a:buClr>
              <a:buSzPct val="97368"/>
              <a:buFont typeface="Arial"/>
              <a:buChar char="•"/>
            </a:pPr>
            <a:r>
              <a:rPr lang="es-ES" sz="1850">
                <a:solidFill>
                  <a:srgbClr val="31859B"/>
                </a:solidFill>
                <a:latin typeface="Arial"/>
                <a:ea typeface="Arial"/>
                <a:cs typeface="Arial"/>
                <a:sym typeface="Arial"/>
              </a:rPr>
              <a:t>Marketing.</a:t>
            </a:r>
          </a:p>
          <a:p>
            <a:pPr>
              <a:lnSpc>
                <a:spcPct val="80000"/>
              </a:lnSpc>
              <a:spcBef>
                <a:spcPts val="370"/>
              </a:spcBef>
              <a:buClr>
                <a:srgbClr val="31859B"/>
              </a:buClr>
              <a:buSzPct val="97368"/>
              <a:buFont typeface="Arial"/>
              <a:buChar char="•"/>
            </a:pPr>
            <a:r>
              <a:rPr lang="es-ES" sz="1850">
                <a:solidFill>
                  <a:srgbClr val="31859B"/>
                </a:solidFill>
                <a:latin typeface="Arial"/>
                <a:ea typeface="Arial"/>
                <a:cs typeface="Arial"/>
                <a:sym typeface="Arial"/>
              </a:rPr>
              <a:t>Control de calidad.</a:t>
            </a:r>
          </a:p>
          <a:p>
            <a:pPr>
              <a:lnSpc>
                <a:spcPct val="80000"/>
              </a:lnSpc>
              <a:spcBef>
                <a:spcPts val="370"/>
              </a:spcBef>
              <a:buClr>
                <a:srgbClr val="31859B"/>
              </a:buClr>
              <a:buSzPct val="97368"/>
              <a:buFont typeface="Arial"/>
              <a:buChar char="•"/>
            </a:pPr>
            <a:r>
              <a:rPr lang="es-ES" sz="1850">
                <a:solidFill>
                  <a:srgbClr val="31859B"/>
                </a:solidFill>
                <a:latin typeface="Arial"/>
                <a:ea typeface="Arial"/>
                <a:cs typeface="Arial"/>
                <a:sym typeface="Arial"/>
              </a:rPr>
              <a:t>Administradores.</a:t>
            </a:r>
          </a:p>
          <a:p>
            <a:pPr>
              <a:lnSpc>
                <a:spcPct val="80000"/>
              </a:lnSpc>
              <a:spcBef>
                <a:spcPts val="370"/>
              </a:spcBef>
              <a:buClr>
                <a:srgbClr val="31859B"/>
              </a:buClr>
              <a:buSzPct val="97368"/>
              <a:buFont typeface="Arial"/>
              <a:buChar char="•"/>
            </a:pPr>
            <a:r>
              <a:rPr lang="es-ES" sz="1850">
                <a:solidFill>
                  <a:srgbClr val="31859B"/>
                </a:solidFill>
                <a:latin typeface="Arial"/>
                <a:ea typeface="Arial"/>
                <a:cs typeface="Arial"/>
                <a:sym typeface="Arial"/>
              </a:rPr>
              <a:t>Contadores.</a:t>
            </a:r>
          </a:p>
          <a:p>
            <a:pPr>
              <a:lnSpc>
                <a:spcPct val="80000"/>
              </a:lnSpc>
              <a:spcBef>
                <a:spcPts val="370"/>
              </a:spcBef>
              <a:buClr>
                <a:srgbClr val="31859B"/>
              </a:buClr>
              <a:buSzPct val="97368"/>
              <a:buFont typeface="Arial"/>
              <a:buChar char="•"/>
            </a:pPr>
            <a:r>
              <a:rPr lang="es-ES" sz="1850">
                <a:solidFill>
                  <a:srgbClr val="31859B"/>
                </a:solidFill>
                <a:latin typeface="Arial"/>
                <a:ea typeface="Arial"/>
                <a:cs typeface="Arial"/>
                <a:sym typeface="Arial"/>
              </a:rPr>
              <a:t>Ingenieros.</a:t>
            </a:r>
          </a:p>
          <a:p>
            <a:pPr>
              <a:lnSpc>
                <a:spcPct val="80000"/>
              </a:lnSpc>
              <a:spcBef>
                <a:spcPts val="370"/>
              </a:spcBef>
              <a:buClr>
                <a:srgbClr val="31859B"/>
              </a:buClr>
              <a:buSzPct val="97368"/>
              <a:buFont typeface="Arial"/>
              <a:buChar char="•"/>
            </a:pPr>
            <a:r>
              <a:rPr lang="es-ES" sz="1850">
                <a:solidFill>
                  <a:srgbClr val="31859B"/>
                </a:solidFill>
                <a:latin typeface="Arial"/>
                <a:ea typeface="Arial"/>
                <a:cs typeface="Arial"/>
                <a:sym typeface="Arial"/>
              </a:rPr>
              <a:t>Investigadores científicos.</a:t>
            </a:r>
          </a:p>
          <a:p>
            <a:pPr>
              <a:lnSpc>
                <a:spcPct val="80000"/>
              </a:lnSpc>
              <a:spcBef>
                <a:spcPts val="370"/>
              </a:spcBef>
              <a:buClr>
                <a:srgbClr val="31859B"/>
              </a:buClr>
              <a:buSzPct val="97368"/>
              <a:buFont typeface="Arial"/>
              <a:buChar char="•"/>
            </a:pPr>
            <a:r>
              <a:rPr lang="es-ES" sz="1850">
                <a:solidFill>
                  <a:srgbClr val="31859B"/>
                </a:solidFill>
                <a:latin typeface="Arial"/>
                <a:ea typeface="Arial"/>
                <a:cs typeface="Arial"/>
                <a:sym typeface="Arial"/>
              </a:rPr>
              <a:t>Médicos</a:t>
            </a:r>
          </a:p>
          <a:p>
            <a:pPr>
              <a:lnSpc>
                <a:spcPct val="80000"/>
              </a:lnSpc>
              <a:spcBef>
                <a:spcPts val="370"/>
              </a:spcBef>
              <a:buClr>
                <a:srgbClr val="31859B"/>
              </a:buClr>
              <a:buSzPct val="97368"/>
              <a:buFont typeface="Arial"/>
              <a:buChar char="•"/>
            </a:pPr>
            <a:r>
              <a:rPr lang="es-ES" sz="1850">
                <a:solidFill>
                  <a:srgbClr val="31859B"/>
                </a:solidFill>
                <a:latin typeface="Arial"/>
                <a:ea typeface="Arial"/>
                <a:cs typeface="Arial"/>
                <a:sym typeface="Arial"/>
              </a:rPr>
              <a:t>etc.</a:t>
            </a:r>
          </a:p>
          <a:p>
            <a:pPr>
              <a:lnSpc>
                <a:spcPct val="80000"/>
              </a:lnSpc>
              <a:spcBef>
                <a:spcPts val="370"/>
              </a:spcBef>
              <a:buClr>
                <a:schemeClr val="dk1"/>
              </a:buClr>
              <a:buSzPct val="97368"/>
              <a:buNone/>
            </a:pPr>
            <a:endParaRPr sz="1850">
              <a:solidFill>
                <a:schemeClr val="dk1"/>
              </a:solidFill>
              <a:latin typeface="Calibri"/>
              <a:ea typeface="Calibri"/>
              <a:cs typeface="Calibri"/>
              <a:sym typeface="Calibri"/>
            </a:endParaRPr>
          </a:p>
        </p:txBody>
      </p:sp>
      <p:pic>
        <p:nvPicPr>
          <p:cNvPr id="199" name="Shape 199" descr="http://laportadacanada.com/userfiles/images/fo%201%20migracion(5).jpg"/>
          <p:cNvPicPr preferRelativeResize="0"/>
          <p:nvPr/>
        </p:nvPicPr>
        <p:blipFill rotWithShape="1">
          <a:blip r:embed="rId3">
            <a:alphaModFix/>
          </a:blip>
          <a:srcRect/>
          <a:stretch/>
        </p:blipFill>
        <p:spPr>
          <a:xfrm>
            <a:off x="2132314" y="1772815"/>
            <a:ext cx="5547862" cy="4032446"/>
          </a:xfrm>
          <a:prstGeom prst="rect">
            <a:avLst/>
          </a:prstGeom>
          <a:noFill/>
          <a:ln>
            <a:noFill/>
          </a:ln>
        </p:spPr>
      </p:pic>
      <p:sp>
        <p:nvSpPr>
          <p:cNvPr id="200" name="Shape 200"/>
          <p:cNvSpPr/>
          <p:nvPr/>
        </p:nvSpPr>
        <p:spPr>
          <a:xfrm>
            <a:off x="2999655" y="6165303"/>
            <a:ext cx="5904656" cy="369332"/>
          </a:xfrm>
          <a:prstGeom prst="rect">
            <a:avLst/>
          </a:prstGeom>
          <a:noFill/>
          <a:ln>
            <a:noFill/>
          </a:ln>
        </p:spPr>
        <p:txBody>
          <a:bodyPr lIns="91425" tIns="45700" rIns="91425" bIns="45700" anchor="t" anchorCtr="0">
            <a:noAutofit/>
          </a:bodyPr>
          <a:lstStyle/>
          <a:p>
            <a:pPr>
              <a:buSzPct val="25000"/>
            </a:pPr>
            <a:r>
              <a:rPr lang="es-ES" dirty="0">
                <a:solidFill>
                  <a:schemeClr val="dk1"/>
                </a:solidFill>
                <a:latin typeface="Calibri"/>
                <a:ea typeface="Calibri"/>
                <a:cs typeface="Calibri"/>
                <a:sym typeface="Calibri"/>
              </a:rPr>
              <a:t>http://</a:t>
            </a:r>
            <a:r>
              <a:rPr lang="es-ES" u="sng" dirty="0">
                <a:solidFill>
                  <a:schemeClr val="hlink"/>
                </a:solidFill>
                <a:latin typeface="Calibri"/>
                <a:ea typeface="Calibri"/>
                <a:cs typeface="Calibri"/>
                <a:sym typeface="Calibri"/>
                <a:hlinkClick r:id="rId4"/>
              </a:rPr>
              <a:t>www.youtube.com/watch?v=4-Iitl9P7S4</a:t>
            </a:r>
          </a:p>
        </p:txBody>
      </p:sp>
      <p:sp>
        <p:nvSpPr>
          <p:cNvPr id="7" name="CuadroTexto 6">
            <a:extLst>
              <a:ext uri="{FF2B5EF4-FFF2-40B4-BE49-F238E27FC236}">
                <a16:creationId xmlns:a16="http://schemas.microsoft.com/office/drawing/2014/main" id="{178D02B0-4F6C-4776-9316-135AA2999EDD}"/>
              </a:ext>
            </a:extLst>
          </p:cNvPr>
          <p:cNvSpPr txBox="1"/>
          <p:nvPr/>
        </p:nvSpPr>
        <p:spPr>
          <a:xfrm>
            <a:off x="2902811" y="559590"/>
            <a:ext cx="6098344" cy="523220"/>
          </a:xfrm>
          <a:prstGeom prst="rect">
            <a:avLst/>
          </a:prstGeom>
          <a:noFill/>
        </p:spPr>
        <p:txBody>
          <a:bodyPr wrap="square">
            <a:spAutoFit/>
          </a:bodyPr>
          <a:lstStyle/>
          <a:p>
            <a:r>
              <a:rPr lang="es-ES" sz="2800" b="1" cap="all" dirty="0">
                <a:solidFill>
                  <a:srgbClr val="003192"/>
                </a:solidFill>
                <a:effectLst>
                  <a:reflection blurRad="12700" stA="48000" endA="300" endPos="55000" dir="5400000" sy="-90000" algn="bl" rotWithShape="0"/>
                </a:effectLst>
                <a:latin typeface="Arial" pitchFamily="34" charset="0"/>
                <a:ea typeface="+mj-ea"/>
                <a:cs typeface="Arial" pitchFamily="34" charset="0"/>
                <a:sym typeface="Calibri"/>
              </a:rPr>
              <a:t>Aplicación de la Estadística</a:t>
            </a:r>
            <a:endParaRPr lang="es-PE" sz="2800" b="1" cap="all" dirty="0">
              <a:solidFill>
                <a:srgbClr val="003192"/>
              </a:solidFill>
              <a:effectLst>
                <a:reflection blurRad="12700" stA="48000" endA="300" endPos="55000" dir="5400000" sy="-90000" algn="bl" rotWithShape="0"/>
              </a:effectLst>
              <a:latin typeface="Arial" pitchFamily="34" charset="0"/>
              <a:ea typeface="+mj-ea"/>
              <a:cs typeface="Arial" pitchFamily="34" charset="0"/>
            </a:endParaRPr>
          </a:p>
        </p:txBody>
      </p:sp>
      <mc:AlternateContent xmlns:mc="http://schemas.openxmlformats.org/markup-compatibility/2006">
        <mc:Choice xmlns:p14="http://schemas.microsoft.com/office/powerpoint/2010/main" Requires="p14">
          <p:contentPart p14:bwMode="auto" r:id="rId5">
            <p14:nvContentPartPr>
              <p14:cNvPr id="2" name="Entrada de lápiz 1">
                <a:extLst>
                  <a:ext uri="{FF2B5EF4-FFF2-40B4-BE49-F238E27FC236}">
                    <a16:creationId xmlns:a16="http://schemas.microsoft.com/office/drawing/2014/main" id="{8A35ABCF-FAA6-4276-969B-6DAC252FF4D6}"/>
                  </a:ext>
                </a:extLst>
              </p14:cNvPr>
              <p14:cNvContentPartPr/>
              <p14:nvPr/>
            </p14:nvContentPartPr>
            <p14:xfrm>
              <a:off x="7702920" y="2200680"/>
              <a:ext cx="3324600" cy="3378240"/>
            </p14:xfrm>
          </p:contentPart>
        </mc:Choice>
        <mc:Fallback>
          <p:pic>
            <p:nvPicPr>
              <p:cNvPr id="2" name="Entrada de lápiz 1">
                <a:extLst>
                  <a:ext uri="{FF2B5EF4-FFF2-40B4-BE49-F238E27FC236}">
                    <a16:creationId xmlns:a16="http://schemas.microsoft.com/office/drawing/2014/main" id="{8A35ABCF-FAA6-4276-969B-6DAC252FF4D6}"/>
                  </a:ext>
                </a:extLst>
              </p:cNvPr>
              <p:cNvPicPr/>
              <p:nvPr/>
            </p:nvPicPr>
            <p:blipFill>
              <a:blip r:embed="rId6"/>
              <a:stretch>
                <a:fillRect/>
              </a:stretch>
            </p:blipFill>
            <p:spPr>
              <a:xfrm>
                <a:off x="7693560" y="2191320"/>
                <a:ext cx="3343320" cy="3396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2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División de la Estadística clásica</a:t>
            </a:r>
            <a:endParaRPr lang="es-PE" dirty="0"/>
          </a:p>
        </p:txBody>
      </p:sp>
      <p:sp>
        <p:nvSpPr>
          <p:cNvPr id="3" name="2 Marcador de texto"/>
          <p:cNvSpPr>
            <a:spLocks noGrp="1"/>
          </p:cNvSpPr>
          <p:nvPr>
            <p:ph type="body" idx="1"/>
          </p:nvPr>
        </p:nvSpPr>
        <p:spPr>
          <a:xfrm>
            <a:off x="1752600" y="1412776"/>
            <a:ext cx="8686800" cy="432048"/>
          </a:xfrm>
        </p:spPr>
        <p:txBody>
          <a:bodyPr/>
          <a:lstStyle/>
          <a:p>
            <a:pPr marL="0" indent="0">
              <a:buNone/>
            </a:pPr>
            <a:r>
              <a:rPr lang="es-PE" dirty="0"/>
              <a:t>La estadística clásica está dividida en dos grandes áreas:</a:t>
            </a:r>
          </a:p>
          <a:p>
            <a:pPr marL="0" indent="0">
              <a:buNone/>
            </a:pPr>
            <a:endParaRPr lang="es-PE" dirty="0"/>
          </a:p>
        </p:txBody>
      </p:sp>
      <p:sp>
        <p:nvSpPr>
          <p:cNvPr id="6" name="5 Marcador de número de diapositiva"/>
          <p:cNvSpPr>
            <a:spLocks noGrp="1"/>
          </p:cNvSpPr>
          <p:nvPr>
            <p:ph type="sldNum" sz="quarter" idx="12"/>
          </p:nvPr>
        </p:nvSpPr>
        <p:spPr/>
        <p:txBody>
          <a:bodyPr/>
          <a:lstStyle/>
          <a:p>
            <a:fld id="{1D24C974-5669-4F4D-B5F7-AEFAF0EB8F68}" type="slidenum">
              <a:rPr lang="es-PE" smtClean="0"/>
              <a:pPr/>
              <a:t>12</a:t>
            </a:fld>
            <a:endParaRPr lang="es-PE" dirty="0"/>
          </a:p>
        </p:txBody>
      </p:sp>
      <p:graphicFrame>
        <p:nvGraphicFramePr>
          <p:cNvPr id="7" name="6 Diagrama"/>
          <p:cNvGraphicFramePr/>
          <p:nvPr/>
        </p:nvGraphicFramePr>
        <p:xfrm>
          <a:off x="2567608" y="2204728"/>
          <a:ext cx="7273304" cy="244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926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graphicEl>
                                              <a:dgm id="{F674BB0A-18B2-4258-9B4D-8AC92A92B118}"/>
                                            </p:graphicEl>
                                          </p:spTgt>
                                        </p:tgtEl>
                                        <p:attrNameLst>
                                          <p:attrName>style.visibility</p:attrName>
                                        </p:attrNameLst>
                                      </p:cBhvr>
                                      <p:to>
                                        <p:strVal val="visible"/>
                                      </p:to>
                                    </p:set>
                                    <p:anim calcmode="lin" valueType="num">
                                      <p:cBhvr additive="base">
                                        <p:cTn id="11" dur="500" fill="hold"/>
                                        <p:tgtEl>
                                          <p:spTgt spid="7">
                                            <p:graphicEl>
                                              <a:dgm id="{F674BB0A-18B2-4258-9B4D-8AC92A92B118}"/>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graphicEl>
                                              <a:dgm id="{F674BB0A-18B2-4258-9B4D-8AC92A92B118}"/>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graphicEl>
                                              <a:dgm id="{A0CC7905-7CB2-4A6B-A77E-8E1D1CEC0077}"/>
                                            </p:graphicEl>
                                          </p:spTgt>
                                        </p:tgtEl>
                                        <p:attrNameLst>
                                          <p:attrName>style.visibility</p:attrName>
                                        </p:attrNameLst>
                                      </p:cBhvr>
                                      <p:to>
                                        <p:strVal val="visible"/>
                                      </p:to>
                                    </p:set>
                                    <p:anim calcmode="lin" valueType="num">
                                      <p:cBhvr additive="base">
                                        <p:cTn id="17" dur="500" fill="hold"/>
                                        <p:tgtEl>
                                          <p:spTgt spid="7">
                                            <p:graphicEl>
                                              <a:dgm id="{A0CC7905-7CB2-4A6B-A77E-8E1D1CEC0077}"/>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A0CC7905-7CB2-4A6B-A77E-8E1D1CEC0077}"/>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graphicEl>
                                              <a:dgm id="{3B3FC543-1D7F-4A6F-A6F0-B39C17F71DEF}"/>
                                            </p:graphicEl>
                                          </p:spTgt>
                                        </p:tgtEl>
                                        <p:attrNameLst>
                                          <p:attrName>style.visibility</p:attrName>
                                        </p:attrNameLst>
                                      </p:cBhvr>
                                      <p:to>
                                        <p:strVal val="visible"/>
                                      </p:to>
                                    </p:set>
                                    <p:anim calcmode="lin" valueType="num">
                                      <p:cBhvr additive="base">
                                        <p:cTn id="21" dur="500" fill="hold"/>
                                        <p:tgtEl>
                                          <p:spTgt spid="7">
                                            <p:graphicEl>
                                              <a:dgm id="{3B3FC543-1D7F-4A6F-A6F0-B39C17F71DEF}"/>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graphicEl>
                                              <a:dgm id="{3B3FC543-1D7F-4A6F-A6F0-B39C17F71DEF}"/>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graphicEl>
                                              <a:dgm id="{640F4AE5-F494-496E-B653-62D389AD4F89}"/>
                                            </p:graphicEl>
                                          </p:spTgt>
                                        </p:tgtEl>
                                        <p:attrNameLst>
                                          <p:attrName>style.visibility</p:attrName>
                                        </p:attrNameLst>
                                      </p:cBhvr>
                                      <p:to>
                                        <p:strVal val="visible"/>
                                      </p:to>
                                    </p:set>
                                    <p:anim calcmode="lin" valueType="num">
                                      <p:cBhvr additive="base">
                                        <p:cTn id="27" dur="500" fill="hold"/>
                                        <p:tgtEl>
                                          <p:spTgt spid="7">
                                            <p:graphicEl>
                                              <a:dgm id="{640F4AE5-F494-496E-B653-62D389AD4F89}"/>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graphicEl>
                                              <a:dgm id="{640F4AE5-F494-496E-B653-62D389AD4F89}"/>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graphicEl>
                                              <a:dgm id="{6A24DF16-E094-4435-8E7F-6401A684B41D}"/>
                                            </p:graphicEl>
                                          </p:spTgt>
                                        </p:tgtEl>
                                        <p:attrNameLst>
                                          <p:attrName>style.visibility</p:attrName>
                                        </p:attrNameLst>
                                      </p:cBhvr>
                                      <p:to>
                                        <p:strVal val="visible"/>
                                      </p:to>
                                    </p:set>
                                    <p:anim calcmode="lin" valueType="num">
                                      <p:cBhvr additive="base">
                                        <p:cTn id="31" dur="500" fill="hold"/>
                                        <p:tgtEl>
                                          <p:spTgt spid="7">
                                            <p:graphicEl>
                                              <a:dgm id="{6A24DF16-E094-4435-8E7F-6401A684B41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graphicEl>
                                              <a:dgm id="{6A24DF16-E094-4435-8E7F-6401A684B41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7"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Shape 236"/>
          <p:cNvSpPr txBox="1">
            <a:spLocks noGrp="1"/>
          </p:cNvSpPr>
          <p:nvPr>
            <p:ph idx="1"/>
          </p:nvPr>
        </p:nvSpPr>
        <p:spPr>
          <a:xfrm>
            <a:off x="407368" y="1268760"/>
            <a:ext cx="11305255" cy="3528392"/>
          </a:xfrm>
          <a:prstGeom prst="rect">
            <a:avLst/>
          </a:prstGeom>
          <a:noFill/>
          <a:ln>
            <a:noFill/>
          </a:ln>
        </p:spPr>
        <p:txBody>
          <a:bodyPr vert="horz" lIns="91425" tIns="45700" rIns="91425" bIns="45700" anchor="t" anchorCtr="0">
            <a:noAutofit/>
          </a:bodyPr>
          <a:lstStyle/>
          <a:p>
            <a:pPr marL="0" indent="0">
              <a:spcBef>
                <a:spcPts val="0"/>
              </a:spcBef>
              <a:buClr>
                <a:schemeClr val="dk1"/>
              </a:buClr>
              <a:buSzPct val="25000"/>
              <a:buNone/>
            </a:pPr>
            <a:r>
              <a:rPr lang="es-ES" sz="2800" dirty="0">
                <a:solidFill>
                  <a:srgbClr val="003192"/>
                </a:solidFill>
                <a:sym typeface="Arial"/>
              </a:rPr>
              <a:t>Métodos usados para determinar algo acerca de la población, basado en una muestra.</a:t>
            </a:r>
          </a:p>
          <a:p>
            <a:pPr>
              <a:spcBef>
                <a:spcPts val="400"/>
              </a:spcBef>
              <a:buClr>
                <a:schemeClr val="dk1"/>
              </a:buClr>
              <a:buSzPct val="100000"/>
              <a:buNone/>
            </a:pPr>
            <a:endParaRPr lang="es-ES" sz="2800" dirty="0">
              <a:solidFill>
                <a:srgbClr val="003192"/>
              </a:solidFill>
              <a:sym typeface="Arial"/>
            </a:endParaRPr>
          </a:p>
          <a:p>
            <a:pPr>
              <a:spcBef>
                <a:spcPts val="560"/>
              </a:spcBef>
              <a:buClr>
                <a:srgbClr val="FF3101"/>
              </a:buClr>
              <a:buSzPct val="100000"/>
              <a:buFont typeface="Arial"/>
              <a:buChar char="•"/>
            </a:pPr>
            <a:r>
              <a:rPr lang="es-ES" sz="2800" u="sng" dirty="0">
                <a:solidFill>
                  <a:srgbClr val="003192"/>
                </a:solidFill>
                <a:sym typeface="Arial"/>
              </a:rPr>
              <a:t>Ejemplo 1</a:t>
            </a:r>
            <a:r>
              <a:rPr lang="es-ES" sz="2800" dirty="0">
                <a:solidFill>
                  <a:srgbClr val="003192"/>
                </a:solidFill>
                <a:sym typeface="Arial"/>
              </a:rPr>
              <a:t>: Una encuesta desarrollada para saber sobre los beneficios de los celulares.</a:t>
            </a:r>
          </a:p>
          <a:p>
            <a:pPr>
              <a:spcBef>
                <a:spcPts val="560"/>
              </a:spcBef>
              <a:buClr>
                <a:schemeClr val="dk1"/>
              </a:buClr>
              <a:buSzPct val="100000"/>
              <a:buNone/>
            </a:pPr>
            <a:endParaRPr lang="es-ES" sz="2800" dirty="0">
              <a:solidFill>
                <a:srgbClr val="003192"/>
              </a:solidFill>
              <a:sym typeface="Arial"/>
            </a:endParaRPr>
          </a:p>
          <a:p>
            <a:pPr>
              <a:spcBef>
                <a:spcPts val="560"/>
              </a:spcBef>
              <a:buClr>
                <a:srgbClr val="FF3101"/>
              </a:buClr>
              <a:buSzPct val="100000"/>
              <a:buFont typeface="Arial"/>
              <a:buChar char="•"/>
            </a:pPr>
            <a:r>
              <a:rPr lang="es-ES" sz="2800" u="sng" dirty="0">
                <a:solidFill>
                  <a:srgbClr val="003192"/>
                </a:solidFill>
                <a:sym typeface="Arial"/>
              </a:rPr>
              <a:t>Ejemplo 2</a:t>
            </a:r>
            <a:r>
              <a:rPr lang="es-ES" sz="2800" dirty="0">
                <a:solidFill>
                  <a:srgbClr val="003192"/>
                </a:solidFill>
                <a:sym typeface="Arial"/>
              </a:rPr>
              <a:t>: Investigación sobre la motivación y la producción de una empresa.</a:t>
            </a:r>
          </a:p>
          <a:p>
            <a:pPr marL="0" indent="0">
              <a:spcBef>
                <a:spcPts val="560"/>
              </a:spcBef>
              <a:buClr>
                <a:schemeClr val="dk1"/>
              </a:buClr>
              <a:buSzPct val="25000"/>
              <a:buNone/>
            </a:pPr>
            <a:endParaRPr lang="es-ES" sz="2800" dirty="0">
              <a:solidFill>
                <a:srgbClr val="003192"/>
              </a:solidFill>
              <a:sym typeface="Arial"/>
            </a:endParaRPr>
          </a:p>
          <a:p>
            <a:pPr>
              <a:spcBef>
                <a:spcPts val="560"/>
              </a:spcBef>
              <a:buClr>
                <a:srgbClr val="FF3101"/>
              </a:buClr>
              <a:buSzPct val="100000"/>
              <a:buFont typeface="Arial"/>
              <a:buChar char="•"/>
            </a:pPr>
            <a:r>
              <a:rPr lang="es-ES" sz="2800" u="sng" dirty="0">
                <a:solidFill>
                  <a:srgbClr val="003192"/>
                </a:solidFill>
                <a:sym typeface="Arial"/>
              </a:rPr>
              <a:t>Ejemplo 3</a:t>
            </a:r>
            <a:r>
              <a:rPr lang="es-ES" sz="2800" dirty="0">
                <a:solidFill>
                  <a:srgbClr val="003192"/>
                </a:solidFill>
                <a:sym typeface="Arial"/>
              </a:rPr>
              <a:t>: Por que los estudiantes abandonan la universidad y a sus metas.</a:t>
            </a:r>
          </a:p>
          <a:p>
            <a:pPr>
              <a:spcBef>
                <a:spcPts val="560"/>
              </a:spcBef>
              <a:buClr>
                <a:schemeClr val="dk1"/>
              </a:buClr>
              <a:buSzPct val="100000"/>
              <a:buNone/>
            </a:pPr>
            <a:endParaRPr sz="3600" dirty="0">
              <a:solidFill>
                <a:schemeClr val="dk1"/>
              </a:solidFill>
              <a:latin typeface="Arial"/>
              <a:ea typeface="Arial"/>
              <a:cs typeface="Arial"/>
              <a:sym typeface="Arial"/>
            </a:endParaRPr>
          </a:p>
          <a:p>
            <a:pPr>
              <a:spcBef>
                <a:spcPts val="400"/>
              </a:spcBef>
              <a:buClr>
                <a:schemeClr val="dk1"/>
              </a:buClr>
              <a:buSzPct val="100000"/>
              <a:buNone/>
            </a:pPr>
            <a:endParaRPr sz="2800" dirty="0">
              <a:solidFill>
                <a:schemeClr val="dk1"/>
              </a:solidFill>
              <a:latin typeface="Arial"/>
              <a:ea typeface="Arial"/>
              <a:cs typeface="Arial"/>
              <a:sym typeface="Arial"/>
            </a:endParaRPr>
          </a:p>
          <a:p>
            <a:pPr>
              <a:spcBef>
                <a:spcPts val="400"/>
              </a:spcBef>
              <a:buClr>
                <a:schemeClr val="dk1"/>
              </a:buClr>
              <a:buSzPct val="100000"/>
              <a:buNone/>
            </a:pPr>
            <a:endParaRPr sz="2800" dirty="0">
              <a:solidFill>
                <a:schemeClr val="dk1"/>
              </a:solidFill>
              <a:latin typeface="Calibri"/>
              <a:ea typeface="Calibri"/>
              <a:cs typeface="Calibri"/>
              <a:sym typeface="Calibri"/>
            </a:endParaRPr>
          </a:p>
        </p:txBody>
      </p:sp>
      <p:sp>
        <p:nvSpPr>
          <p:cNvPr id="5" name="CuadroTexto 4">
            <a:extLst>
              <a:ext uri="{FF2B5EF4-FFF2-40B4-BE49-F238E27FC236}">
                <a16:creationId xmlns:a16="http://schemas.microsoft.com/office/drawing/2014/main" id="{9D322E16-EDF0-42BF-BA9B-B3C5F4AD5890}"/>
              </a:ext>
            </a:extLst>
          </p:cNvPr>
          <p:cNvSpPr txBox="1"/>
          <p:nvPr/>
        </p:nvSpPr>
        <p:spPr>
          <a:xfrm>
            <a:off x="3287688" y="404664"/>
            <a:ext cx="7272808" cy="523220"/>
          </a:xfrm>
          <a:prstGeom prst="rect">
            <a:avLst/>
          </a:prstGeom>
          <a:noFill/>
        </p:spPr>
        <p:txBody>
          <a:bodyPr wrap="square">
            <a:spAutoFit/>
          </a:bodyPr>
          <a:lstStyle/>
          <a:p>
            <a:r>
              <a:rPr lang="es-ES" sz="2800" b="1" cap="all" dirty="0">
                <a:solidFill>
                  <a:srgbClr val="003192"/>
                </a:solidFill>
                <a:effectLst>
                  <a:reflection blurRad="12700" stA="48000" endA="300" endPos="55000" dir="5400000" sy="-90000" algn="bl" rotWithShape="0"/>
                </a:effectLst>
                <a:latin typeface="Arial" pitchFamily="34" charset="0"/>
                <a:ea typeface="+mj-ea"/>
                <a:cs typeface="Arial" pitchFamily="34" charset="0"/>
                <a:sym typeface="Arial"/>
              </a:rPr>
              <a:t>Estadística</a:t>
            </a:r>
            <a:r>
              <a:rPr lang="es-ES" sz="1800" b="1" i="1" cap="none" dirty="0">
                <a:solidFill>
                  <a:schemeClr val="bg1"/>
                </a:solidFill>
                <a:latin typeface="Arial"/>
                <a:ea typeface="Arial"/>
                <a:cs typeface="Arial"/>
                <a:sym typeface="Arial"/>
              </a:rPr>
              <a:t> </a:t>
            </a:r>
            <a:r>
              <a:rPr lang="es-ES" sz="2800" b="1" cap="all" dirty="0">
                <a:solidFill>
                  <a:srgbClr val="003192"/>
                </a:solidFill>
                <a:effectLst>
                  <a:reflection blurRad="12700" stA="48000" endA="300" endPos="55000" dir="5400000" sy="-90000" algn="bl" rotWithShape="0"/>
                </a:effectLst>
                <a:latin typeface="Arial" pitchFamily="34" charset="0"/>
                <a:ea typeface="+mj-ea"/>
                <a:cs typeface="Arial" pitchFamily="34" charset="0"/>
                <a:sym typeface="Arial"/>
              </a:rPr>
              <a:t>Inferencial</a:t>
            </a:r>
            <a:endParaRPr lang="es-PE" sz="2800" b="1" cap="all" dirty="0">
              <a:solidFill>
                <a:srgbClr val="003192"/>
              </a:solidFill>
              <a:effectLst>
                <a:reflection blurRad="12700" stA="48000" endA="300" endPos="55000" dir="5400000" sy="-90000" algn="bl" rotWithShape="0"/>
              </a:effectLst>
              <a:latin typeface="Arial" pitchFamily="34" charset="0"/>
              <a:ea typeface="+mj-ea"/>
              <a:cs typeface="Arial" pitchFamily="34" charset="0"/>
            </a:endParaRPr>
          </a:p>
        </p:txBody>
      </p:sp>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32B8A3C3-F245-40CF-BD8F-8CF8EEA3059D}"/>
                  </a:ext>
                </a:extLst>
              </p14:cNvPr>
              <p14:cNvContentPartPr/>
              <p14:nvPr/>
            </p14:nvContentPartPr>
            <p14:xfrm>
              <a:off x="4158360" y="4662360"/>
              <a:ext cx="6634080" cy="2192760"/>
            </p14:xfrm>
          </p:contentPart>
        </mc:Choice>
        <mc:Fallback>
          <p:pic>
            <p:nvPicPr>
              <p:cNvPr id="2" name="Entrada de lápiz 1">
                <a:extLst>
                  <a:ext uri="{FF2B5EF4-FFF2-40B4-BE49-F238E27FC236}">
                    <a16:creationId xmlns:a16="http://schemas.microsoft.com/office/drawing/2014/main" id="{32B8A3C3-F245-40CF-BD8F-8CF8EEA3059D}"/>
                  </a:ext>
                </a:extLst>
              </p:cNvPr>
              <p:cNvPicPr/>
              <p:nvPr/>
            </p:nvPicPr>
            <p:blipFill>
              <a:blip r:embed="rId4"/>
              <a:stretch>
                <a:fillRect/>
              </a:stretch>
            </p:blipFill>
            <p:spPr>
              <a:xfrm>
                <a:off x="4149000" y="4653000"/>
                <a:ext cx="6652800" cy="2211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animEffect transition="in" filter="fade">
                                      <p:cBhvr>
                                        <p:cTn id="7" dur="500"/>
                                        <p:tgtEl>
                                          <p:spTgt spid="2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6">
                                            <p:txEl>
                                              <p:pRg st="2" end="2"/>
                                            </p:txEl>
                                          </p:spTgt>
                                        </p:tgtEl>
                                        <p:attrNameLst>
                                          <p:attrName>style.visibility</p:attrName>
                                        </p:attrNameLst>
                                      </p:cBhvr>
                                      <p:to>
                                        <p:strVal val="visible"/>
                                      </p:to>
                                    </p:set>
                                    <p:animEffect transition="in" filter="fade">
                                      <p:cBhvr>
                                        <p:cTn id="12" dur="500"/>
                                        <p:tgtEl>
                                          <p:spTgt spid="2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6">
                                            <p:txEl>
                                              <p:pRg st="4" end="4"/>
                                            </p:txEl>
                                          </p:spTgt>
                                        </p:tgtEl>
                                        <p:attrNameLst>
                                          <p:attrName>style.visibility</p:attrName>
                                        </p:attrNameLst>
                                      </p:cBhvr>
                                      <p:to>
                                        <p:strVal val="visible"/>
                                      </p:to>
                                    </p:set>
                                    <p:animEffect transition="in" filter="fade">
                                      <p:cBhvr>
                                        <p:cTn id="17" dur="500"/>
                                        <p:tgtEl>
                                          <p:spTgt spid="23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6">
                                            <p:txEl>
                                              <p:pRg st="6" end="6"/>
                                            </p:txEl>
                                          </p:spTgt>
                                        </p:tgtEl>
                                        <p:attrNameLst>
                                          <p:attrName>style.visibility</p:attrName>
                                        </p:attrNameLst>
                                      </p:cBhvr>
                                      <p:to>
                                        <p:strVal val="visible"/>
                                      </p:to>
                                    </p:set>
                                    <p:animEffect transition="in" filter="fade">
                                      <p:cBhvr>
                                        <p:cTn id="22" dur="500"/>
                                        <p:tgtEl>
                                          <p:spTgt spid="2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Shape 223"/>
          <p:cNvSpPr txBox="1">
            <a:spLocks noGrp="1"/>
          </p:cNvSpPr>
          <p:nvPr>
            <p:ph idx="1"/>
          </p:nvPr>
        </p:nvSpPr>
        <p:spPr>
          <a:xfrm>
            <a:off x="623393" y="1484784"/>
            <a:ext cx="11305256" cy="4896544"/>
          </a:xfrm>
          <a:prstGeom prst="rect">
            <a:avLst/>
          </a:prstGeom>
          <a:noFill/>
          <a:ln>
            <a:noFill/>
          </a:ln>
        </p:spPr>
        <p:txBody>
          <a:bodyPr vert="horz" lIns="91425" tIns="45700" rIns="91425" bIns="45700" anchor="t" anchorCtr="0">
            <a:noAutofit/>
          </a:bodyPr>
          <a:lstStyle/>
          <a:p>
            <a:pPr algn="just">
              <a:lnSpc>
                <a:spcPct val="90000"/>
              </a:lnSpc>
              <a:spcBef>
                <a:spcPts val="0"/>
              </a:spcBef>
              <a:buClr>
                <a:srgbClr val="C00000"/>
              </a:buClr>
              <a:buSzPct val="25000"/>
              <a:buNone/>
            </a:pPr>
            <a:r>
              <a:rPr lang="es-ES" sz="2800" dirty="0">
                <a:solidFill>
                  <a:srgbClr val="003192"/>
                </a:solidFill>
                <a:sym typeface="Arial"/>
              </a:rPr>
              <a:t>Método</a:t>
            </a:r>
            <a:r>
              <a:rPr lang="es-ES" sz="3200" dirty="0">
                <a:solidFill>
                  <a:srgbClr val="C00000"/>
                </a:solidFill>
                <a:latin typeface="Arial"/>
                <a:ea typeface="Arial"/>
                <a:cs typeface="Arial"/>
                <a:sym typeface="Arial"/>
              </a:rPr>
              <a:t> </a:t>
            </a:r>
            <a:r>
              <a:rPr lang="es-ES" sz="2800" dirty="0">
                <a:solidFill>
                  <a:srgbClr val="003192"/>
                </a:solidFill>
                <a:sym typeface="Arial"/>
              </a:rPr>
              <a:t>de recolectar, organizar,  resumir y presentar los datos en forma informativa.</a:t>
            </a:r>
          </a:p>
          <a:p>
            <a:pPr algn="just">
              <a:lnSpc>
                <a:spcPct val="90000"/>
              </a:lnSpc>
              <a:spcBef>
                <a:spcPts val="640"/>
              </a:spcBef>
              <a:buClr>
                <a:schemeClr val="dk1"/>
              </a:buClr>
              <a:buSzPct val="25000"/>
              <a:buNone/>
            </a:pPr>
            <a:endParaRPr lang="es-ES" sz="2800" dirty="0">
              <a:solidFill>
                <a:srgbClr val="003192"/>
              </a:solidFill>
              <a:sym typeface="Arial"/>
            </a:endParaRPr>
          </a:p>
          <a:p>
            <a:pPr marL="630238" indent="-630238">
              <a:lnSpc>
                <a:spcPct val="90000"/>
              </a:lnSpc>
              <a:spcBef>
                <a:spcPts val="560"/>
              </a:spcBef>
              <a:buClr>
                <a:srgbClr val="FF3101"/>
              </a:buClr>
              <a:buSzPct val="100000"/>
              <a:buFont typeface="Arial"/>
              <a:buChar char="•"/>
            </a:pPr>
            <a:r>
              <a:rPr lang="es-ES" sz="2800" u="sng" dirty="0">
                <a:solidFill>
                  <a:srgbClr val="003192"/>
                </a:solidFill>
                <a:sym typeface="Arial"/>
              </a:rPr>
              <a:t>Ejemplo 1</a:t>
            </a:r>
            <a:r>
              <a:rPr lang="es-ES" sz="2800" dirty="0">
                <a:solidFill>
                  <a:srgbClr val="003192"/>
                </a:solidFill>
                <a:sym typeface="Arial"/>
              </a:rPr>
              <a:t>: Los datos del Censo de población de año.</a:t>
            </a:r>
          </a:p>
          <a:p>
            <a:pPr marL="0" indent="0">
              <a:lnSpc>
                <a:spcPct val="90000"/>
              </a:lnSpc>
              <a:spcBef>
                <a:spcPts val="560"/>
              </a:spcBef>
              <a:buClr>
                <a:schemeClr val="dk1"/>
              </a:buClr>
              <a:buSzPct val="25000"/>
              <a:buNone/>
            </a:pPr>
            <a:endParaRPr lang="es-ES" sz="2800" dirty="0">
              <a:solidFill>
                <a:srgbClr val="003192"/>
              </a:solidFill>
              <a:sym typeface="Arial"/>
            </a:endParaRPr>
          </a:p>
          <a:p>
            <a:pPr marL="630238" indent="-630238">
              <a:lnSpc>
                <a:spcPct val="90000"/>
              </a:lnSpc>
              <a:spcBef>
                <a:spcPts val="560"/>
              </a:spcBef>
              <a:buClr>
                <a:srgbClr val="FF3101"/>
              </a:buClr>
              <a:buSzPct val="100000"/>
              <a:buFont typeface="Arial"/>
              <a:buChar char="•"/>
            </a:pPr>
            <a:r>
              <a:rPr lang="es-ES" sz="2800" u="sng" dirty="0">
                <a:solidFill>
                  <a:srgbClr val="003192"/>
                </a:solidFill>
                <a:sym typeface="Arial"/>
              </a:rPr>
              <a:t>Ejemplo 2</a:t>
            </a:r>
            <a:r>
              <a:rPr lang="es-ES" sz="2800" dirty="0">
                <a:solidFill>
                  <a:srgbClr val="003192"/>
                </a:solidFill>
                <a:sym typeface="Arial"/>
              </a:rPr>
              <a:t>: Cual es el promedio de accidentes ocurridos en seis meses en la empresa Electro Perú.</a:t>
            </a:r>
          </a:p>
          <a:p>
            <a:pPr marL="0" indent="0">
              <a:lnSpc>
                <a:spcPct val="90000"/>
              </a:lnSpc>
              <a:spcBef>
                <a:spcPts val="560"/>
              </a:spcBef>
              <a:buClr>
                <a:schemeClr val="dk1"/>
              </a:buClr>
              <a:buSzPct val="25000"/>
              <a:buNone/>
            </a:pPr>
            <a:endParaRPr lang="es-ES" sz="2800" dirty="0">
              <a:solidFill>
                <a:srgbClr val="003192"/>
              </a:solidFill>
              <a:sym typeface="Arial"/>
            </a:endParaRPr>
          </a:p>
          <a:p>
            <a:pPr marL="630238" indent="-630238">
              <a:lnSpc>
                <a:spcPct val="90000"/>
              </a:lnSpc>
              <a:spcBef>
                <a:spcPts val="560"/>
              </a:spcBef>
              <a:buClr>
                <a:srgbClr val="FF3101"/>
              </a:buClr>
              <a:buSzPct val="100000"/>
              <a:buFont typeface="Arial"/>
              <a:buChar char="•"/>
            </a:pPr>
            <a:r>
              <a:rPr lang="es-ES" sz="2800" u="sng" dirty="0">
                <a:solidFill>
                  <a:srgbClr val="003192"/>
                </a:solidFill>
                <a:sym typeface="Arial"/>
              </a:rPr>
              <a:t>Ejemplo 3</a:t>
            </a:r>
            <a:r>
              <a:rPr lang="es-ES" sz="2800" dirty="0">
                <a:solidFill>
                  <a:srgbClr val="003192"/>
                </a:solidFill>
                <a:sym typeface="Arial"/>
              </a:rPr>
              <a:t>: Que carrera profesional es con mayor demanda en nuestro país.</a:t>
            </a:r>
          </a:p>
          <a:p>
            <a:pPr>
              <a:lnSpc>
                <a:spcPct val="90000"/>
              </a:lnSpc>
              <a:spcBef>
                <a:spcPts val="400"/>
              </a:spcBef>
              <a:buClr>
                <a:schemeClr val="dk1"/>
              </a:buClr>
              <a:buSzPct val="100000"/>
              <a:buNone/>
            </a:pPr>
            <a:endParaRPr dirty="0">
              <a:solidFill>
                <a:schemeClr val="dk1"/>
              </a:solidFill>
              <a:latin typeface="Calibri"/>
              <a:ea typeface="Calibri"/>
              <a:cs typeface="Calibri"/>
              <a:sym typeface="Calibri"/>
            </a:endParaRPr>
          </a:p>
        </p:txBody>
      </p:sp>
      <p:sp>
        <p:nvSpPr>
          <p:cNvPr id="5" name="CuadroTexto 4">
            <a:extLst>
              <a:ext uri="{FF2B5EF4-FFF2-40B4-BE49-F238E27FC236}">
                <a16:creationId xmlns:a16="http://schemas.microsoft.com/office/drawing/2014/main" id="{58D88D14-5D87-4AF4-A592-1A9946B92CAA}"/>
              </a:ext>
            </a:extLst>
          </p:cNvPr>
          <p:cNvSpPr txBox="1"/>
          <p:nvPr/>
        </p:nvSpPr>
        <p:spPr>
          <a:xfrm>
            <a:off x="3575720" y="620688"/>
            <a:ext cx="6098344" cy="523220"/>
          </a:xfrm>
          <a:prstGeom prst="rect">
            <a:avLst/>
          </a:prstGeom>
          <a:noFill/>
        </p:spPr>
        <p:txBody>
          <a:bodyPr wrap="square">
            <a:spAutoFit/>
          </a:bodyPr>
          <a:lstStyle/>
          <a:p>
            <a:r>
              <a:rPr lang="es-ES" sz="2800" b="1" cap="all" dirty="0">
                <a:solidFill>
                  <a:srgbClr val="003192"/>
                </a:solidFill>
                <a:effectLst>
                  <a:reflection blurRad="12700" stA="48000" endA="300" endPos="55000" dir="5400000" sy="-90000" algn="bl" rotWithShape="0"/>
                </a:effectLst>
                <a:latin typeface="Arial" pitchFamily="34" charset="0"/>
                <a:ea typeface="+mj-ea"/>
                <a:cs typeface="Arial" pitchFamily="34" charset="0"/>
                <a:sym typeface="Arial"/>
              </a:rPr>
              <a:t>Estadística Descriptiva</a:t>
            </a:r>
            <a:endParaRPr lang="es-PE" sz="2800" b="1" cap="all" dirty="0">
              <a:solidFill>
                <a:srgbClr val="003192"/>
              </a:solidFill>
              <a:effectLst>
                <a:reflection blurRad="12700" stA="48000" endA="300" endPos="55000" dir="5400000" sy="-90000" algn="bl" rotWithShape="0"/>
              </a:effectLst>
              <a:latin typeface="Arial" pitchFamily="34" charset="0"/>
              <a:ea typeface="+mj-ea"/>
              <a:cs typeface="Arial" pitchFamily="34" charset="0"/>
            </a:endParaRPr>
          </a:p>
        </p:txBody>
      </p:sp>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B97A04E7-F271-4D79-A6BC-918C31274AAC}"/>
                  </a:ext>
                </a:extLst>
              </p14:cNvPr>
              <p14:cNvContentPartPr/>
              <p14:nvPr/>
            </p14:nvContentPartPr>
            <p14:xfrm>
              <a:off x="2755440" y="1239120"/>
              <a:ext cx="8561160" cy="3723480"/>
            </p14:xfrm>
          </p:contentPart>
        </mc:Choice>
        <mc:Fallback>
          <p:pic>
            <p:nvPicPr>
              <p:cNvPr id="2" name="Entrada de lápiz 1">
                <a:extLst>
                  <a:ext uri="{FF2B5EF4-FFF2-40B4-BE49-F238E27FC236}">
                    <a16:creationId xmlns:a16="http://schemas.microsoft.com/office/drawing/2014/main" id="{B97A04E7-F271-4D79-A6BC-918C31274AAC}"/>
                  </a:ext>
                </a:extLst>
              </p:cNvPr>
              <p:cNvPicPr/>
              <p:nvPr/>
            </p:nvPicPr>
            <p:blipFill>
              <a:blip r:embed="rId4"/>
              <a:stretch>
                <a:fillRect/>
              </a:stretch>
            </p:blipFill>
            <p:spPr>
              <a:xfrm>
                <a:off x="2746080" y="1229760"/>
                <a:ext cx="8579880" cy="3742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 calcmode="lin" valueType="num">
                                      <p:cBhvr additive="base">
                                        <p:cTn id="7" dur="500"/>
                                        <p:tgtEl>
                                          <p:spTgt spid="223">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223">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23">
                                            <p:txEl>
                                              <p:pRg st="2" end="2"/>
                                            </p:txEl>
                                          </p:spTgt>
                                        </p:tgtEl>
                                        <p:attrNameLst>
                                          <p:attrName>style.visibility</p:attrName>
                                        </p:attrNameLst>
                                      </p:cBhvr>
                                      <p:to>
                                        <p:strVal val="visible"/>
                                      </p:to>
                                    </p:set>
                                    <p:anim calcmode="lin" valueType="num">
                                      <p:cBhvr additive="base">
                                        <p:cTn id="13" dur="500"/>
                                        <p:tgtEl>
                                          <p:spTgt spid="223">
                                            <p:txEl>
                                              <p:pRg st="2" end="2"/>
                                            </p:txEl>
                                          </p:spTgt>
                                        </p:tgtEl>
                                        <p:attrNameLst>
                                          <p:attrName>ppt_w</p:attrName>
                                        </p:attrNameLst>
                                      </p:cBhvr>
                                      <p:tavLst>
                                        <p:tav tm="0">
                                          <p:val>
                                            <p:strVal val="0"/>
                                          </p:val>
                                        </p:tav>
                                        <p:tav tm="100000">
                                          <p:val>
                                            <p:strVal val="#ppt_w"/>
                                          </p:val>
                                        </p:tav>
                                      </p:tavLst>
                                    </p:anim>
                                    <p:anim calcmode="lin" valueType="num">
                                      <p:cBhvr additive="base">
                                        <p:cTn id="14" dur="500"/>
                                        <p:tgtEl>
                                          <p:spTgt spid="223">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3">
                                            <p:txEl>
                                              <p:pRg st="4" end="4"/>
                                            </p:txEl>
                                          </p:spTgt>
                                        </p:tgtEl>
                                        <p:attrNameLst>
                                          <p:attrName>style.visibility</p:attrName>
                                        </p:attrNameLst>
                                      </p:cBhvr>
                                      <p:to>
                                        <p:strVal val="visible"/>
                                      </p:to>
                                    </p:set>
                                    <p:anim calcmode="lin" valueType="num">
                                      <p:cBhvr additive="base">
                                        <p:cTn id="19" dur="500"/>
                                        <p:tgtEl>
                                          <p:spTgt spid="223">
                                            <p:txEl>
                                              <p:pRg st="4" end="4"/>
                                            </p:txEl>
                                          </p:spTgt>
                                        </p:tgtEl>
                                        <p:attrNameLst>
                                          <p:attrName>ppt_w</p:attrName>
                                        </p:attrNameLst>
                                      </p:cBhvr>
                                      <p:tavLst>
                                        <p:tav tm="0">
                                          <p:val>
                                            <p:strVal val="0"/>
                                          </p:val>
                                        </p:tav>
                                        <p:tav tm="100000">
                                          <p:val>
                                            <p:strVal val="#ppt_w"/>
                                          </p:val>
                                        </p:tav>
                                      </p:tavLst>
                                    </p:anim>
                                    <p:anim calcmode="lin" valueType="num">
                                      <p:cBhvr additive="base">
                                        <p:cTn id="20" dur="500"/>
                                        <p:tgtEl>
                                          <p:spTgt spid="223">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223">
                                            <p:txEl>
                                              <p:pRg st="6" end="6"/>
                                            </p:txEl>
                                          </p:spTgt>
                                        </p:tgtEl>
                                        <p:attrNameLst>
                                          <p:attrName>style.visibility</p:attrName>
                                        </p:attrNameLst>
                                      </p:cBhvr>
                                      <p:to>
                                        <p:strVal val="visible"/>
                                      </p:to>
                                    </p:set>
                                    <p:anim calcmode="lin" valueType="num">
                                      <p:cBhvr additive="base">
                                        <p:cTn id="25" dur="500"/>
                                        <p:tgtEl>
                                          <p:spTgt spid="223">
                                            <p:txEl>
                                              <p:pRg st="6" end="6"/>
                                            </p:txEl>
                                          </p:spTgt>
                                        </p:tgtEl>
                                        <p:attrNameLst>
                                          <p:attrName>ppt_w</p:attrName>
                                        </p:attrNameLst>
                                      </p:cBhvr>
                                      <p:tavLst>
                                        <p:tav tm="0">
                                          <p:val>
                                            <p:strVal val="0"/>
                                          </p:val>
                                        </p:tav>
                                        <p:tav tm="100000">
                                          <p:val>
                                            <p:strVal val="#ppt_w"/>
                                          </p:val>
                                        </p:tav>
                                      </p:tavLst>
                                    </p:anim>
                                    <p:anim calcmode="lin" valueType="num">
                                      <p:cBhvr additive="base">
                                        <p:cTn id="26" dur="500"/>
                                        <p:tgtEl>
                                          <p:spTgt spid="223">
                                            <p:txEl>
                                              <p:pRg st="6" end="6"/>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solidFill>
                  <a:srgbClr val="32687E"/>
                </a:solidFill>
                <a:latin typeface="Trebuchet MS" pitchFamily="34" charset="0"/>
              </a:rPr>
              <a:t>Conceptos básicos</a:t>
            </a:r>
            <a:endParaRPr lang="es-PE" dirty="0"/>
          </a:p>
        </p:txBody>
      </p:sp>
      <p:sp>
        <p:nvSpPr>
          <p:cNvPr id="3" name="2 Marcador de texto"/>
          <p:cNvSpPr>
            <a:spLocks noGrp="1"/>
          </p:cNvSpPr>
          <p:nvPr>
            <p:ph type="body" idx="1"/>
          </p:nvPr>
        </p:nvSpPr>
        <p:spPr>
          <a:xfrm>
            <a:off x="479376" y="1122957"/>
            <a:ext cx="9937104" cy="5184576"/>
          </a:xfrm>
        </p:spPr>
        <p:txBody>
          <a:bodyPr>
            <a:normAutofit/>
          </a:bodyPr>
          <a:lstStyle/>
          <a:p>
            <a:r>
              <a:rPr lang="es-ES" b="1" i="1" dirty="0">
                <a:effectLst>
                  <a:outerShdw blurRad="38100" dist="38100" dir="2700000" algn="tl">
                    <a:srgbClr val="000000">
                      <a:alpha val="43137"/>
                    </a:srgbClr>
                  </a:outerShdw>
                </a:effectLst>
              </a:rPr>
              <a:t>POBLACIÓN:</a:t>
            </a:r>
          </a:p>
          <a:p>
            <a:pPr marL="400050" lvl="1" indent="0" algn="just">
              <a:buNone/>
            </a:pPr>
            <a:r>
              <a:rPr lang="es-ES" dirty="0"/>
              <a:t>Conjunto sobre el que se centra el objetivo de un análisis o investigación estadística. Esta compuesta por unidades a las que se denomina elementos. Es decir, es la colección de todos los individuos, objetos u observaciones que poseen al menos una característica en común.</a:t>
            </a:r>
          </a:p>
          <a:p>
            <a:pPr marL="400050" lvl="1" indent="0" algn="just">
              <a:buNone/>
            </a:pPr>
            <a:endParaRPr lang="es-ES" dirty="0"/>
          </a:p>
          <a:p>
            <a:pPr algn="just"/>
            <a:r>
              <a:rPr lang="es-ES" b="1" i="1" dirty="0">
                <a:effectLst>
                  <a:outerShdw blurRad="38100" dist="38100" dir="2700000" algn="tl">
                    <a:srgbClr val="000000">
                      <a:alpha val="43137"/>
                    </a:srgbClr>
                  </a:outerShdw>
                </a:effectLst>
              </a:rPr>
              <a:t>Unidad de análisis: </a:t>
            </a:r>
          </a:p>
          <a:p>
            <a:pPr marL="0" indent="0" algn="just">
              <a:buNone/>
            </a:pPr>
            <a:r>
              <a:rPr lang="es-ES" sz="2100" dirty="0"/>
              <a:t>Es el objeto del cual se desea obtener información, también conocido con el nombre de elementos. Ejemplo: El (un) Alumno, El (un) maestro, El (un) director, El (un) experto, El (un) padre de familia, El (un) empleado, etc.</a:t>
            </a:r>
          </a:p>
          <a:p>
            <a:pPr algn="just"/>
            <a:endParaRPr lang="es-ES" b="1" i="1" dirty="0">
              <a:effectLst>
                <a:outerShdw blurRad="38100" dist="38100" dir="2700000" algn="tl">
                  <a:srgbClr val="000000">
                    <a:alpha val="43137"/>
                  </a:srgbClr>
                </a:outerShdw>
              </a:effectLst>
            </a:endParaRPr>
          </a:p>
          <a:p>
            <a:pPr algn="just"/>
            <a:r>
              <a:rPr lang="es-ES" b="1" i="1" dirty="0">
                <a:effectLst>
                  <a:outerShdw blurRad="38100" dist="38100" dir="2700000" algn="tl">
                    <a:srgbClr val="000000">
                      <a:alpha val="43137"/>
                    </a:srgbClr>
                  </a:outerShdw>
                </a:effectLst>
              </a:rPr>
              <a:t>DATO:</a:t>
            </a:r>
          </a:p>
          <a:p>
            <a:pPr marL="400050" lvl="1" indent="0" algn="just">
              <a:buNone/>
            </a:pPr>
            <a:r>
              <a:rPr lang="es-ES" dirty="0"/>
              <a:t>Manifestación de un fenómeno de forma cualitativa o numérica. Cuantificación del mundo real en una representación cualitativa o numérica, comprensible para el individuo.</a:t>
            </a:r>
          </a:p>
        </p:txBody>
      </p:sp>
      <p:sp>
        <p:nvSpPr>
          <p:cNvPr id="6" name="5 Marcador de número de diapositiva"/>
          <p:cNvSpPr>
            <a:spLocks noGrp="1"/>
          </p:cNvSpPr>
          <p:nvPr>
            <p:ph type="sldNum" sz="quarter" idx="12"/>
          </p:nvPr>
        </p:nvSpPr>
        <p:spPr/>
        <p:txBody>
          <a:bodyPr/>
          <a:lstStyle/>
          <a:p>
            <a:fld id="{1D24C974-5669-4F4D-B5F7-AEFAF0EB8F68}" type="slidenum">
              <a:rPr lang="es-PE" smtClean="0"/>
              <a:pPr/>
              <a:t>15</a:t>
            </a:fld>
            <a:endParaRPr lang="es-PE" dirty="0"/>
          </a:p>
        </p:txBody>
      </p:sp>
    </p:spTree>
    <p:extLst>
      <p:ext uri="{BB962C8B-B14F-4D97-AF65-F5344CB8AC3E}">
        <p14:creationId xmlns:p14="http://schemas.microsoft.com/office/powerpoint/2010/main" val="25793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780" y="136524"/>
            <a:ext cx="11582400" cy="838200"/>
          </a:xfrm>
        </p:spPr>
        <p:txBody>
          <a:bodyPr/>
          <a:lstStyle/>
          <a:p>
            <a:r>
              <a:rPr lang="es-ES_tradnl" dirty="0">
                <a:solidFill>
                  <a:srgbClr val="32687E"/>
                </a:solidFill>
                <a:latin typeface="Trebuchet MS" pitchFamily="34" charset="0"/>
              </a:rPr>
              <a:t>Conceptos básicos</a:t>
            </a:r>
            <a:endParaRPr lang="es-PE" dirty="0"/>
          </a:p>
        </p:txBody>
      </p:sp>
      <p:sp>
        <p:nvSpPr>
          <p:cNvPr id="3" name="2 Marcador de texto"/>
          <p:cNvSpPr>
            <a:spLocks noGrp="1"/>
          </p:cNvSpPr>
          <p:nvPr>
            <p:ph type="body" idx="1"/>
          </p:nvPr>
        </p:nvSpPr>
        <p:spPr>
          <a:xfrm>
            <a:off x="911424" y="1133574"/>
            <a:ext cx="8686800" cy="5184576"/>
          </a:xfrm>
        </p:spPr>
        <p:txBody>
          <a:bodyPr>
            <a:normAutofit lnSpcReduction="10000"/>
          </a:bodyPr>
          <a:lstStyle/>
          <a:p>
            <a:pPr algn="just"/>
            <a:r>
              <a:rPr lang="es-ES" b="1" i="1" dirty="0">
                <a:effectLst>
                  <a:outerShdw blurRad="38100" dist="38100" dir="2700000" algn="tl">
                    <a:srgbClr val="000000">
                      <a:alpha val="43137"/>
                    </a:srgbClr>
                  </a:outerShdw>
                </a:effectLst>
              </a:rPr>
              <a:t>MUESTRA: </a:t>
            </a:r>
          </a:p>
          <a:p>
            <a:pPr marL="400050" lvl="1" indent="0" algn="just">
              <a:buNone/>
            </a:pPr>
            <a:r>
              <a:rPr lang="es-ES" dirty="0"/>
              <a:t>Subconjunto representativo de la población  al que tenemos acceso y sobre el que realmente hacemos observaciones (mediciones).</a:t>
            </a:r>
          </a:p>
          <a:p>
            <a:pPr lvl="1" algn="just"/>
            <a:r>
              <a:rPr lang="es-ES" dirty="0"/>
              <a:t>Una </a:t>
            </a:r>
            <a:r>
              <a:rPr lang="es-ES" b="1" i="1" dirty="0">
                <a:effectLst>
                  <a:outerShdw blurRad="38100" dist="38100" dir="2700000" algn="tl">
                    <a:srgbClr val="000000">
                      <a:alpha val="43137"/>
                    </a:srgbClr>
                  </a:outerShdw>
                </a:effectLst>
              </a:rPr>
              <a:t>muestra</a:t>
            </a:r>
            <a:r>
              <a:rPr lang="es-ES" dirty="0"/>
              <a:t> se considera como </a:t>
            </a:r>
            <a:r>
              <a:rPr lang="es-ES" b="1" i="1" dirty="0">
                <a:effectLst>
                  <a:outerShdw blurRad="38100" dist="38100" dir="2700000" algn="tl">
                    <a:srgbClr val="000000">
                      <a:alpha val="43137"/>
                    </a:srgbClr>
                  </a:outerShdw>
                </a:effectLst>
              </a:rPr>
              <a:t>probabilística</a:t>
            </a:r>
            <a:r>
              <a:rPr lang="es-ES" dirty="0"/>
              <a:t> cuando se cuenta con un listado de todos los elementos de la población y por ende cada elemento de dicha población tiene una probabilidad conocida para ser seleccionado en la muestra.</a:t>
            </a:r>
            <a:endParaRPr lang="es-ES" b="1" i="1" dirty="0">
              <a:effectLst>
                <a:outerShdw blurRad="38100" dist="38100" dir="2700000" algn="tl">
                  <a:srgbClr val="000000">
                    <a:alpha val="43137"/>
                  </a:srgbClr>
                </a:outerShdw>
              </a:effectLst>
            </a:endParaRPr>
          </a:p>
          <a:p>
            <a:pPr lvl="1" algn="just"/>
            <a:r>
              <a:rPr lang="es-ES" dirty="0"/>
              <a:t>Una </a:t>
            </a:r>
            <a:r>
              <a:rPr lang="es-ES" b="1" i="1" dirty="0">
                <a:effectLst>
                  <a:outerShdw blurRad="38100" dist="38100" dir="2700000" algn="tl">
                    <a:srgbClr val="000000">
                      <a:alpha val="43137"/>
                    </a:srgbClr>
                  </a:outerShdw>
                </a:effectLst>
              </a:rPr>
              <a:t>muestra</a:t>
            </a:r>
            <a:r>
              <a:rPr lang="es-ES" dirty="0"/>
              <a:t> se considera como </a:t>
            </a:r>
            <a:r>
              <a:rPr lang="es-ES" b="1" i="1" dirty="0">
                <a:effectLst>
                  <a:outerShdw blurRad="38100" dist="38100" dir="2700000" algn="tl">
                    <a:srgbClr val="000000">
                      <a:alpha val="43137"/>
                    </a:srgbClr>
                  </a:outerShdw>
                </a:effectLst>
              </a:rPr>
              <a:t>no probabilística </a:t>
            </a:r>
            <a:r>
              <a:rPr lang="es-ES" dirty="0"/>
              <a:t>cuando no es posible contar con un listado de todos los elementos de la población y por ende cada elemento seleccionado en la muestra se escoge en forma arbitraria o a juicio del investigador.</a:t>
            </a:r>
          </a:p>
          <a:p>
            <a:pPr algn="just"/>
            <a:r>
              <a:rPr lang="es-ES" dirty="0"/>
              <a:t> </a:t>
            </a:r>
            <a:r>
              <a:rPr lang="es-ES" b="1" i="1" dirty="0">
                <a:effectLst>
                  <a:outerShdw blurRad="38100" dist="38100" dir="2700000" algn="tl">
                    <a:srgbClr val="000000">
                      <a:alpha val="43137"/>
                    </a:srgbClr>
                  </a:outerShdw>
                </a:effectLst>
              </a:rPr>
              <a:t>CENSO: </a:t>
            </a:r>
          </a:p>
          <a:p>
            <a:pPr marL="400050" lvl="1" indent="0" algn="just">
              <a:buNone/>
            </a:pPr>
            <a:r>
              <a:rPr lang="es-ES" dirty="0"/>
              <a:t>Observación  de la(s) característica(s)  en todos los elementos de una población.</a:t>
            </a:r>
          </a:p>
          <a:p>
            <a:pPr algn="just"/>
            <a:r>
              <a:rPr lang="es-ES" b="1" i="1" dirty="0">
                <a:effectLst>
                  <a:outerShdw blurRad="38100" dist="38100" dir="2700000" algn="tl">
                    <a:srgbClr val="000000">
                      <a:alpha val="43137"/>
                    </a:srgbClr>
                  </a:outerShdw>
                </a:effectLst>
              </a:rPr>
              <a:t>ENCUESTA: </a:t>
            </a:r>
          </a:p>
          <a:p>
            <a:pPr marL="400050" lvl="1" indent="0" algn="just">
              <a:buNone/>
            </a:pPr>
            <a:r>
              <a:rPr lang="es-ES" dirty="0"/>
              <a:t>Método de medición de una o más variables en una muestra.	</a:t>
            </a:r>
          </a:p>
          <a:p>
            <a:pPr marL="0" indent="0" algn="just">
              <a:buNone/>
            </a:pPr>
            <a:endParaRPr lang="es-ES" dirty="0"/>
          </a:p>
          <a:p>
            <a:pPr marL="400050" lvl="1" indent="0" algn="just">
              <a:buNone/>
            </a:pPr>
            <a:endParaRPr lang="es-ES" dirty="0"/>
          </a:p>
        </p:txBody>
      </p:sp>
      <p:sp>
        <p:nvSpPr>
          <p:cNvPr id="6" name="5 Marcador de número de diapositiva"/>
          <p:cNvSpPr>
            <a:spLocks noGrp="1"/>
          </p:cNvSpPr>
          <p:nvPr>
            <p:ph type="sldNum" sz="quarter" idx="12"/>
          </p:nvPr>
        </p:nvSpPr>
        <p:spPr/>
        <p:txBody>
          <a:bodyPr/>
          <a:lstStyle/>
          <a:p>
            <a:fld id="{1D24C974-5669-4F4D-B5F7-AEFAF0EB8F68}" type="slidenum">
              <a:rPr lang="es-PE" smtClean="0"/>
              <a:pPr/>
              <a:t>16</a:t>
            </a:fld>
            <a:endParaRPr lang="es-PE" dirty="0"/>
          </a:p>
        </p:txBody>
      </p:sp>
      <mc:AlternateContent xmlns:mc="http://schemas.openxmlformats.org/markup-compatibility/2006">
        <mc:Choice xmlns:p14="http://schemas.microsoft.com/office/powerpoint/2010/main" Requires="p14">
          <p:contentPart p14:bwMode="auto" r:id="rId2">
            <p14:nvContentPartPr>
              <p14:cNvPr id="4" name="Entrada de lápiz 3">
                <a:extLst>
                  <a:ext uri="{FF2B5EF4-FFF2-40B4-BE49-F238E27FC236}">
                    <a16:creationId xmlns:a16="http://schemas.microsoft.com/office/drawing/2014/main" id="{871DE952-83B4-41E6-AAB3-24C8F5D39512}"/>
                  </a:ext>
                </a:extLst>
              </p14:cNvPr>
              <p14:cNvContentPartPr/>
              <p14:nvPr/>
            </p14:nvContentPartPr>
            <p14:xfrm>
              <a:off x="3774240" y="2309400"/>
              <a:ext cx="4060080" cy="2323080"/>
            </p14:xfrm>
          </p:contentPart>
        </mc:Choice>
        <mc:Fallback>
          <p:pic>
            <p:nvPicPr>
              <p:cNvPr id="4" name="Entrada de lápiz 3">
                <a:extLst>
                  <a:ext uri="{FF2B5EF4-FFF2-40B4-BE49-F238E27FC236}">
                    <a16:creationId xmlns:a16="http://schemas.microsoft.com/office/drawing/2014/main" id="{871DE952-83B4-41E6-AAB3-24C8F5D39512}"/>
                  </a:ext>
                </a:extLst>
              </p:cNvPr>
              <p:cNvPicPr/>
              <p:nvPr/>
            </p:nvPicPr>
            <p:blipFill>
              <a:blip r:embed="rId3"/>
              <a:stretch>
                <a:fillRect/>
              </a:stretch>
            </p:blipFill>
            <p:spPr>
              <a:xfrm>
                <a:off x="3764880" y="2300040"/>
                <a:ext cx="4078800" cy="2341800"/>
              </a:xfrm>
              <a:prstGeom prst="rect">
                <a:avLst/>
              </a:prstGeom>
            </p:spPr>
          </p:pic>
        </mc:Fallback>
      </mc:AlternateContent>
    </p:spTree>
    <p:extLst>
      <p:ext uri="{BB962C8B-B14F-4D97-AF65-F5344CB8AC3E}">
        <p14:creationId xmlns:p14="http://schemas.microsoft.com/office/powerpoint/2010/main" val="19106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solidFill>
                  <a:srgbClr val="32687E"/>
                </a:solidFill>
                <a:latin typeface="Trebuchet MS" pitchFamily="34" charset="0"/>
              </a:rPr>
              <a:t>Conceptos básicos</a:t>
            </a:r>
            <a:endParaRPr lang="es-PE" dirty="0"/>
          </a:p>
        </p:txBody>
      </p:sp>
      <p:sp>
        <p:nvSpPr>
          <p:cNvPr id="3" name="2 Marcador de texto"/>
          <p:cNvSpPr>
            <a:spLocks noGrp="1"/>
          </p:cNvSpPr>
          <p:nvPr>
            <p:ph type="body" idx="1"/>
          </p:nvPr>
        </p:nvSpPr>
        <p:spPr>
          <a:xfrm>
            <a:off x="1631504" y="1561322"/>
            <a:ext cx="8686800" cy="5184576"/>
          </a:xfrm>
        </p:spPr>
        <p:txBody>
          <a:bodyPr>
            <a:normAutofit/>
          </a:bodyPr>
          <a:lstStyle/>
          <a:p>
            <a:r>
              <a:rPr lang="es-ES" sz="2400" b="1" i="1" dirty="0">
                <a:effectLst>
                  <a:outerShdw blurRad="38100" dist="38100" dir="2700000" algn="tl">
                    <a:srgbClr val="000000">
                      <a:alpha val="43137"/>
                    </a:srgbClr>
                  </a:outerShdw>
                </a:effectLst>
              </a:rPr>
              <a:t>PARÁMETRO </a:t>
            </a:r>
          </a:p>
          <a:p>
            <a:pPr marL="400050" lvl="1" indent="0" algn="just">
              <a:buNone/>
            </a:pPr>
            <a:r>
              <a:rPr lang="es-ES" sz="2400" dirty="0"/>
              <a:t>Es una medida resumen que describe una característica de toda la población, y para determinar su valor es necesario utilizar toda la información de la población. pueden ser representados como</a:t>
            </a:r>
            <a:r>
              <a:rPr lang="es-ES" sz="2400" i="1" dirty="0">
                <a:solidFill>
                  <a:schemeClr val="dk1"/>
                </a:solidFill>
                <a:latin typeface="Arial"/>
                <a:ea typeface="Arial"/>
                <a:cs typeface="Arial"/>
                <a:sym typeface="Arial"/>
              </a:rPr>
              <a:t> </a:t>
            </a:r>
            <a:r>
              <a:rPr lang="es-ES" sz="2400" b="1" i="1" dirty="0">
                <a:solidFill>
                  <a:srgbClr val="7030A0"/>
                </a:solidFill>
                <a:latin typeface="Arial"/>
                <a:ea typeface="Arial"/>
                <a:cs typeface="Arial"/>
                <a:sym typeface="Arial"/>
              </a:rPr>
              <a:t>μ</a:t>
            </a:r>
            <a:r>
              <a:rPr lang="es-ES" sz="2400" i="1" dirty="0">
                <a:solidFill>
                  <a:schemeClr val="dk1"/>
                </a:solidFill>
                <a:latin typeface="Arial"/>
                <a:ea typeface="Arial"/>
                <a:cs typeface="Arial"/>
                <a:sym typeface="Arial"/>
              </a:rPr>
              <a:t> y </a:t>
            </a:r>
            <a:r>
              <a:rPr lang="es-ES" sz="2400" b="1" i="1" dirty="0">
                <a:solidFill>
                  <a:srgbClr val="7030A0"/>
                </a:solidFill>
                <a:latin typeface="Arial"/>
                <a:ea typeface="Arial"/>
                <a:cs typeface="Arial"/>
                <a:sym typeface="Arial"/>
              </a:rPr>
              <a:t>σ.</a:t>
            </a:r>
          </a:p>
          <a:p>
            <a:pPr marL="400050" lvl="1" indent="0" algn="just">
              <a:buNone/>
            </a:pPr>
            <a:endParaRPr lang="es-ES" sz="2400" dirty="0"/>
          </a:p>
          <a:p>
            <a:pPr algn="just"/>
            <a:r>
              <a:rPr lang="es-ES" sz="2400" b="1" i="1" dirty="0">
                <a:effectLst>
                  <a:outerShdw blurRad="38100" dist="38100" dir="2700000" algn="tl">
                    <a:srgbClr val="000000">
                      <a:alpha val="43137"/>
                    </a:srgbClr>
                  </a:outerShdw>
                </a:effectLst>
              </a:rPr>
              <a:t>ESTADÍSTICO O ESTADÍGRAFO</a:t>
            </a:r>
          </a:p>
          <a:p>
            <a:pPr marL="400050" lvl="1" indent="0" algn="just">
              <a:buNone/>
            </a:pPr>
            <a:r>
              <a:rPr lang="es-ES" sz="2400" dirty="0"/>
              <a:t>Es una medida resumen que describe una característica de la población con los datos u observaciones de una muestra, pueden ser representados como </a:t>
            </a:r>
            <a:r>
              <a:rPr lang="es-ES" sz="2400" b="1" i="1" dirty="0">
                <a:solidFill>
                  <a:srgbClr val="7030A0"/>
                </a:solidFill>
                <a:latin typeface="Arial"/>
                <a:ea typeface="Arial"/>
                <a:cs typeface="Arial"/>
                <a:sym typeface="Arial"/>
              </a:rPr>
              <a:t>x</a:t>
            </a:r>
            <a:r>
              <a:rPr lang="es-ES" sz="2400" b="1" i="1" dirty="0">
                <a:solidFill>
                  <a:schemeClr val="dk1"/>
                </a:solidFill>
                <a:latin typeface="Arial"/>
                <a:ea typeface="Arial"/>
                <a:cs typeface="Arial"/>
                <a:sym typeface="Arial"/>
              </a:rPr>
              <a:t> </a:t>
            </a:r>
            <a:r>
              <a:rPr lang="es-ES" sz="2400" i="1" dirty="0">
                <a:solidFill>
                  <a:schemeClr val="dk1"/>
                </a:solidFill>
                <a:latin typeface="Arial"/>
                <a:ea typeface="Arial"/>
                <a:cs typeface="Arial"/>
                <a:sym typeface="Arial"/>
              </a:rPr>
              <a:t>y</a:t>
            </a:r>
            <a:r>
              <a:rPr lang="es-ES" sz="2400" i="1" dirty="0">
                <a:solidFill>
                  <a:srgbClr val="7030A0"/>
                </a:solidFill>
                <a:latin typeface="Arial"/>
                <a:ea typeface="Arial"/>
                <a:cs typeface="Arial"/>
                <a:sym typeface="Arial"/>
              </a:rPr>
              <a:t> </a:t>
            </a:r>
            <a:r>
              <a:rPr lang="es-ES" sz="2400" b="1" i="1" dirty="0">
                <a:solidFill>
                  <a:srgbClr val="7030A0"/>
                </a:solidFill>
                <a:latin typeface="Arial"/>
                <a:ea typeface="Arial"/>
                <a:cs typeface="Arial"/>
                <a:sym typeface="Arial"/>
              </a:rPr>
              <a:t>s </a:t>
            </a:r>
            <a:endParaRPr lang="es-ES" sz="2400" dirty="0"/>
          </a:p>
          <a:p>
            <a:pPr marL="0" indent="0" algn="just">
              <a:buNone/>
            </a:pPr>
            <a:endParaRPr lang="es-ES" sz="2400" dirty="0"/>
          </a:p>
          <a:p>
            <a:pPr marL="400050" lvl="1" indent="0">
              <a:buNone/>
            </a:pPr>
            <a:endParaRPr lang="es-ES" sz="2400" dirty="0"/>
          </a:p>
        </p:txBody>
      </p:sp>
      <p:sp>
        <p:nvSpPr>
          <p:cNvPr id="6" name="5 Marcador de número de diapositiva"/>
          <p:cNvSpPr>
            <a:spLocks noGrp="1"/>
          </p:cNvSpPr>
          <p:nvPr>
            <p:ph type="sldNum" sz="quarter" idx="12"/>
          </p:nvPr>
        </p:nvSpPr>
        <p:spPr/>
        <p:txBody>
          <a:bodyPr/>
          <a:lstStyle/>
          <a:p>
            <a:fld id="{1D24C974-5669-4F4D-B5F7-AEFAF0EB8F68}" type="slidenum">
              <a:rPr lang="es-PE" smtClean="0"/>
              <a:pPr/>
              <a:t>17</a:t>
            </a:fld>
            <a:endParaRPr lang="es-PE" dirty="0"/>
          </a:p>
        </p:txBody>
      </p:sp>
      <mc:AlternateContent xmlns:mc="http://schemas.openxmlformats.org/markup-compatibility/2006">
        <mc:Choice xmlns:p14="http://schemas.microsoft.com/office/powerpoint/2010/main" Requires="p14">
          <p:contentPart p14:bwMode="auto" r:id="rId2">
            <p14:nvContentPartPr>
              <p14:cNvPr id="4" name="Entrada de lápiz 3">
                <a:extLst>
                  <a:ext uri="{FF2B5EF4-FFF2-40B4-BE49-F238E27FC236}">
                    <a16:creationId xmlns:a16="http://schemas.microsoft.com/office/drawing/2014/main" id="{3738CA3D-BC26-434E-A547-0D30CB59E3DA}"/>
                  </a:ext>
                </a:extLst>
              </p14:cNvPr>
              <p14:cNvContentPartPr/>
              <p14:nvPr/>
            </p14:nvContentPartPr>
            <p14:xfrm>
              <a:off x="4146480" y="902520"/>
              <a:ext cx="6324120" cy="3474000"/>
            </p14:xfrm>
          </p:contentPart>
        </mc:Choice>
        <mc:Fallback>
          <p:pic>
            <p:nvPicPr>
              <p:cNvPr id="4" name="Entrada de lápiz 3">
                <a:extLst>
                  <a:ext uri="{FF2B5EF4-FFF2-40B4-BE49-F238E27FC236}">
                    <a16:creationId xmlns:a16="http://schemas.microsoft.com/office/drawing/2014/main" id="{3738CA3D-BC26-434E-A547-0D30CB59E3DA}"/>
                  </a:ext>
                </a:extLst>
              </p:cNvPr>
              <p:cNvPicPr/>
              <p:nvPr/>
            </p:nvPicPr>
            <p:blipFill>
              <a:blip r:embed="rId3"/>
              <a:stretch>
                <a:fillRect/>
              </a:stretch>
            </p:blipFill>
            <p:spPr>
              <a:xfrm>
                <a:off x="4137120" y="893160"/>
                <a:ext cx="6342840" cy="3492720"/>
              </a:xfrm>
              <a:prstGeom prst="rect">
                <a:avLst/>
              </a:prstGeom>
            </p:spPr>
          </p:pic>
        </mc:Fallback>
      </mc:AlternateContent>
    </p:spTree>
    <p:extLst>
      <p:ext uri="{BB962C8B-B14F-4D97-AF65-F5344CB8AC3E}">
        <p14:creationId xmlns:p14="http://schemas.microsoft.com/office/powerpoint/2010/main" val="218635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Diagrama"/>
          <p:cNvGraphicFramePr/>
          <p:nvPr/>
        </p:nvGraphicFramePr>
        <p:xfrm>
          <a:off x="2207568" y="1484784"/>
          <a:ext cx="7632848"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PE" dirty="0"/>
              <a:t>variable</a:t>
            </a:r>
          </a:p>
        </p:txBody>
      </p:sp>
      <p:sp>
        <p:nvSpPr>
          <p:cNvPr id="6" name="5 Marcador de número de diapositiva"/>
          <p:cNvSpPr>
            <a:spLocks noGrp="1"/>
          </p:cNvSpPr>
          <p:nvPr>
            <p:ph type="sldNum" sz="quarter" idx="12"/>
          </p:nvPr>
        </p:nvSpPr>
        <p:spPr/>
        <p:txBody>
          <a:bodyPr/>
          <a:lstStyle/>
          <a:p>
            <a:fld id="{1D24C974-5669-4F4D-B5F7-AEFAF0EB8F68}" type="slidenum">
              <a:rPr lang="es-PE" smtClean="0"/>
              <a:pPr/>
              <a:t>18</a:t>
            </a:fld>
            <a:endParaRPr lang="es-PE" dirty="0"/>
          </a:p>
        </p:txBody>
      </p:sp>
      <p:sp>
        <p:nvSpPr>
          <p:cNvPr id="8" name="Text Box 3"/>
          <p:cNvSpPr txBox="1">
            <a:spLocks noChangeArrowheads="1"/>
          </p:cNvSpPr>
          <p:nvPr/>
        </p:nvSpPr>
        <p:spPr bwMode="auto">
          <a:xfrm>
            <a:off x="1811339" y="1215158"/>
            <a:ext cx="8569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sz="2000" dirty="0">
                <a:solidFill>
                  <a:srgbClr val="003192"/>
                </a:solidFill>
                <a:latin typeface="Arial" pitchFamily="34" charset="0"/>
                <a:cs typeface="Arial" pitchFamily="34" charset="0"/>
              </a:rPr>
              <a:t>Es una característica de la población que se va investigar y que tiene diferentes valores.</a:t>
            </a:r>
            <a:endParaRPr lang="es-ES" sz="2000" dirty="0">
              <a:solidFill>
                <a:srgbClr val="003192"/>
              </a:solidFill>
              <a:latin typeface="Arial" pitchFamily="34" charset="0"/>
              <a:cs typeface="Arial" pitchFamily="34" charset="0"/>
            </a:endParaRPr>
          </a:p>
        </p:txBody>
      </p:sp>
    </p:spTree>
    <p:extLst>
      <p:ext uri="{BB962C8B-B14F-4D97-AF65-F5344CB8AC3E}">
        <p14:creationId xmlns:p14="http://schemas.microsoft.com/office/powerpoint/2010/main" val="45789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graphicEl>
                                              <a:dgm id="{E76652DC-298B-4F77-B8AF-0D6761237A2F}"/>
                                            </p:graphicEl>
                                          </p:spTgt>
                                        </p:tgtEl>
                                        <p:attrNameLst>
                                          <p:attrName>style.visibility</p:attrName>
                                        </p:attrNameLst>
                                      </p:cBhvr>
                                      <p:to>
                                        <p:strVal val="visible"/>
                                      </p:to>
                                    </p:set>
                                    <p:anim calcmode="lin" valueType="num">
                                      <p:cBhvr additive="base">
                                        <p:cTn id="13" dur="500" fill="hold"/>
                                        <p:tgtEl>
                                          <p:spTgt spid="7">
                                            <p:graphicEl>
                                              <a:dgm id="{E76652DC-298B-4F77-B8AF-0D6761237A2F}"/>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graphicEl>
                                              <a:dgm id="{E76652DC-298B-4F77-B8AF-0D6761237A2F}"/>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graphicEl>
                                              <a:dgm id="{FA4B1C41-349A-48DB-A327-2D564A19B168}"/>
                                            </p:graphicEl>
                                          </p:spTgt>
                                        </p:tgtEl>
                                        <p:attrNameLst>
                                          <p:attrName>style.visibility</p:attrName>
                                        </p:attrNameLst>
                                      </p:cBhvr>
                                      <p:to>
                                        <p:strVal val="visible"/>
                                      </p:to>
                                    </p:set>
                                    <p:anim calcmode="lin" valueType="num">
                                      <p:cBhvr additive="base">
                                        <p:cTn id="19" dur="500" fill="hold"/>
                                        <p:tgtEl>
                                          <p:spTgt spid="7">
                                            <p:graphicEl>
                                              <a:dgm id="{FA4B1C41-349A-48DB-A327-2D564A19B168}"/>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graphicEl>
                                              <a:dgm id="{FA4B1C41-349A-48DB-A327-2D564A19B168}"/>
                                            </p:graphic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
                                            <p:graphicEl>
                                              <a:dgm id="{BA2573E3-0CCA-458D-8F31-82BB966C694D}"/>
                                            </p:graphicEl>
                                          </p:spTgt>
                                        </p:tgtEl>
                                        <p:attrNameLst>
                                          <p:attrName>style.visibility</p:attrName>
                                        </p:attrNameLst>
                                      </p:cBhvr>
                                      <p:to>
                                        <p:strVal val="visible"/>
                                      </p:to>
                                    </p:set>
                                    <p:anim calcmode="lin" valueType="num">
                                      <p:cBhvr additive="base">
                                        <p:cTn id="23" dur="500" fill="hold"/>
                                        <p:tgtEl>
                                          <p:spTgt spid="7">
                                            <p:graphicEl>
                                              <a:dgm id="{BA2573E3-0CCA-458D-8F31-82BB966C694D}"/>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graphicEl>
                                              <a:dgm id="{BA2573E3-0CCA-458D-8F31-82BB966C694D}"/>
                                            </p:graphic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
                                            <p:graphicEl>
                                              <a:dgm id="{3F3677F2-2EE8-4F0F-A30C-2BC03D9557FB}"/>
                                            </p:graphicEl>
                                          </p:spTgt>
                                        </p:tgtEl>
                                        <p:attrNameLst>
                                          <p:attrName>style.visibility</p:attrName>
                                        </p:attrNameLst>
                                      </p:cBhvr>
                                      <p:to>
                                        <p:strVal val="visible"/>
                                      </p:to>
                                    </p:set>
                                    <p:anim calcmode="lin" valueType="num">
                                      <p:cBhvr additive="base">
                                        <p:cTn id="29" dur="500" fill="hold"/>
                                        <p:tgtEl>
                                          <p:spTgt spid="7">
                                            <p:graphicEl>
                                              <a:dgm id="{3F3677F2-2EE8-4F0F-A30C-2BC03D9557FB}"/>
                                            </p:graphic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
                                            <p:graphicEl>
                                              <a:dgm id="{3F3677F2-2EE8-4F0F-A30C-2BC03D9557FB}"/>
                                            </p:graphic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
                                            <p:graphicEl>
                                              <a:dgm id="{5B492960-FCE1-49EE-A37B-9A6EBBEFCDF7}"/>
                                            </p:graphicEl>
                                          </p:spTgt>
                                        </p:tgtEl>
                                        <p:attrNameLst>
                                          <p:attrName>style.visibility</p:attrName>
                                        </p:attrNameLst>
                                      </p:cBhvr>
                                      <p:to>
                                        <p:strVal val="visible"/>
                                      </p:to>
                                    </p:set>
                                    <p:anim calcmode="lin" valueType="num">
                                      <p:cBhvr additive="base">
                                        <p:cTn id="33" dur="500" fill="hold"/>
                                        <p:tgtEl>
                                          <p:spTgt spid="7">
                                            <p:graphicEl>
                                              <a:dgm id="{5B492960-FCE1-49EE-A37B-9A6EBBEFCDF7}"/>
                                            </p:graphic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
                                            <p:graphicEl>
                                              <a:dgm id="{5B492960-FCE1-49EE-A37B-9A6EBBEFCDF7}"/>
                                            </p:graphic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7">
                                            <p:graphicEl>
                                              <a:dgm id="{78BBA620-EF10-43B7-B2DA-ABA587C7C056}"/>
                                            </p:graphicEl>
                                          </p:spTgt>
                                        </p:tgtEl>
                                        <p:attrNameLst>
                                          <p:attrName>style.visibility</p:attrName>
                                        </p:attrNameLst>
                                      </p:cBhvr>
                                      <p:to>
                                        <p:strVal val="visible"/>
                                      </p:to>
                                    </p:set>
                                    <p:anim calcmode="lin" valueType="num">
                                      <p:cBhvr additive="base">
                                        <p:cTn id="39" dur="500" fill="hold"/>
                                        <p:tgtEl>
                                          <p:spTgt spid="7">
                                            <p:graphicEl>
                                              <a:dgm id="{78BBA620-EF10-43B7-B2DA-ABA587C7C056}"/>
                                            </p:graphic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
                                            <p:graphicEl>
                                              <a:dgm id="{78BBA620-EF10-43B7-B2DA-ABA587C7C056}"/>
                                            </p:graphic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
                                            <p:graphicEl>
                                              <a:dgm id="{B10DC2F4-AF2E-4DE6-8379-20BFBC2937C7}"/>
                                            </p:graphicEl>
                                          </p:spTgt>
                                        </p:tgtEl>
                                        <p:attrNameLst>
                                          <p:attrName>style.visibility</p:attrName>
                                        </p:attrNameLst>
                                      </p:cBhvr>
                                      <p:to>
                                        <p:strVal val="visible"/>
                                      </p:to>
                                    </p:set>
                                    <p:anim calcmode="lin" valueType="num">
                                      <p:cBhvr additive="base">
                                        <p:cTn id="43" dur="500" fill="hold"/>
                                        <p:tgtEl>
                                          <p:spTgt spid="7">
                                            <p:graphicEl>
                                              <a:dgm id="{B10DC2F4-AF2E-4DE6-8379-20BFBC2937C7}"/>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graphicEl>
                                              <a:dgm id="{B10DC2F4-AF2E-4DE6-8379-20BFBC2937C7}"/>
                                            </p:graphic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graphicEl>
                                              <a:dgm id="{B8A160FD-77D1-40E8-ABC1-1C53F121A90C}"/>
                                            </p:graphicEl>
                                          </p:spTgt>
                                        </p:tgtEl>
                                        <p:attrNameLst>
                                          <p:attrName>style.visibility</p:attrName>
                                        </p:attrNameLst>
                                      </p:cBhvr>
                                      <p:to>
                                        <p:strVal val="visible"/>
                                      </p:to>
                                    </p:set>
                                    <p:anim calcmode="lin" valueType="num">
                                      <p:cBhvr additive="base">
                                        <p:cTn id="49" dur="500" fill="hold"/>
                                        <p:tgtEl>
                                          <p:spTgt spid="7">
                                            <p:graphicEl>
                                              <a:dgm id="{B8A160FD-77D1-40E8-ABC1-1C53F121A90C}"/>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graphicEl>
                                              <a:dgm id="{B8A160FD-77D1-40E8-ABC1-1C53F121A90C}"/>
                                            </p:graphic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7">
                                            <p:graphicEl>
                                              <a:dgm id="{85F44B01-61D4-4880-A8A2-949FF73380B4}"/>
                                            </p:graphicEl>
                                          </p:spTgt>
                                        </p:tgtEl>
                                        <p:attrNameLst>
                                          <p:attrName>style.visibility</p:attrName>
                                        </p:attrNameLst>
                                      </p:cBhvr>
                                      <p:to>
                                        <p:strVal val="visible"/>
                                      </p:to>
                                    </p:set>
                                    <p:anim calcmode="lin" valueType="num">
                                      <p:cBhvr additive="base">
                                        <p:cTn id="53" dur="500" fill="hold"/>
                                        <p:tgtEl>
                                          <p:spTgt spid="7">
                                            <p:graphicEl>
                                              <a:dgm id="{85F44B01-61D4-4880-A8A2-949FF73380B4}"/>
                                            </p:graphic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7">
                                            <p:graphicEl>
                                              <a:dgm id="{85F44B01-61D4-4880-A8A2-949FF73380B4}"/>
                                            </p:graphic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7">
                                            <p:graphicEl>
                                              <a:dgm id="{89FD2A07-A3FE-40E1-8838-ECC1AEE5BA38}"/>
                                            </p:graphicEl>
                                          </p:spTgt>
                                        </p:tgtEl>
                                        <p:attrNameLst>
                                          <p:attrName>style.visibility</p:attrName>
                                        </p:attrNameLst>
                                      </p:cBhvr>
                                      <p:to>
                                        <p:strVal val="visible"/>
                                      </p:to>
                                    </p:set>
                                    <p:anim calcmode="lin" valueType="num">
                                      <p:cBhvr additive="base">
                                        <p:cTn id="59" dur="500" fill="hold"/>
                                        <p:tgtEl>
                                          <p:spTgt spid="7">
                                            <p:graphicEl>
                                              <a:dgm id="{89FD2A07-A3FE-40E1-8838-ECC1AEE5BA38}"/>
                                            </p:graphic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7">
                                            <p:graphicEl>
                                              <a:dgm id="{89FD2A07-A3FE-40E1-8838-ECC1AEE5BA38}"/>
                                            </p:graphic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7">
                                            <p:graphicEl>
                                              <a:dgm id="{99FD5099-84F1-4B0E-9264-8E06A2052CD7}"/>
                                            </p:graphicEl>
                                          </p:spTgt>
                                        </p:tgtEl>
                                        <p:attrNameLst>
                                          <p:attrName>style.visibility</p:attrName>
                                        </p:attrNameLst>
                                      </p:cBhvr>
                                      <p:to>
                                        <p:strVal val="visible"/>
                                      </p:to>
                                    </p:set>
                                    <p:anim calcmode="lin" valueType="num">
                                      <p:cBhvr additive="base">
                                        <p:cTn id="63" dur="500" fill="hold"/>
                                        <p:tgtEl>
                                          <p:spTgt spid="7">
                                            <p:graphicEl>
                                              <a:dgm id="{99FD5099-84F1-4B0E-9264-8E06A2052CD7}"/>
                                            </p:graphic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7">
                                            <p:graphicEl>
                                              <a:dgm id="{99FD5099-84F1-4B0E-9264-8E06A2052CD7}"/>
                                            </p:graphic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7">
                                            <p:graphicEl>
                                              <a:dgm id="{02A96424-56C6-4A00-93F8-F1C6AA652EF5}"/>
                                            </p:graphicEl>
                                          </p:spTgt>
                                        </p:tgtEl>
                                        <p:attrNameLst>
                                          <p:attrName>style.visibility</p:attrName>
                                        </p:attrNameLst>
                                      </p:cBhvr>
                                      <p:to>
                                        <p:strVal val="visible"/>
                                      </p:to>
                                    </p:set>
                                    <p:anim calcmode="lin" valueType="num">
                                      <p:cBhvr additive="base">
                                        <p:cTn id="69" dur="500" fill="hold"/>
                                        <p:tgtEl>
                                          <p:spTgt spid="7">
                                            <p:graphicEl>
                                              <a:dgm id="{02A96424-56C6-4A00-93F8-F1C6AA652EF5}"/>
                                            </p:graphic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7">
                                            <p:graphicEl>
                                              <a:dgm id="{02A96424-56C6-4A00-93F8-F1C6AA652EF5}"/>
                                            </p:graphicEl>
                                          </p:spTgt>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7">
                                            <p:graphicEl>
                                              <a:dgm id="{F2976253-07B5-429E-BBF8-583D158B847A}"/>
                                            </p:graphicEl>
                                          </p:spTgt>
                                        </p:tgtEl>
                                        <p:attrNameLst>
                                          <p:attrName>style.visibility</p:attrName>
                                        </p:attrNameLst>
                                      </p:cBhvr>
                                      <p:to>
                                        <p:strVal val="visible"/>
                                      </p:to>
                                    </p:set>
                                    <p:anim calcmode="lin" valueType="num">
                                      <p:cBhvr additive="base">
                                        <p:cTn id="73" dur="500" fill="hold"/>
                                        <p:tgtEl>
                                          <p:spTgt spid="7">
                                            <p:graphicEl>
                                              <a:dgm id="{F2976253-07B5-429E-BBF8-583D158B847A}"/>
                                            </p:graphic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
                                            <p:graphicEl>
                                              <a:dgm id="{F2976253-07B5-429E-BBF8-583D158B847A}"/>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770708"/>
            <a:ext cx="11582400" cy="838200"/>
          </a:xfrm>
        </p:spPr>
        <p:txBody>
          <a:bodyPr/>
          <a:lstStyle/>
          <a:p>
            <a:r>
              <a:rPr lang="es-MX" dirty="0"/>
              <a:t>Tipos de Variables</a:t>
            </a:r>
            <a:endParaRPr lang="es-PE" dirty="0"/>
          </a:p>
        </p:txBody>
      </p:sp>
      <p:sp>
        <p:nvSpPr>
          <p:cNvPr id="3" name="2 Marcador de texto"/>
          <p:cNvSpPr>
            <a:spLocks noGrp="1"/>
          </p:cNvSpPr>
          <p:nvPr>
            <p:ph type="body" idx="1"/>
          </p:nvPr>
        </p:nvSpPr>
        <p:spPr>
          <a:xfrm>
            <a:off x="304800" y="1916832"/>
            <a:ext cx="11521280" cy="5112568"/>
          </a:xfrm>
        </p:spPr>
        <p:txBody>
          <a:bodyPr/>
          <a:lstStyle/>
          <a:p>
            <a:r>
              <a:rPr lang="es-ES" b="1" i="1" dirty="0">
                <a:effectLst>
                  <a:outerShdw blurRad="38100" dist="38100" dir="2700000" algn="tl">
                    <a:srgbClr val="000000">
                      <a:alpha val="43137"/>
                    </a:srgbClr>
                  </a:outerShdw>
                </a:effectLst>
              </a:rPr>
              <a:t>VARIABLE CUALITATIVA:</a:t>
            </a:r>
          </a:p>
          <a:p>
            <a:pPr marL="400050" lvl="1" indent="0" algn="just">
              <a:buNone/>
            </a:pPr>
            <a:r>
              <a:rPr lang="es-ES" dirty="0"/>
              <a:t>Se refieren a características o cualidades que no pueden ser medidas con números, denominada también variable de atributo se refiere a características no numéricas de un estudio.</a:t>
            </a:r>
          </a:p>
          <a:p>
            <a:pPr lvl="1"/>
            <a:r>
              <a:rPr lang="es-ES" b="1" i="1" dirty="0">
                <a:effectLst>
                  <a:outerShdw blurRad="38100" dist="38100" dir="2700000" algn="tl">
                    <a:srgbClr val="000000">
                      <a:alpha val="43137"/>
                    </a:srgbClr>
                  </a:outerShdw>
                </a:effectLst>
              </a:rPr>
              <a:t>Variable Cualitativa Nominal </a:t>
            </a:r>
          </a:p>
          <a:p>
            <a:pPr marL="800100" lvl="2" indent="0" algn="just">
              <a:buNone/>
            </a:pPr>
            <a:r>
              <a:rPr lang="es-ES" dirty="0"/>
              <a:t>Características que expresan un valor de nominación; por ejemplo, el sexo, tipo de sangre, lugar de nacimiento, el color de los ojos.</a:t>
            </a:r>
          </a:p>
          <a:p>
            <a:pPr lvl="1"/>
            <a:r>
              <a:rPr lang="es-ES" b="1" i="1" dirty="0">
                <a:effectLst>
                  <a:outerShdw blurRad="38100" dist="38100" dir="2700000" algn="tl">
                    <a:srgbClr val="000000">
                      <a:alpha val="43137"/>
                    </a:srgbClr>
                  </a:outerShdw>
                </a:effectLst>
              </a:rPr>
              <a:t>Variable Cualitativa Ordinal </a:t>
            </a:r>
          </a:p>
          <a:p>
            <a:pPr marL="800100" lvl="2" indent="0" algn="just">
              <a:buNone/>
            </a:pPr>
            <a:r>
              <a:rPr lang="es-ES" dirty="0"/>
              <a:t>Características que expresan un valor de orden; por ejemplo, gravedad del accidente (leve, moderado, grave), dolor de muela (poco, regular, mucho), nivel de educación, el estrato socioeconómico, etc.</a:t>
            </a:r>
          </a:p>
          <a:p>
            <a:endParaRPr lang="es-PE" dirty="0"/>
          </a:p>
        </p:txBody>
      </p:sp>
      <p:sp>
        <p:nvSpPr>
          <p:cNvPr id="6" name="5 Marcador de número de diapositiva"/>
          <p:cNvSpPr>
            <a:spLocks noGrp="1"/>
          </p:cNvSpPr>
          <p:nvPr>
            <p:ph type="sldNum" sz="quarter" idx="12"/>
          </p:nvPr>
        </p:nvSpPr>
        <p:spPr/>
        <p:txBody>
          <a:bodyPr/>
          <a:lstStyle/>
          <a:p>
            <a:fld id="{1D24C974-5669-4F4D-B5F7-AEFAF0EB8F68}" type="slidenum">
              <a:rPr lang="es-PE" smtClean="0"/>
              <a:pPr/>
              <a:t>19</a:t>
            </a:fld>
            <a:endParaRPr lang="es-PE" dirty="0"/>
          </a:p>
        </p:txBody>
      </p:sp>
    </p:spTree>
    <p:extLst>
      <p:ext uri="{BB962C8B-B14F-4D97-AF65-F5344CB8AC3E}">
        <p14:creationId xmlns:p14="http://schemas.microsoft.com/office/powerpoint/2010/main" val="368450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1752600" y="188640"/>
            <a:ext cx="8686800" cy="838200"/>
          </a:xfrm>
        </p:spPr>
        <p:txBody>
          <a:bodyPr/>
          <a:lstStyle/>
          <a:p>
            <a:r>
              <a:rPr lang="es-PE" dirty="0"/>
              <a:t>PLAN DE CLASE</a:t>
            </a:r>
          </a:p>
        </p:txBody>
      </p:sp>
      <p:sp>
        <p:nvSpPr>
          <p:cNvPr id="6" name="5 Marcador de número de diapositiva"/>
          <p:cNvSpPr>
            <a:spLocks noGrp="1"/>
          </p:cNvSpPr>
          <p:nvPr>
            <p:ph type="sldNum" sz="quarter" idx="12"/>
          </p:nvPr>
        </p:nvSpPr>
        <p:spPr/>
        <p:txBody>
          <a:bodyPr/>
          <a:lstStyle/>
          <a:p>
            <a:fld id="{CF7A2BDD-D331-44F0-96AA-4FB4ED497064}" type="slidenum">
              <a:rPr lang="es-PE" b="1" smtClean="0">
                <a:solidFill>
                  <a:schemeClr val="accent2">
                    <a:lumMod val="50000"/>
                  </a:schemeClr>
                </a:solidFill>
                <a:latin typeface="Arial" pitchFamily="34" charset="0"/>
                <a:cs typeface="Arial" pitchFamily="34" charset="0"/>
              </a:rPr>
              <a:pPr/>
              <a:t>2</a:t>
            </a:fld>
            <a:endParaRPr lang="es-PE" b="1" dirty="0">
              <a:solidFill>
                <a:schemeClr val="accent2">
                  <a:lumMod val="50000"/>
                </a:schemeClr>
              </a:solidFill>
              <a:latin typeface="Arial" pitchFamily="34" charset="0"/>
              <a:cs typeface="Arial" pitchFamily="34" charset="0"/>
            </a:endParaRPr>
          </a:p>
        </p:txBody>
      </p:sp>
      <p:graphicFrame>
        <p:nvGraphicFramePr>
          <p:cNvPr id="11" name="10 Diagrama"/>
          <p:cNvGraphicFramePr/>
          <p:nvPr/>
        </p:nvGraphicFramePr>
        <p:xfrm>
          <a:off x="1847528" y="1124744"/>
          <a:ext cx="8568952"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9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graphicEl>
                                              <a:dgm id="{8297D967-0B95-48DF-93A4-06225EDC6C6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graphicEl>
                                              <a:dgm id="{ABBCBA97-B200-4AF8-A8A1-C543E7C52DB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graphicEl>
                                              <a:dgm id="{A3F9A3BD-38B0-42BA-A8F5-E90430E5CCAC}"/>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graphicEl>
                                              <a:dgm id="{11A4F24D-B7B4-4186-8198-E5E57A2A979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graphicEl>
                                              <a:dgm id="{2F5AB1E2-7F70-46DF-A280-226FDD56785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graphicEl>
                                              <a:dgm id="{618B00B4-69AE-4639-BC3C-8A2D0C0BDCA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lvl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Tipos de Variables</a:t>
            </a:r>
            <a:endParaRPr lang="es-PE" dirty="0"/>
          </a:p>
        </p:txBody>
      </p:sp>
      <p:sp>
        <p:nvSpPr>
          <p:cNvPr id="3" name="2 Marcador de texto"/>
          <p:cNvSpPr>
            <a:spLocks noGrp="1"/>
          </p:cNvSpPr>
          <p:nvPr>
            <p:ph type="body" idx="1"/>
          </p:nvPr>
        </p:nvSpPr>
        <p:spPr/>
        <p:txBody>
          <a:bodyPr>
            <a:normAutofit/>
          </a:bodyPr>
          <a:lstStyle/>
          <a:p>
            <a:r>
              <a:rPr lang="es-ES" b="1" i="1" dirty="0">
                <a:effectLst>
                  <a:outerShdw blurRad="38100" dist="38100" dir="2700000" algn="tl">
                    <a:srgbClr val="000000">
                      <a:alpha val="43137"/>
                    </a:srgbClr>
                  </a:outerShdw>
                </a:effectLst>
              </a:rPr>
              <a:t>VARIABLE CUANTITATIVA:</a:t>
            </a:r>
          </a:p>
          <a:p>
            <a:pPr marL="400050" lvl="1" indent="0" algn="just">
              <a:buNone/>
            </a:pPr>
            <a:r>
              <a:rPr lang="es-ES" dirty="0"/>
              <a:t>Se refiere a características que se puede registrar numéricamente; es decir, es la que se expresa mediante un número, por tanto se pueden realizar operaciones aritméticas con ella. Podemos distinguir dos tipos:</a:t>
            </a:r>
          </a:p>
          <a:p>
            <a:pPr lvl="1"/>
            <a:r>
              <a:rPr lang="es-ES" b="1" i="1" dirty="0">
                <a:effectLst>
                  <a:outerShdw blurRad="38100" dist="38100" dir="2700000" algn="tl">
                    <a:srgbClr val="000000">
                      <a:alpha val="43137"/>
                    </a:srgbClr>
                  </a:outerShdw>
                </a:effectLst>
              </a:rPr>
              <a:t>Variables Cuantitativas Discretas </a:t>
            </a:r>
          </a:p>
          <a:p>
            <a:pPr marL="723900" lvl="2" indent="0" algn="just">
              <a:buNone/>
            </a:pPr>
            <a:r>
              <a:rPr lang="es-ES" dirty="0"/>
              <a:t>Características que sólo pueden adquirir valores enteros y casi siempre hay “brechas” entre esos valores; por ejemplo, el número de personas que habitan en una casa (1, 2, 3,..., etc.), número de atendidos de COVID por médico, puntaje de depresión de las enfermeras.</a:t>
            </a:r>
          </a:p>
          <a:p>
            <a:pPr lvl="1"/>
            <a:r>
              <a:rPr lang="es-ES" b="1" i="1" dirty="0">
                <a:effectLst>
                  <a:outerShdw blurRad="38100" dist="38100" dir="2700000" algn="tl">
                    <a:srgbClr val="000000">
                      <a:alpha val="43137"/>
                    </a:srgbClr>
                  </a:outerShdw>
                </a:effectLst>
              </a:rPr>
              <a:t>Variables Cuantitativas Continuas </a:t>
            </a:r>
          </a:p>
          <a:p>
            <a:pPr marL="723900" lvl="2" indent="0" algn="just">
              <a:buNone/>
            </a:pPr>
            <a:r>
              <a:rPr lang="es-ES" dirty="0"/>
              <a:t>Características que pueden tomar cualquier valor dentro de un intervalo específico. También se puede decir que son característica cuya unidad de medida es fraccionaria; por ejemplo, el tiempo de espera para obtener un balón de oxigeno, el peso (en kg.) de los pacientes. </a:t>
            </a:r>
          </a:p>
          <a:p>
            <a:endParaRPr lang="es-PE" dirty="0"/>
          </a:p>
        </p:txBody>
      </p:sp>
      <p:sp>
        <p:nvSpPr>
          <p:cNvPr id="6" name="5 Marcador de número de diapositiva"/>
          <p:cNvSpPr>
            <a:spLocks noGrp="1"/>
          </p:cNvSpPr>
          <p:nvPr>
            <p:ph type="sldNum" sz="quarter" idx="12"/>
          </p:nvPr>
        </p:nvSpPr>
        <p:spPr/>
        <p:txBody>
          <a:bodyPr/>
          <a:lstStyle/>
          <a:p>
            <a:fld id="{1D24C974-5669-4F4D-B5F7-AEFAF0EB8F68}" type="slidenum">
              <a:rPr lang="es-PE" smtClean="0"/>
              <a:pPr/>
              <a:t>20</a:t>
            </a:fld>
            <a:endParaRPr lang="es-PE" dirty="0"/>
          </a:p>
        </p:txBody>
      </p:sp>
      <mc:AlternateContent xmlns:mc="http://schemas.openxmlformats.org/markup-compatibility/2006">
        <mc:Choice xmlns:p14="http://schemas.microsoft.com/office/powerpoint/2010/main" Requires="p14">
          <p:contentPart p14:bwMode="auto" r:id="rId2">
            <p14:nvContentPartPr>
              <p14:cNvPr id="4" name="Entrada de lápiz 3">
                <a:extLst>
                  <a:ext uri="{FF2B5EF4-FFF2-40B4-BE49-F238E27FC236}">
                    <a16:creationId xmlns:a16="http://schemas.microsoft.com/office/drawing/2014/main" id="{390162DC-F546-458D-88F8-357FDD1B4331}"/>
                  </a:ext>
                </a:extLst>
              </p14:cNvPr>
              <p14:cNvContentPartPr/>
              <p14:nvPr/>
            </p14:nvContentPartPr>
            <p14:xfrm>
              <a:off x="2260800" y="2203920"/>
              <a:ext cx="9294120" cy="2410200"/>
            </p14:xfrm>
          </p:contentPart>
        </mc:Choice>
        <mc:Fallback>
          <p:pic>
            <p:nvPicPr>
              <p:cNvPr id="4" name="Entrada de lápiz 3">
                <a:extLst>
                  <a:ext uri="{FF2B5EF4-FFF2-40B4-BE49-F238E27FC236}">
                    <a16:creationId xmlns:a16="http://schemas.microsoft.com/office/drawing/2014/main" id="{390162DC-F546-458D-88F8-357FDD1B4331}"/>
                  </a:ext>
                </a:extLst>
              </p:cNvPr>
              <p:cNvPicPr/>
              <p:nvPr/>
            </p:nvPicPr>
            <p:blipFill>
              <a:blip r:embed="rId3"/>
              <a:stretch>
                <a:fillRect/>
              </a:stretch>
            </p:blipFill>
            <p:spPr>
              <a:xfrm>
                <a:off x="2251440" y="2194560"/>
                <a:ext cx="9312840" cy="2428920"/>
              </a:xfrm>
              <a:prstGeom prst="rect">
                <a:avLst/>
              </a:prstGeom>
            </p:spPr>
          </p:pic>
        </mc:Fallback>
      </mc:AlternateContent>
    </p:spTree>
    <p:extLst>
      <p:ext uri="{BB962C8B-B14F-4D97-AF65-F5344CB8AC3E}">
        <p14:creationId xmlns:p14="http://schemas.microsoft.com/office/powerpoint/2010/main" val="37960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19A09AB1-53E2-4761-BC68-5989B966AAC0}" type="slidenum">
              <a:rPr lang="es-PE" smtClean="0"/>
              <a:pPr/>
              <a:t>21</a:t>
            </a:fld>
            <a:endParaRPr lang="es-PE"/>
          </a:p>
        </p:txBody>
      </p:sp>
      <p:sp>
        <p:nvSpPr>
          <p:cNvPr id="80" name="79 Rectángulo redondeado"/>
          <p:cNvSpPr/>
          <p:nvPr/>
        </p:nvSpPr>
        <p:spPr>
          <a:xfrm>
            <a:off x="1775520" y="2166241"/>
            <a:ext cx="3771510" cy="1784533"/>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s-PE" b="1" u="sng" dirty="0">
                <a:solidFill>
                  <a:srgbClr val="0070C0"/>
                </a:solidFill>
                <a:effectLst>
                  <a:outerShdw blurRad="38100" dist="38100" dir="2700000" algn="tl">
                    <a:srgbClr val="000000">
                      <a:alpha val="43137"/>
                    </a:srgbClr>
                  </a:outerShdw>
                </a:effectLst>
              </a:rPr>
              <a:t>NOMINAL</a:t>
            </a:r>
          </a:p>
          <a:p>
            <a:pPr algn="just"/>
            <a:r>
              <a:rPr lang="es-PE" dirty="0"/>
              <a:t>Diferencia una o más características, no tiene orden ni jerarquía (</a:t>
            </a:r>
            <a:r>
              <a:rPr lang="es-PE" dirty="0">
                <a:sym typeface="Symbol"/>
              </a:rPr>
              <a:t>; </a:t>
            </a:r>
            <a:r>
              <a:rPr lang="es-PE" dirty="0"/>
              <a:t>).</a:t>
            </a:r>
          </a:p>
          <a:p>
            <a:pPr algn="just"/>
            <a:r>
              <a:rPr lang="es-PE" dirty="0"/>
              <a:t>Ejemplo: Sexo, Estado civil</a:t>
            </a:r>
          </a:p>
        </p:txBody>
      </p:sp>
      <p:sp>
        <p:nvSpPr>
          <p:cNvPr id="93" name="92 Rectángulo redondeado"/>
          <p:cNvSpPr/>
          <p:nvPr/>
        </p:nvSpPr>
        <p:spPr>
          <a:xfrm>
            <a:off x="6644970" y="2166241"/>
            <a:ext cx="3771510" cy="1784533"/>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s-PE" b="1" u="sng" dirty="0">
                <a:solidFill>
                  <a:srgbClr val="0070C0"/>
                </a:solidFill>
                <a:effectLst>
                  <a:outerShdw blurRad="38100" dist="38100" dir="2700000" algn="tl">
                    <a:srgbClr val="000000">
                      <a:alpha val="43137"/>
                    </a:srgbClr>
                  </a:outerShdw>
                </a:effectLst>
              </a:rPr>
              <a:t>ORDINAL</a:t>
            </a:r>
          </a:p>
          <a:p>
            <a:pPr algn="just"/>
            <a:r>
              <a:rPr lang="es-PE" dirty="0"/>
              <a:t>Características, con orden y jerarquía (</a:t>
            </a:r>
            <a:r>
              <a:rPr lang="es-PE" dirty="0">
                <a:sym typeface="Symbol"/>
              </a:rPr>
              <a:t>; ; ; </a:t>
            </a:r>
            <a:r>
              <a:rPr lang="es-PE" dirty="0"/>
              <a:t>)</a:t>
            </a:r>
          </a:p>
          <a:p>
            <a:pPr algn="just"/>
            <a:r>
              <a:rPr lang="es-PE" dirty="0"/>
              <a:t>Ejemplo: Grado de estudio, calidad educativa.</a:t>
            </a:r>
          </a:p>
        </p:txBody>
      </p:sp>
      <p:sp>
        <p:nvSpPr>
          <p:cNvPr id="94" name="93 Rectángulo redondeado"/>
          <p:cNvSpPr/>
          <p:nvPr/>
        </p:nvSpPr>
        <p:spPr>
          <a:xfrm>
            <a:off x="6644970" y="4293097"/>
            <a:ext cx="3771510" cy="1784533"/>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t"/>
          <a:lstStyle/>
          <a:p>
            <a:pPr algn="ctr"/>
            <a:r>
              <a:rPr lang="es-PE" b="1" u="sng" dirty="0">
                <a:solidFill>
                  <a:srgbClr val="0070C0"/>
                </a:solidFill>
                <a:effectLst>
                  <a:outerShdw blurRad="38100" dist="38100" dir="2700000" algn="tl">
                    <a:srgbClr val="000000">
                      <a:alpha val="43137"/>
                    </a:srgbClr>
                  </a:outerShdw>
                </a:effectLst>
              </a:rPr>
              <a:t>INTERVALO</a:t>
            </a:r>
          </a:p>
          <a:p>
            <a:pPr algn="just"/>
            <a:r>
              <a:rPr lang="es-PE" dirty="0"/>
              <a:t>Orden, jerarquía, y se establecen intervalos iguales en la medición. El cero y la unidad de medida son arbitrarios.</a:t>
            </a:r>
          </a:p>
          <a:p>
            <a:pPr algn="just"/>
            <a:r>
              <a:rPr lang="es-PE" dirty="0"/>
              <a:t>Ejemplo: Temperatura, tiempo</a:t>
            </a:r>
          </a:p>
          <a:p>
            <a:pPr algn="just"/>
            <a:endParaRPr lang="es-PE" dirty="0"/>
          </a:p>
        </p:txBody>
      </p:sp>
      <p:sp>
        <p:nvSpPr>
          <p:cNvPr id="95" name="94 Rectángulo redondeado"/>
          <p:cNvSpPr/>
          <p:nvPr/>
        </p:nvSpPr>
        <p:spPr>
          <a:xfrm>
            <a:off x="1775520" y="4293097"/>
            <a:ext cx="3771510" cy="1784533"/>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s-PE" b="1" u="sng" dirty="0">
                <a:solidFill>
                  <a:srgbClr val="0070C0"/>
                </a:solidFill>
                <a:effectLst>
                  <a:outerShdw blurRad="38100" dist="38100" dir="2700000" algn="tl">
                    <a:srgbClr val="000000">
                      <a:alpha val="43137"/>
                    </a:srgbClr>
                  </a:outerShdw>
                </a:effectLst>
              </a:rPr>
              <a:t>RAZÓN</a:t>
            </a:r>
          </a:p>
          <a:p>
            <a:pPr algn="just"/>
            <a:r>
              <a:rPr lang="es-PE" dirty="0"/>
              <a:t>El cero es absoluto (ausencia o inexistencia de la propiedad medida).</a:t>
            </a:r>
          </a:p>
          <a:p>
            <a:pPr algn="just"/>
            <a:r>
              <a:rPr lang="es-PE" dirty="0"/>
              <a:t>Ejemplo: Peso, talla, número de hijos</a:t>
            </a:r>
          </a:p>
        </p:txBody>
      </p:sp>
      <p:sp>
        <p:nvSpPr>
          <p:cNvPr id="11" name="10 Elipse"/>
          <p:cNvSpPr/>
          <p:nvPr/>
        </p:nvSpPr>
        <p:spPr>
          <a:xfrm>
            <a:off x="5123460" y="3230615"/>
            <a:ext cx="1800000" cy="180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b="1" dirty="0"/>
              <a:t>ESCALAS DE MEDICIÓN</a:t>
            </a:r>
          </a:p>
        </p:txBody>
      </p:sp>
      <p:sp>
        <p:nvSpPr>
          <p:cNvPr id="98" name="97 Rectángulo redondeado"/>
          <p:cNvSpPr/>
          <p:nvPr/>
        </p:nvSpPr>
        <p:spPr>
          <a:xfrm>
            <a:off x="4238413" y="1811762"/>
            <a:ext cx="3570097" cy="564943"/>
          </a:xfrm>
          <a:prstGeom prst="roundRect">
            <a:avLst>
              <a:gd name="adj" fmla="val 10000"/>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s-PE" sz="2400" b="1" dirty="0">
                <a:effectLst>
                  <a:outerShdw blurRad="38100" dist="38100" dir="2700000" algn="tl">
                    <a:srgbClr val="000000">
                      <a:alpha val="43137"/>
                    </a:srgbClr>
                  </a:outerShdw>
                </a:effectLst>
              </a:rPr>
              <a:t>VARIABLE CUALITATIVA</a:t>
            </a:r>
          </a:p>
        </p:txBody>
      </p:sp>
      <p:sp>
        <p:nvSpPr>
          <p:cNvPr id="99" name="98 Rectángulo redondeado"/>
          <p:cNvSpPr/>
          <p:nvPr/>
        </p:nvSpPr>
        <p:spPr>
          <a:xfrm>
            <a:off x="4238413" y="6032410"/>
            <a:ext cx="3570097" cy="564943"/>
          </a:xfrm>
          <a:prstGeom prst="roundRect">
            <a:avLst>
              <a:gd name="adj" fmla="val 10000"/>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s-PE" sz="2400" b="1" dirty="0">
                <a:effectLst>
                  <a:outerShdw blurRad="38100" dist="38100" dir="2700000" algn="tl">
                    <a:srgbClr val="000000">
                      <a:alpha val="43137"/>
                    </a:srgbClr>
                  </a:outerShdw>
                </a:effectLst>
              </a:rPr>
              <a:t>VARIABLE CUANTITATIVA</a:t>
            </a:r>
            <a:endParaRPr lang="es-PE" sz="2400" dirty="0"/>
          </a:p>
        </p:txBody>
      </p:sp>
      <p:sp>
        <p:nvSpPr>
          <p:cNvPr id="7" name="CuadroTexto 6">
            <a:extLst>
              <a:ext uri="{FF2B5EF4-FFF2-40B4-BE49-F238E27FC236}">
                <a16:creationId xmlns:a16="http://schemas.microsoft.com/office/drawing/2014/main" id="{C0A04EB4-B7F3-4A42-8797-7842CB08D0ED}"/>
              </a:ext>
            </a:extLst>
          </p:cNvPr>
          <p:cNvSpPr txBox="1"/>
          <p:nvPr/>
        </p:nvSpPr>
        <p:spPr>
          <a:xfrm>
            <a:off x="1702980" y="260648"/>
            <a:ext cx="8640960" cy="1525418"/>
          </a:xfrm>
          <a:prstGeom prst="rect">
            <a:avLst/>
          </a:prstGeom>
          <a:noFill/>
        </p:spPr>
        <p:txBody>
          <a:bodyPr wrap="square">
            <a:spAutoFit/>
          </a:bodyPr>
          <a:lstStyle/>
          <a:p>
            <a:pPr marL="198596" marR="81439" algn="just">
              <a:lnSpc>
                <a:spcPct val="97000"/>
              </a:lnSpc>
            </a:pPr>
            <a:r>
              <a:rPr lang="es-ES" sz="1600" dirty="0">
                <a:solidFill>
                  <a:srgbClr val="003192"/>
                </a:solidFill>
                <a:latin typeface="Arial" pitchFamily="34" charset="0"/>
                <a:cs typeface="Arial" pitchFamily="34" charset="0"/>
              </a:rPr>
              <a:t>La medición puede definirse como la asignación de numerales a objetos o sucesos siguiendo ciertas reglas (Stevens, 1946). La escala de medición es el grado de precisión con que se va expresar la medida de una variable. Esta va determinar la forma de presentación de la información y resumen, así como los métodos estadísticos que se usarán para analizar los datos. Existen cuatro escalas de medición: nominal, ordinal, intervalo y razón.</a:t>
            </a:r>
            <a:endParaRPr lang="es-PE" sz="1600" dirty="0">
              <a:solidFill>
                <a:srgbClr val="003192"/>
              </a:solidFill>
              <a:latin typeface="Arial" pitchFamily="34" charset="0"/>
              <a:cs typeface="Arial" pitchFamily="34" charset="0"/>
            </a:endParaRPr>
          </a:p>
        </p:txBody>
      </p:sp>
      <mc:AlternateContent xmlns:mc="http://schemas.openxmlformats.org/markup-compatibility/2006">
        <mc:Choice xmlns:p14="http://schemas.microsoft.com/office/powerpoint/2010/main" Requires="p14">
          <p:contentPart p14:bwMode="auto" r:id="rId2">
            <p14:nvContentPartPr>
              <p14:cNvPr id="3" name="Entrada de lápiz 2">
                <a:extLst>
                  <a:ext uri="{FF2B5EF4-FFF2-40B4-BE49-F238E27FC236}">
                    <a16:creationId xmlns:a16="http://schemas.microsoft.com/office/drawing/2014/main" id="{6B5B72C4-8A21-4818-8FBF-8DFCC8211127}"/>
                  </a:ext>
                </a:extLst>
              </p14:cNvPr>
              <p14:cNvContentPartPr/>
              <p14:nvPr/>
            </p14:nvContentPartPr>
            <p14:xfrm>
              <a:off x="145800" y="1939320"/>
              <a:ext cx="12013920" cy="4590720"/>
            </p14:xfrm>
          </p:contentPart>
        </mc:Choice>
        <mc:Fallback>
          <p:pic>
            <p:nvPicPr>
              <p:cNvPr id="3" name="Entrada de lápiz 2">
                <a:extLst>
                  <a:ext uri="{FF2B5EF4-FFF2-40B4-BE49-F238E27FC236}">
                    <a16:creationId xmlns:a16="http://schemas.microsoft.com/office/drawing/2014/main" id="{6B5B72C4-8A21-4818-8FBF-8DFCC8211127}"/>
                  </a:ext>
                </a:extLst>
              </p:cNvPr>
              <p:cNvPicPr/>
              <p:nvPr/>
            </p:nvPicPr>
            <p:blipFill>
              <a:blip r:embed="rId3"/>
              <a:stretch>
                <a:fillRect/>
              </a:stretch>
            </p:blipFill>
            <p:spPr>
              <a:xfrm>
                <a:off x="136440" y="1929960"/>
                <a:ext cx="12032640" cy="4609440"/>
              </a:xfrm>
              <a:prstGeom prst="rect">
                <a:avLst/>
              </a:prstGeom>
            </p:spPr>
          </p:pic>
        </mc:Fallback>
      </mc:AlternateContent>
    </p:spTree>
    <p:extLst>
      <p:ext uri="{BB962C8B-B14F-4D97-AF65-F5344CB8AC3E}">
        <p14:creationId xmlns:p14="http://schemas.microsoft.com/office/powerpoint/2010/main" val="315416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mph" presetSubtype="2" fill="hold" nodeType="withEffect">
                                  <p:stCondLst>
                                    <p:cond delay="0"/>
                                  </p:stCondLst>
                                  <p:childTnLst>
                                    <p:animClr clrSpc="rgb" dir="cw">
                                      <p:cBhvr>
                                        <p:cTn id="28" dur="2000" fill="hold"/>
                                        <p:tgtEl>
                                          <p:spTgt spid="80"/>
                                        </p:tgtEl>
                                        <p:attrNameLst>
                                          <p:attrName>fillcolor</p:attrName>
                                        </p:attrNameLst>
                                      </p:cBhvr>
                                      <p:to>
                                        <a:srgbClr val="FFFF00"/>
                                      </p:to>
                                    </p:animClr>
                                    <p:set>
                                      <p:cBhvr>
                                        <p:cTn id="29" dur="2000" fill="hold"/>
                                        <p:tgtEl>
                                          <p:spTgt spid="80"/>
                                        </p:tgtEl>
                                        <p:attrNameLst>
                                          <p:attrName>fill.type</p:attrName>
                                        </p:attrNameLst>
                                      </p:cBhvr>
                                      <p:to>
                                        <p:strVal val="solid"/>
                                      </p:to>
                                    </p:set>
                                    <p:set>
                                      <p:cBhvr>
                                        <p:cTn id="30" dur="2000" fill="hold"/>
                                        <p:tgtEl>
                                          <p:spTgt spid="80"/>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2000" fill="hold"/>
                                        <p:tgtEl>
                                          <p:spTgt spid="93"/>
                                        </p:tgtEl>
                                        <p:attrNameLst>
                                          <p:attrName>fillcolor</p:attrName>
                                        </p:attrNameLst>
                                      </p:cBhvr>
                                      <p:to>
                                        <a:srgbClr val="FFFF00"/>
                                      </p:to>
                                    </p:animClr>
                                    <p:set>
                                      <p:cBhvr>
                                        <p:cTn id="33" dur="2000" fill="hold"/>
                                        <p:tgtEl>
                                          <p:spTgt spid="93"/>
                                        </p:tgtEl>
                                        <p:attrNameLst>
                                          <p:attrName>fill.type</p:attrName>
                                        </p:attrNameLst>
                                      </p:cBhvr>
                                      <p:to>
                                        <p:strVal val="solid"/>
                                      </p:to>
                                    </p:set>
                                    <p:set>
                                      <p:cBhvr>
                                        <p:cTn id="34" dur="2000" fill="hold"/>
                                        <p:tgtEl>
                                          <p:spTgt spid="93"/>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par>
                                <p:cTn id="39" presetID="1" presetClass="emph" presetSubtype="2" fill="hold" nodeType="withEffect">
                                  <p:stCondLst>
                                    <p:cond delay="0"/>
                                  </p:stCondLst>
                                  <p:childTnLst>
                                    <p:animClr clrSpc="rgb" dir="cw">
                                      <p:cBhvr>
                                        <p:cTn id="40" dur="2000" fill="hold"/>
                                        <p:tgtEl>
                                          <p:spTgt spid="94"/>
                                        </p:tgtEl>
                                        <p:attrNameLst>
                                          <p:attrName>fillcolor</p:attrName>
                                        </p:attrNameLst>
                                      </p:cBhvr>
                                      <p:to>
                                        <a:srgbClr val="FFC000"/>
                                      </p:to>
                                    </p:animClr>
                                    <p:set>
                                      <p:cBhvr>
                                        <p:cTn id="41" dur="2000" fill="hold"/>
                                        <p:tgtEl>
                                          <p:spTgt spid="94"/>
                                        </p:tgtEl>
                                        <p:attrNameLst>
                                          <p:attrName>fill.type</p:attrName>
                                        </p:attrNameLst>
                                      </p:cBhvr>
                                      <p:to>
                                        <p:strVal val="solid"/>
                                      </p:to>
                                    </p:set>
                                    <p:set>
                                      <p:cBhvr>
                                        <p:cTn id="42" dur="2000" fill="hold"/>
                                        <p:tgtEl>
                                          <p:spTgt spid="94"/>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95"/>
                                        </p:tgtEl>
                                        <p:attrNameLst>
                                          <p:attrName>fillcolor</p:attrName>
                                        </p:attrNameLst>
                                      </p:cBhvr>
                                      <p:to>
                                        <a:srgbClr val="FFC000"/>
                                      </p:to>
                                    </p:animClr>
                                    <p:set>
                                      <p:cBhvr>
                                        <p:cTn id="45" dur="2000" fill="hold"/>
                                        <p:tgtEl>
                                          <p:spTgt spid="95"/>
                                        </p:tgtEl>
                                        <p:attrNameLst>
                                          <p:attrName>fill.type</p:attrName>
                                        </p:attrNameLst>
                                      </p:cBhvr>
                                      <p:to>
                                        <p:strVal val="solid"/>
                                      </p:to>
                                    </p:set>
                                    <p:set>
                                      <p:cBhvr>
                                        <p:cTn id="46" dur="2000" fill="hold"/>
                                        <p:tgtEl>
                                          <p:spTgt spid="9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93" grpId="0" animBg="1"/>
      <p:bldP spid="94" grpId="0" animBg="1"/>
      <p:bldP spid="95" grpId="0" animBg="1"/>
      <p:bldP spid="11" grpId="0" animBg="1"/>
      <p:bldP spid="98" grpId="0" animBg="1"/>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Ejemplo 1</a:t>
            </a:r>
          </a:p>
        </p:txBody>
      </p:sp>
      <p:sp>
        <p:nvSpPr>
          <p:cNvPr id="3" name="2 Marcador de texto"/>
          <p:cNvSpPr>
            <a:spLocks noGrp="1"/>
          </p:cNvSpPr>
          <p:nvPr>
            <p:ph type="body" idx="1"/>
          </p:nvPr>
        </p:nvSpPr>
        <p:spPr>
          <a:xfrm>
            <a:off x="983432" y="1159632"/>
            <a:ext cx="10369152" cy="5112568"/>
          </a:xfrm>
        </p:spPr>
        <p:txBody>
          <a:bodyPr>
            <a:normAutofit/>
          </a:bodyPr>
          <a:lstStyle/>
          <a:p>
            <a:pPr marL="0" indent="0" algn="just">
              <a:spcBef>
                <a:spcPts val="0"/>
              </a:spcBef>
              <a:buNone/>
            </a:pPr>
            <a:r>
              <a:rPr lang="es-PE" sz="2400" dirty="0"/>
              <a:t>Problema a estudiar: debido a la coyuntura que estamos viviendo las empresas mineras del Perú, no se adaptan a los estándares de gestión medio ambiental y sanitaria (tamaño, localización, tecnologías empleadas, legislación, uso adecuado de EPP, protocolos de seguridad, etc.), para lo cual la Dirección General de Salud Ambiental, quiere saber el porcentaje de empresas mineras que no se adaptan a estos estándares y conocer algunos riesgos de salud de los colaboradores. Por lo tanto, se decide realizar el estudio respectivo con una muestra de 65 empresas mineras.</a:t>
            </a:r>
          </a:p>
          <a:p>
            <a:pPr marL="0" indent="0" algn="just">
              <a:spcBef>
                <a:spcPts val="0"/>
              </a:spcBef>
              <a:buNone/>
            </a:pPr>
            <a:endParaRPr lang="es-ES" sz="2400" dirty="0"/>
          </a:p>
          <a:p>
            <a:pPr marL="355600" indent="-355600" algn="just">
              <a:spcBef>
                <a:spcPts val="0"/>
              </a:spcBef>
              <a:buFont typeface="+mj-lt"/>
              <a:buAutoNum type="alphaLcParenR"/>
            </a:pPr>
            <a:r>
              <a:rPr lang="es-ES" sz="2400" dirty="0"/>
              <a:t>Identifique: Población, muestra, variables y tipos de variables.</a:t>
            </a:r>
          </a:p>
          <a:p>
            <a:pPr marL="355600" indent="-355600" algn="just">
              <a:spcBef>
                <a:spcPts val="0"/>
              </a:spcBef>
              <a:buAutoNum type="alphaLcParenR"/>
            </a:pPr>
            <a:r>
              <a:rPr lang="es-ES" sz="2400" dirty="0"/>
              <a:t>Determine los parámetros y/ó estadísticos a partir del enunciado propuesto.</a:t>
            </a:r>
          </a:p>
          <a:p>
            <a:pPr marL="0" indent="0" algn="just">
              <a:spcBef>
                <a:spcPts val="0"/>
              </a:spcBef>
              <a:buNone/>
            </a:pPr>
            <a:endParaRPr lang="es-PE" dirty="0"/>
          </a:p>
        </p:txBody>
      </p:sp>
      <p:sp>
        <p:nvSpPr>
          <p:cNvPr id="6" name="5 Marcador de número de diapositiva"/>
          <p:cNvSpPr>
            <a:spLocks noGrp="1"/>
          </p:cNvSpPr>
          <p:nvPr>
            <p:ph type="sldNum" sz="quarter" idx="12"/>
          </p:nvPr>
        </p:nvSpPr>
        <p:spPr/>
        <p:txBody>
          <a:bodyPr/>
          <a:lstStyle/>
          <a:p>
            <a:fld id="{1D24C974-5669-4F4D-B5F7-AEFAF0EB8F68}" type="slidenum">
              <a:rPr lang="es-PE" smtClean="0"/>
              <a:pPr/>
              <a:t>22</a:t>
            </a:fld>
            <a:endParaRPr lang="es-PE" dirty="0"/>
          </a:p>
        </p:txBody>
      </p:sp>
    </p:spTree>
    <p:extLst>
      <p:ext uri="{BB962C8B-B14F-4D97-AF65-F5344CB8AC3E}">
        <p14:creationId xmlns:p14="http://schemas.microsoft.com/office/powerpoint/2010/main" val="115035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Ejemplo 1</a:t>
            </a:r>
          </a:p>
        </p:txBody>
      </p:sp>
      <p:sp>
        <p:nvSpPr>
          <p:cNvPr id="3" name="2 Marcador de texto"/>
          <p:cNvSpPr>
            <a:spLocks noGrp="1"/>
          </p:cNvSpPr>
          <p:nvPr>
            <p:ph type="body" idx="1"/>
          </p:nvPr>
        </p:nvSpPr>
        <p:spPr>
          <a:xfrm>
            <a:off x="1775520" y="1196752"/>
            <a:ext cx="8640960" cy="5328592"/>
          </a:xfrm>
        </p:spPr>
        <p:txBody>
          <a:bodyPr>
            <a:normAutofit/>
          </a:bodyPr>
          <a:lstStyle/>
          <a:p>
            <a:pPr marL="355600" indent="-355600" algn="just">
              <a:spcBef>
                <a:spcPts val="0"/>
              </a:spcBef>
              <a:buFont typeface="+mj-lt"/>
              <a:buAutoNum type="alphaLcParenR"/>
            </a:pPr>
            <a:r>
              <a:rPr lang="es-ES" dirty="0"/>
              <a:t>Identifique: Población, Muestra, Variables y tipos de variables.</a:t>
            </a:r>
          </a:p>
          <a:p>
            <a:pPr marL="400050" lvl="1" indent="0" algn="just">
              <a:spcBef>
                <a:spcPts val="0"/>
              </a:spcBef>
              <a:buNone/>
            </a:pPr>
            <a:endParaRPr lang="es-ES" dirty="0"/>
          </a:p>
          <a:p>
            <a:pPr marL="400050" lvl="1" indent="0" algn="just">
              <a:spcBef>
                <a:spcPts val="0"/>
              </a:spcBef>
              <a:buNone/>
            </a:pPr>
            <a:r>
              <a:rPr lang="es-ES" b="1" i="1" dirty="0">
                <a:solidFill>
                  <a:srgbClr val="C00000"/>
                </a:solidFill>
                <a:effectLst>
                  <a:outerShdw blurRad="38100" dist="38100" dir="2700000" algn="tl">
                    <a:srgbClr val="000000">
                      <a:alpha val="43137"/>
                    </a:srgbClr>
                  </a:outerShdw>
                </a:effectLst>
              </a:rPr>
              <a:t>Población</a:t>
            </a:r>
            <a:r>
              <a:rPr lang="es-ES" dirty="0"/>
              <a:t>: Todo</a:t>
            </a:r>
            <a:r>
              <a:rPr lang="es-ES" i="1" dirty="0"/>
              <a:t>s </a:t>
            </a:r>
            <a:r>
              <a:rPr lang="es-PE" dirty="0"/>
              <a:t>empresas mineras del Perú. </a:t>
            </a:r>
            <a:r>
              <a:rPr lang="es-ES" dirty="0"/>
              <a:t>(Aprox. 398 unidades mineras en producción).</a:t>
            </a:r>
          </a:p>
          <a:p>
            <a:pPr marL="400050" lvl="1" indent="0" algn="just">
              <a:spcBef>
                <a:spcPts val="0"/>
              </a:spcBef>
              <a:buNone/>
            </a:pPr>
            <a:endParaRPr lang="es-ES" b="1" i="1" dirty="0">
              <a:solidFill>
                <a:srgbClr val="C00000"/>
              </a:solidFill>
              <a:effectLst>
                <a:outerShdw blurRad="38100" dist="38100" dir="2700000" algn="tl">
                  <a:srgbClr val="000000">
                    <a:alpha val="43137"/>
                  </a:srgbClr>
                </a:outerShdw>
              </a:effectLst>
            </a:endParaRPr>
          </a:p>
          <a:p>
            <a:pPr marL="400050" lvl="1" indent="0" algn="just">
              <a:spcBef>
                <a:spcPts val="0"/>
              </a:spcBef>
              <a:buNone/>
            </a:pPr>
            <a:r>
              <a:rPr lang="es-ES" b="1" i="1" dirty="0">
                <a:solidFill>
                  <a:srgbClr val="C00000"/>
                </a:solidFill>
                <a:effectLst>
                  <a:outerShdw blurRad="38100" dist="38100" dir="2700000" algn="tl">
                    <a:srgbClr val="000000">
                      <a:alpha val="43137"/>
                    </a:srgbClr>
                  </a:outerShdw>
                </a:effectLst>
              </a:rPr>
              <a:t>Muestra: </a:t>
            </a:r>
            <a:r>
              <a:rPr lang="es-ES" dirty="0"/>
              <a:t> 65 </a:t>
            </a:r>
            <a:r>
              <a:rPr lang="es-PE" dirty="0"/>
              <a:t>empresas mineras del Perú</a:t>
            </a:r>
            <a:r>
              <a:rPr lang="es-ES" dirty="0"/>
              <a:t>.</a:t>
            </a:r>
          </a:p>
          <a:p>
            <a:pPr marL="400050" lvl="1" indent="0" algn="just">
              <a:spcBef>
                <a:spcPts val="0"/>
              </a:spcBef>
              <a:buNone/>
            </a:pPr>
            <a:endParaRPr lang="es-ES" sz="2100" b="1" i="1" dirty="0">
              <a:solidFill>
                <a:srgbClr val="C00000"/>
              </a:solidFill>
              <a:effectLst>
                <a:outerShdw blurRad="38100" dist="38100" dir="2700000" algn="tl">
                  <a:srgbClr val="000000">
                    <a:alpha val="43137"/>
                  </a:srgbClr>
                </a:outerShdw>
              </a:effectLst>
            </a:endParaRPr>
          </a:p>
          <a:p>
            <a:pPr marL="400050" lvl="1" indent="0" algn="just">
              <a:spcBef>
                <a:spcPts val="0"/>
              </a:spcBef>
              <a:buNone/>
            </a:pPr>
            <a:r>
              <a:rPr lang="es-ES" sz="2100" b="1" i="1" dirty="0">
                <a:solidFill>
                  <a:srgbClr val="C00000"/>
                </a:solidFill>
                <a:effectLst>
                  <a:outerShdw blurRad="38100" dist="38100" dir="2700000" algn="tl">
                    <a:srgbClr val="000000">
                      <a:alpha val="43137"/>
                    </a:srgbClr>
                  </a:outerShdw>
                </a:effectLst>
              </a:rPr>
              <a:t>Variables:</a:t>
            </a:r>
          </a:p>
          <a:p>
            <a:pPr marL="712788" lvl="2" indent="0" algn="just">
              <a:spcBef>
                <a:spcPts val="0"/>
              </a:spcBef>
              <a:buNone/>
            </a:pPr>
            <a:endParaRPr lang="es-ES" dirty="0"/>
          </a:p>
          <a:p>
            <a:pPr marL="355600" lvl="1" indent="0" algn="just">
              <a:spcBef>
                <a:spcPts val="0"/>
              </a:spcBef>
              <a:buNone/>
            </a:pPr>
            <a:endParaRPr lang="es-PE" dirty="0"/>
          </a:p>
        </p:txBody>
      </p:sp>
      <p:sp>
        <p:nvSpPr>
          <p:cNvPr id="6" name="5 Marcador de número de diapositiva"/>
          <p:cNvSpPr>
            <a:spLocks noGrp="1"/>
          </p:cNvSpPr>
          <p:nvPr>
            <p:ph type="sldNum" sz="quarter" idx="12"/>
          </p:nvPr>
        </p:nvSpPr>
        <p:spPr/>
        <p:txBody>
          <a:bodyPr/>
          <a:lstStyle/>
          <a:p>
            <a:fld id="{1D24C974-5669-4F4D-B5F7-AEFAF0EB8F68}" type="slidenum">
              <a:rPr lang="es-PE" smtClean="0"/>
              <a:pPr/>
              <a:t>23</a:t>
            </a:fld>
            <a:endParaRPr lang="es-PE" dirty="0"/>
          </a:p>
        </p:txBody>
      </p:sp>
      <p:graphicFrame>
        <p:nvGraphicFramePr>
          <p:cNvPr id="7" name="6 Tabla"/>
          <p:cNvGraphicFramePr>
            <a:graphicFrameLocks noGrp="1"/>
          </p:cNvGraphicFramePr>
          <p:nvPr>
            <p:extLst>
              <p:ext uri="{D42A27DB-BD31-4B8C-83A1-F6EECF244321}">
                <p14:modId xmlns:p14="http://schemas.microsoft.com/office/powerpoint/2010/main" val="1536140555"/>
              </p:ext>
            </p:extLst>
          </p:nvPr>
        </p:nvGraphicFramePr>
        <p:xfrm>
          <a:off x="2279576" y="3861048"/>
          <a:ext cx="7272808" cy="1814126"/>
        </p:xfrm>
        <a:graphic>
          <a:graphicData uri="http://schemas.openxmlformats.org/drawingml/2006/table">
            <a:tbl>
              <a:tblPr firstRow="1" bandRow="1">
                <a:tableStyleId>{72833802-FEF1-4C79-8D5D-14CF1EAF98D9}</a:tableStyleId>
              </a:tblPr>
              <a:tblGrid>
                <a:gridCol w="4176464">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tblGrid>
              <a:tr h="256384">
                <a:tc>
                  <a:txBody>
                    <a:bodyPr/>
                    <a:lstStyle/>
                    <a:p>
                      <a:r>
                        <a:rPr lang="es-PE" dirty="0"/>
                        <a:t>Variables</a:t>
                      </a:r>
                    </a:p>
                  </a:txBody>
                  <a:tcPr/>
                </a:tc>
                <a:tc>
                  <a:txBody>
                    <a:bodyPr/>
                    <a:lstStyle/>
                    <a:p>
                      <a:r>
                        <a:rPr lang="es-PE" dirty="0"/>
                        <a:t>Tipo de variable</a:t>
                      </a:r>
                    </a:p>
                  </a:txBody>
                  <a:tcPr/>
                </a:tc>
                <a:extLst>
                  <a:ext uri="{0D108BD9-81ED-4DB2-BD59-A6C34878D82A}">
                    <a16:rowId xmlns:a16="http://schemas.microsoft.com/office/drawing/2014/main" val="10000"/>
                  </a:ext>
                </a:extLst>
              </a:tr>
              <a:tr h="25638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dirty="0"/>
                        <a:t>Tamaño de la empresa minera</a:t>
                      </a:r>
                    </a:p>
                  </a:txBody>
                  <a:tcPr/>
                </a:tc>
                <a:tc>
                  <a:txBody>
                    <a:bodyPr/>
                    <a:lstStyle/>
                    <a:p>
                      <a:r>
                        <a:rPr lang="es-ES" dirty="0"/>
                        <a:t>Cuantitativa continua</a:t>
                      </a:r>
                      <a:endParaRPr lang="es-PE" dirty="0"/>
                    </a:p>
                  </a:txBody>
                  <a:tcPr/>
                </a:tc>
                <a:extLst>
                  <a:ext uri="{0D108BD9-81ED-4DB2-BD59-A6C34878D82A}">
                    <a16:rowId xmlns:a16="http://schemas.microsoft.com/office/drawing/2014/main" val="10001"/>
                  </a:ext>
                </a:extLst>
              </a:tr>
              <a:tr h="44252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1800" kern="1200" dirty="0">
                          <a:solidFill>
                            <a:schemeClr val="tx1"/>
                          </a:solidFill>
                          <a:effectLst/>
                          <a:latin typeface="+mn-lt"/>
                          <a:ea typeface="+mn-ea"/>
                          <a:cs typeface="+mn-cs"/>
                        </a:rPr>
                        <a:t>Localización (Industrial, Residencial, Comercial)</a:t>
                      </a:r>
                      <a:endParaRPr lang="es-PE" dirty="0"/>
                    </a:p>
                  </a:txBody>
                  <a:tcPr/>
                </a:tc>
                <a:tc>
                  <a:txBody>
                    <a:bodyPr/>
                    <a:lstStyle/>
                    <a:p>
                      <a:r>
                        <a:rPr lang="es-ES" dirty="0"/>
                        <a:t>Cualitativa nominal</a:t>
                      </a:r>
                      <a:endParaRPr lang="es-PE" dirty="0"/>
                    </a:p>
                  </a:txBody>
                  <a:tcPr/>
                </a:tc>
                <a:extLst>
                  <a:ext uri="{0D108BD9-81ED-4DB2-BD59-A6C34878D82A}">
                    <a16:rowId xmlns:a16="http://schemas.microsoft.com/office/drawing/2014/main" val="10003"/>
                  </a:ext>
                </a:extLst>
              </a:tr>
              <a:tr h="44252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1800" kern="1200" dirty="0">
                          <a:solidFill>
                            <a:schemeClr val="tx1"/>
                          </a:solidFill>
                          <a:effectLst/>
                          <a:latin typeface="+mn-lt"/>
                          <a:ea typeface="+mn-ea"/>
                          <a:cs typeface="+mn-cs"/>
                        </a:rPr>
                        <a:t>Tecnología empleada</a:t>
                      </a:r>
                      <a:endParaRPr lang="es-PE" dirty="0"/>
                    </a:p>
                  </a:txBody>
                  <a:tcPr/>
                </a:tc>
                <a:tc>
                  <a:txBody>
                    <a:bodyPr/>
                    <a:lstStyle/>
                    <a:p>
                      <a:r>
                        <a:rPr lang="es-PE" dirty="0"/>
                        <a:t>Cualitativa nominal</a:t>
                      </a:r>
                    </a:p>
                  </a:txBody>
                  <a:tcPr/>
                </a:tc>
                <a:extLst>
                  <a:ext uri="{0D108BD9-81ED-4DB2-BD59-A6C34878D82A}">
                    <a16:rowId xmlns:a16="http://schemas.microsoft.com/office/drawing/2014/main" val="3448637076"/>
                  </a:ext>
                </a:extLst>
              </a:tr>
            </a:tbl>
          </a:graphicData>
        </a:graphic>
      </p:graphicFrame>
      <p:sp>
        <p:nvSpPr>
          <p:cNvPr id="8" name="CuadroTexto 7">
            <a:extLst>
              <a:ext uri="{FF2B5EF4-FFF2-40B4-BE49-F238E27FC236}">
                <a16:creationId xmlns:a16="http://schemas.microsoft.com/office/drawing/2014/main" id="{63C43B7C-71EE-44B0-83A7-F4CC67083147}"/>
              </a:ext>
            </a:extLst>
          </p:cNvPr>
          <p:cNvSpPr txBox="1"/>
          <p:nvPr/>
        </p:nvSpPr>
        <p:spPr>
          <a:xfrm>
            <a:off x="2279576" y="5915593"/>
            <a:ext cx="6093500" cy="369332"/>
          </a:xfrm>
          <a:prstGeom prst="rect">
            <a:avLst/>
          </a:prstGeom>
          <a:noFill/>
        </p:spPr>
        <p:txBody>
          <a:bodyPr wrap="square">
            <a:spAutoFit/>
          </a:bodyPr>
          <a:lstStyle/>
          <a:p>
            <a:r>
              <a:rPr lang="es-ES" sz="1800" b="1" i="1" dirty="0">
                <a:solidFill>
                  <a:srgbClr val="C00000"/>
                </a:solidFill>
                <a:effectLst>
                  <a:outerShdw blurRad="38100" dist="38100" dir="2700000" algn="tl">
                    <a:srgbClr val="000000">
                      <a:alpha val="43137"/>
                    </a:srgbClr>
                  </a:outerShdw>
                </a:effectLst>
              </a:rPr>
              <a:t>Tipo de Estadistica: </a:t>
            </a:r>
            <a:r>
              <a:rPr lang="es-ES" sz="1800" b="1" dirty="0">
                <a:solidFill>
                  <a:srgbClr val="002060"/>
                </a:solidFill>
              </a:rPr>
              <a:t>Inferencial</a:t>
            </a:r>
            <a:endParaRPr lang="es-PE" dirty="0">
              <a:solidFill>
                <a:srgbClr val="002060"/>
              </a:solidFill>
            </a:endParaRPr>
          </a:p>
        </p:txBody>
      </p:sp>
    </p:spTree>
    <p:extLst>
      <p:ext uri="{BB962C8B-B14F-4D97-AF65-F5344CB8AC3E}">
        <p14:creationId xmlns:p14="http://schemas.microsoft.com/office/powerpoint/2010/main" val="339360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Ejemplo 1</a:t>
            </a:r>
          </a:p>
        </p:txBody>
      </p:sp>
      <p:sp>
        <p:nvSpPr>
          <p:cNvPr id="3" name="2 Marcador de texto"/>
          <p:cNvSpPr>
            <a:spLocks noGrp="1"/>
          </p:cNvSpPr>
          <p:nvPr>
            <p:ph type="body" idx="1"/>
          </p:nvPr>
        </p:nvSpPr>
        <p:spPr>
          <a:xfrm>
            <a:off x="1775520" y="1052736"/>
            <a:ext cx="8568952" cy="5544616"/>
          </a:xfrm>
        </p:spPr>
        <p:txBody>
          <a:bodyPr>
            <a:noAutofit/>
          </a:bodyPr>
          <a:lstStyle/>
          <a:p>
            <a:pPr marL="355600" indent="-355600" algn="just">
              <a:spcBef>
                <a:spcPts val="0"/>
              </a:spcBef>
              <a:buFont typeface="+mj-lt"/>
              <a:buAutoNum type="alphaLcParenR" startAt="2"/>
            </a:pPr>
            <a:r>
              <a:rPr lang="es-ES" sz="1800" dirty="0"/>
              <a:t>Determine los parámetros y/ó estadísticos a partir del enunciado propuesto.</a:t>
            </a:r>
          </a:p>
          <a:p>
            <a:pPr marL="0" indent="0" algn="just">
              <a:spcBef>
                <a:spcPts val="0"/>
              </a:spcBef>
              <a:buNone/>
            </a:pPr>
            <a:endParaRPr lang="es-ES" sz="1100" dirty="0"/>
          </a:p>
          <a:p>
            <a:pPr marL="352425" lvl="1" indent="0" algn="just">
              <a:spcBef>
                <a:spcPts val="0"/>
              </a:spcBef>
              <a:buNone/>
            </a:pPr>
            <a:r>
              <a:rPr lang="es-ES" sz="1800" b="1" i="1" dirty="0">
                <a:solidFill>
                  <a:srgbClr val="C00000"/>
                </a:solidFill>
                <a:effectLst>
                  <a:outerShdw blurRad="38100" dist="38100" dir="2700000" algn="tl">
                    <a:srgbClr val="000000">
                      <a:alpha val="43137"/>
                    </a:srgbClr>
                  </a:outerShdw>
                </a:effectLst>
              </a:rPr>
              <a:t>Parámetros:</a:t>
            </a:r>
          </a:p>
          <a:p>
            <a:pPr marL="712788" lvl="1" indent="-357188" algn="just">
              <a:spcBef>
                <a:spcPts val="0"/>
              </a:spcBef>
            </a:pPr>
            <a:r>
              <a:rPr lang="es-ES" sz="1800" dirty="0"/>
              <a:t>Edad promedio de los colaboradores de cada </a:t>
            </a:r>
            <a:r>
              <a:rPr lang="es-PE" sz="1800" dirty="0"/>
              <a:t>empresa minera del Perú</a:t>
            </a:r>
            <a:endParaRPr lang="es-ES" sz="1800" dirty="0"/>
          </a:p>
          <a:p>
            <a:pPr marL="712788" lvl="1" indent="-357188" algn="just">
              <a:spcBef>
                <a:spcPts val="0"/>
              </a:spcBef>
            </a:pPr>
            <a:r>
              <a:rPr lang="es-ES" sz="1800" dirty="0"/>
              <a:t>Porcentaje de colaboradores que son padres de familia que opinan de intervención de la Dirección </a:t>
            </a:r>
            <a:r>
              <a:rPr lang="es-PE" sz="1800" dirty="0"/>
              <a:t>General de Salud Ambiental</a:t>
            </a:r>
            <a:r>
              <a:rPr lang="es-ES" sz="1800" dirty="0"/>
              <a:t>.</a:t>
            </a:r>
          </a:p>
          <a:p>
            <a:pPr marL="355600" lvl="1" indent="0" algn="just">
              <a:spcBef>
                <a:spcPts val="0"/>
              </a:spcBef>
              <a:buNone/>
            </a:pPr>
            <a:endParaRPr lang="es-ES" sz="1200" dirty="0"/>
          </a:p>
          <a:p>
            <a:pPr marL="355600" lvl="1" indent="0" algn="just">
              <a:spcBef>
                <a:spcPts val="0"/>
              </a:spcBef>
              <a:buNone/>
            </a:pPr>
            <a:r>
              <a:rPr lang="es-ES" sz="1800" b="1" i="1" dirty="0">
                <a:solidFill>
                  <a:srgbClr val="C00000"/>
                </a:solidFill>
                <a:effectLst>
                  <a:outerShdw blurRad="38100" dist="38100" dir="2700000" algn="tl">
                    <a:srgbClr val="000000">
                      <a:alpha val="43137"/>
                    </a:srgbClr>
                  </a:outerShdw>
                </a:effectLst>
              </a:rPr>
              <a:t>Estadísticos</a:t>
            </a:r>
          </a:p>
          <a:p>
            <a:pPr marL="712788" lvl="1" indent="-357188" algn="just">
              <a:spcBef>
                <a:spcPts val="0"/>
              </a:spcBef>
            </a:pPr>
            <a:r>
              <a:rPr lang="es-ES" sz="1800" dirty="0"/>
              <a:t>Edad promedio de los colaboradores fue de 28 años.</a:t>
            </a:r>
          </a:p>
          <a:p>
            <a:pPr marL="712788" lvl="1" indent="-357188" algn="just">
              <a:spcBef>
                <a:spcPts val="0"/>
              </a:spcBef>
            </a:pPr>
            <a:r>
              <a:rPr lang="es-ES" sz="1800" dirty="0"/>
              <a:t>75% de los colaboradores son padres de familia y opinan que la intervención de la Dirección </a:t>
            </a:r>
            <a:r>
              <a:rPr lang="es-PE" sz="1800" dirty="0"/>
              <a:t>General de Salud Ambiental es favorable.</a:t>
            </a:r>
            <a:endParaRPr lang="es-ES" sz="1800" dirty="0"/>
          </a:p>
        </p:txBody>
      </p:sp>
      <p:sp>
        <p:nvSpPr>
          <p:cNvPr id="6" name="5 Marcador de número de diapositiva"/>
          <p:cNvSpPr>
            <a:spLocks noGrp="1"/>
          </p:cNvSpPr>
          <p:nvPr>
            <p:ph type="sldNum" sz="quarter" idx="12"/>
          </p:nvPr>
        </p:nvSpPr>
        <p:spPr/>
        <p:txBody>
          <a:bodyPr/>
          <a:lstStyle/>
          <a:p>
            <a:fld id="{1D24C974-5669-4F4D-B5F7-AEFAF0EB8F68}" type="slidenum">
              <a:rPr lang="es-PE" smtClean="0"/>
              <a:pPr/>
              <a:t>24</a:t>
            </a:fld>
            <a:endParaRPr lang="es-PE" dirty="0"/>
          </a:p>
        </p:txBody>
      </p:sp>
      <mc:AlternateContent xmlns:mc="http://schemas.openxmlformats.org/markup-compatibility/2006">
        <mc:Choice xmlns:p14="http://schemas.microsoft.com/office/powerpoint/2010/main" Requires="p14">
          <p:contentPart p14:bwMode="auto" r:id="rId2">
            <p14:nvContentPartPr>
              <p14:cNvPr id="4" name="Entrada de lápiz 3">
                <a:extLst>
                  <a:ext uri="{FF2B5EF4-FFF2-40B4-BE49-F238E27FC236}">
                    <a16:creationId xmlns:a16="http://schemas.microsoft.com/office/drawing/2014/main" id="{8215A316-B310-4554-867E-7BF71341BF98}"/>
                  </a:ext>
                </a:extLst>
              </p14:cNvPr>
              <p14:cNvContentPartPr/>
              <p14:nvPr/>
            </p14:nvContentPartPr>
            <p14:xfrm>
              <a:off x="1668240" y="1619280"/>
              <a:ext cx="7164000" cy="1688760"/>
            </p14:xfrm>
          </p:contentPart>
        </mc:Choice>
        <mc:Fallback>
          <p:pic>
            <p:nvPicPr>
              <p:cNvPr id="4" name="Entrada de lápiz 3">
                <a:extLst>
                  <a:ext uri="{FF2B5EF4-FFF2-40B4-BE49-F238E27FC236}">
                    <a16:creationId xmlns:a16="http://schemas.microsoft.com/office/drawing/2014/main" id="{8215A316-B310-4554-867E-7BF71341BF98}"/>
                  </a:ext>
                </a:extLst>
              </p:cNvPr>
              <p:cNvPicPr/>
              <p:nvPr/>
            </p:nvPicPr>
            <p:blipFill>
              <a:blip r:embed="rId3"/>
              <a:stretch>
                <a:fillRect/>
              </a:stretch>
            </p:blipFill>
            <p:spPr>
              <a:xfrm>
                <a:off x="1658880" y="1609920"/>
                <a:ext cx="7182720" cy="1707480"/>
              </a:xfrm>
              <a:prstGeom prst="rect">
                <a:avLst/>
              </a:prstGeom>
            </p:spPr>
          </p:pic>
        </mc:Fallback>
      </mc:AlternateContent>
    </p:spTree>
    <p:extLst>
      <p:ext uri="{BB962C8B-B14F-4D97-AF65-F5344CB8AC3E}">
        <p14:creationId xmlns:p14="http://schemas.microsoft.com/office/powerpoint/2010/main" val="153777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8 Título">
            <a:extLst>
              <a:ext uri="{FF2B5EF4-FFF2-40B4-BE49-F238E27FC236}">
                <a16:creationId xmlns:a16="http://schemas.microsoft.com/office/drawing/2014/main" id="{91A92159-DF8E-4424-918C-1040FF18735C}"/>
              </a:ext>
            </a:extLst>
          </p:cNvPr>
          <p:cNvSpPr txBox="1">
            <a:spLocks/>
          </p:cNvSpPr>
          <p:nvPr/>
        </p:nvSpPr>
        <p:spPr>
          <a:xfrm>
            <a:off x="1841124" y="260649"/>
            <a:ext cx="4974956" cy="461665"/>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lgn="just">
              <a:defRPr sz="1600">
                <a:solidFill>
                  <a:schemeClr val="bg2">
                    <a:lumMod val="50000"/>
                  </a:schemeClr>
                </a:solidFill>
                <a:latin typeface="Arial" pitchFamily="34" charset="0"/>
                <a:cs typeface="Arial"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PE" sz="2400" b="1" dirty="0"/>
              <a:t>RETROALIMENTACIÓN</a:t>
            </a:r>
          </a:p>
        </p:txBody>
      </p:sp>
      <p:sp>
        <p:nvSpPr>
          <p:cNvPr id="5" name="CuadroTexto 4">
            <a:extLst>
              <a:ext uri="{FF2B5EF4-FFF2-40B4-BE49-F238E27FC236}">
                <a16:creationId xmlns:a16="http://schemas.microsoft.com/office/drawing/2014/main" id="{05EC143C-4CB4-4D6D-A1C7-3A95AE815A55}"/>
              </a:ext>
            </a:extLst>
          </p:cNvPr>
          <p:cNvSpPr txBox="1"/>
          <p:nvPr/>
        </p:nvSpPr>
        <p:spPr>
          <a:xfrm>
            <a:off x="1193052" y="899428"/>
            <a:ext cx="8431340" cy="4932632"/>
          </a:xfrm>
          <a:prstGeom prst="rect">
            <a:avLst/>
          </a:prstGeom>
          <a:noFill/>
        </p:spPr>
        <p:txBody>
          <a:bodyPr wrap="square">
            <a:spAutoFit/>
          </a:bodyPr>
          <a:lstStyle>
            <a:defPPr>
              <a:defRPr lang="en-US"/>
            </a:defPPr>
            <a:lvl1pPr algn="just">
              <a:defRPr b="1">
                <a:solidFill>
                  <a:schemeClr val="bg2">
                    <a:lumMod val="50000"/>
                  </a:schemeClr>
                </a:solidFill>
              </a:defRPr>
            </a:lvl1pPr>
          </a:lstStyle>
          <a:p>
            <a:pPr lvl="0" algn="just" fontAlgn="base">
              <a:lnSpc>
                <a:spcPct val="103000"/>
              </a:lnSpc>
              <a:buClr>
                <a:srgbClr val="000000"/>
              </a:buClr>
              <a:buSzPts val="1200"/>
              <a:tabLst>
                <a:tab pos="630555" algn="l"/>
              </a:tabLst>
            </a:pPr>
            <a:r>
              <a:rPr lang="es-PE" sz="1800" b="1" strike="noStrike" dirty="0">
                <a:solidFill>
                  <a:srgbClr val="000000"/>
                </a:solidFill>
                <a:effectLst/>
                <a:uFill>
                  <a:solidFill>
                    <a:srgbClr val="000000"/>
                  </a:solidFill>
                </a:uFill>
                <a:latin typeface="Calibri Light" panose="020F0302020204030204" pitchFamily="34" charset="0"/>
                <a:ea typeface="Calibri" panose="020F0502020204030204" pitchFamily="34" charset="0"/>
                <a:cs typeface="Calibri" panose="020F0502020204030204" pitchFamily="34" charset="0"/>
              </a:rPr>
              <a:t>             </a:t>
            </a:r>
            <a:r>
              <a:rPr lang="es-PE" sz="1800" b="1" u="sng" strike="noStrike" dirty="0">
                <a:solidFill>
                  <a:srgbClr val="000000"/>
                </a:solidFill>
                <a:effectLst/>
                <a:uFill>
                  <a:solidFill>
                    <a:srgbClr val="000000"/>
                  </a:solidFill>
                </a:uFill>
                <a:latin typeface="Calibri Light" panose="020F0302020204030204" pitchFamily="34" charset="0"/>
                <a:ea typeface="Calibri" panose="020F0502020204030204" pitchFamily="34" charset="0"/>
                <a:cs typeface="Calibri" panose="020F0502020204030204" pitchFamily="34" charset="0"/>
              </a:rPr>
              <a:t>INFORME SOBRE LOS SECTORES DE PRODUCCIÓN DEL PERÚ EN EL 2020</a:t>
            </a:r>
            <a:endParaRPr lang="es-PE"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685800" indent="-6350" algn="just">
              <a:lnSpc>
                <a:spcPct val="103000"/>
              </a:lnSpc>
              <a:tabLst>
                <a:tab pos="630555" algn="l"/>
              </a:tabLst>
            </a:pPr>
            <a:r>
              <a:rPr lang="es-PE" sz="1800" u="sng" dirty="0">
                <a:solidFill>
                  <a:srgbClr val="00B0F0"/>
                </a:solidFill>
                <a:effectLst/>
                <a:latin typeface="Calibri Light" panose="020F03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https://www.inei.gob.pe/prensa/noticias/sector-pesca-crecio-3334-en-julio-del-2020-12373/</a:t>
            </a:r>
            <a:endParaRPr lang="es-PE" sz="1800" dirty="0">
              <a:solidFill>
                <a:srgbClr val="00B0F0"/>
              </a:solidFill>
              <a:effectLst/>
              <a:latin typeface="Calibri" panose="020F0502020204030204" pitchFamily="34" charset="0"/>
              <a:ea typeface="Calibri" panose="020F0502020204030204" pitchFamily="34" charset="0"/>
              <a:cs typeface="Calibri" panose="020F0502020204030204" pitchFamily="34" charset="0"/>
            </a:endParaRPr>
          </a:p>
          <a:p>
            <a:pPr marL="685800" indent="-6350" algn="just">
              <a:lnSpc>
                <a:spcPct val="103000"/>
              </a:lnSpc>
              <a:tabLst>
                <a:tab pos="630555" algn="l"/>
              </a:tabLst>
            </a:pPr>
            <a:r>
              <a:rPr lang="es-PE" sz="1800" dirty="0">
                <a:solidFill>
                  <a:srgbClr val="000000"/>
                </a:solidFill>
                <a:effectLst/>
                <a:latin typeface="Calibri Light" panose="020F0302020204030204" pitchFamily="34" charset="0"/>
                <a:ea typeface="Calibri" panose="020F0502020204030204" pitchFamily="34" charset="0"/>
                <a:cs typeface="Calibri" panose="020F0502020204030204" pitchFamily="34" charset="0"/>
              </a:rPr>
              <a:t> </a:t>
            </a:r>
            <a:endParaRPr lang="es-P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685800" indent="-6350" algn="just">
              <a:lnSpc>
                <a:spcPct val="103000"/>
              </a:lnSpc>
              <a:tabLst>
                <a:tab pos="630555" algn="l"/>
              </a:tabLst>
            </a:pPr>
            <a:r>
              <a:rPr lang="es-PE" sz="1800" dirty="0">
                <a:solidFill>
                  <a:srgbClr val="000000"/>
                </a:solidFill>
                <a:effectLst/>
                <a:latin typeface="Calibri Light" panose="020F0302020204030204" pitchFamily="34" charset="0"/>
                <a:ea typeface="Calibri" panose="020F0502020204030204" pitchFamily="34" charset="0"/>
                <a:cs typeface="Calibri" panose="020F0502020204030204" pitchFamily="34" charset="0"/>
              </a:rPr>
              <a:t>En el año 2020 se registró una gran variación en los ingresos totales en los principales sectores productivos del Perú como la minería, pesca, electricidad, exportaciones, recaudación de impuestos, etc.</a:t>
            </a:r>
            <a:endParaRPr lang="es-P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685800" indent="-6350" algn="just">
              <a:lnSpc>
                <a:spcPct val="103000"/>
              </a:lnSpc>
              <a:tabLst>
                <a:tab pos="630555" algn="l"/>
              </a:tabLst>
            </a:pPr>
            <a:r>
              <a:rPr lang="es-PE" sz="1800" dirty="0">
                <a:solidFill>
                  <a:srgbClr val="000000"/>
                </a:solidFill>
                <a:effectLst/>
                <a:latin typeface="Calibri Light" panose="020F0302020204030204" pitchFamily="34" charset="0"/>
                <a:ea typeface="Calibri" panose="020F0502020204030204" pitchFamily="34" charset="0"/>
                <a:cs typeface="Calibri" panose="020F0502020204030204" pitchFamily="34" charset="0"/>
              </a:rPr>
              <a:t>El sector Pesca creció en 33,34%, en julio del presente año, en comparación con similar mes del año anterior. Este resultado se sustentó en la mayor captura de especies de origen marítimo (35,67%) destinado al consumo humano indirecto (harina y aceite de pescado) que en el mes de estudio totalizó 490 mil toneladas más que lo reportado en julio del año pasado (200 mil toneladas) registrando un crecimiento de 144,8%.</a:t>
            </a:r>
            <a:endParaRPr lang="es-P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685800" indent="-6350" algn="just">
              <a:lnSpc>
                <a:spcPct val="103000"/>
              </a:lnSpc>
              <a:spcAft>
                <a:spcPts val="75"/>
              </a:spcAft>
              <a:tabLst>
                <a:tab pos="630555" algn="l"/>
              </a:tabLst>
            </a:pPr>
            <a:r>
              <a:rPr lang="es-PE" sz="1800" dirty="0">
                <a:solidFill>
                  <a:srgbClr val="000000"/>
                </a:solidFill>
                <a:effectLst/>
                <a:latin typeface="Calibri Light" panose="020F0302020204030204" pitchFamily="34" charset="0"/>
                <a:ea typeface="Calibri" panose="020F0502020204030204" pitchFamily="34" charset="0"/>
                <a:cs typeface="Calibri" panose="020F0502020204030204" pitchFamily="34" charset="0"/>
              </a:rPr>
              <a:t>En cambio, la pesca para consumo humano directo disminuyó en -22,51% como resultado de la menor captura de especies destinadas a consumo en estado fresco (-27,6%) enlatado (-24,6%) y congelado (-19,9%). Por otro lado, la pesca de origen continental creció 9,29%.</a:t>
            </a:r>
            <a:endParaRPr lang="es-P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00C3FAB6-2931-40B8-B04D-F159F77CD7FD}"/>
              </a:ext>
            </a:extLst>
          </p:cNvPr>
          <p:cNvSpPr txBox="1"/>
          <p:nvPr/>
        </p:nvSpPr>
        <p:spPr>
          <a:xfrm>
            <a:off x="1841124" y="5832946"/>
            <a:ext cx="8712968" cy="646331"/>
          </a:xfrm>
          <a:prstGeom prst="rect">
            <a:avLst/>
          </a:prstGeom>
          <a:noFill/>
        </p:spPr>
        <p:txBody>
          <a:bodyPr wrap="square">
            <a:spAutoFit/>
          </a:bodyPr>
          <a:lstStyle/>
          <a:p>
            <a:pPr marL="355600" indent="-355600" algn="just">
              <a:buFont typeface="+mj-lt"/>
              <a:buAutoNum type="alphaLcParenR"/>
            </a:pPr>
            <a:r>
              <a:rPr lang="es-ES" dirty="0"/>
              <a:t>Identifique: Población, muestra, parámetros, estadísticos, tipo de variables, tipo de estadística y escalas de medición.</a:t>
            </a:r>
          </a:p>
        </p:txBody>
      </p:sp>
    </p:spTree>
    <p:extLst>
      <p:ext uri="{BB962C8B-B14F-4D97-AF65-F5344CB8AC3E}">
        <p14:creationId xmlns:p14="http://schemas.microsoft.com/office/powerpoint/2010/main" val="309347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34240" y="3429000"/>
            <a:ext cx="3960440" cy="716508"/>
          </a:xfrm>
        </p:spPr>
        <p:txBody>
          <a:bodyPr>
            <a:normAutofit/>
          </a:bodyPr>
          <a:lstStyle/>
          <a:p>
            <a:pPr marL="0" indent="0">
              <a:buNone/>
            </a:pPr>
            <a:r>
              <a:rPr lang="es-ES_tradnl" dirty="0">
                <a:solidFill>
                  <a:schemeClr val="bg2">
                    <a:lumMod val="50000"/>
                  </a:schemeClr>
                </a:solidFill>
                <a:latin typeface="Arial" pitchFamily="34" charset="0"/>
                <a:cs typeface="Arial" pitchFamily="34" charset="0"/>
              </a:rPr>
              <a:t>Resolver los ejercicios propuestos</a:t>
            </a:r>
            <a:endParaRPr lang="es-ES" dirty="0">
              <a:solidFill>
                <a:schemeClr val="bg2">
                  <a:lumMod val="50000"/>
                </a:schemeClr>
              </a:solidFill>
              <a:latin typeface="Arial" pitchFamily="34" charset="0"/>
              <a:cs typeface="Arial" pitchFamily="34" charset="0"/>
            </a:endParaRPr>
          </a:p>
          <a:p>
            <a:endParaRPr lang="es-PE" dirty="0">
              <a:solidFill>
                <a:schemeClr val="tx1"/>
              </a:solidFill>
              <a:latin typeface="Arial" pitchFamily="34" charset="0"/>
              <a:cs typeface="Arial" pitchFamily="34" charset="0"/>
            </a:endParaRPr>
          </a:p>
        </p:txBody>
      </p:sp>
      <p:sp>
        <p:nvSpPr>
          <p:cNvPr id="4" name="8 Título">
            <a:extLst>
              <a:ext uri="{FF2B5EF4-FFF2-40B4-BE49-F238E27FC236}">
                <a16:creationId xmlns:a16="http://schemas.microsoft.com/office/drawing/2014/main" id="{FE680DD6-55EA-4701-82D1-A1B111D09075}"/>
              </a:ext>
            </a:extLst>
          </p:cNvPr>
          <p:cNvSpPr txBox="1">
            <a:spLocks/>
          </p:cNvSpPr>
          <p:nvPr/>
        </p:nvSpPr>
        <p:spPr>
          <a:xfrm>
            <a:off x="2135560" y="864295"/>
            <a:ext cx="4974956" cy="461665"/>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lgn="just">
              <a:defRPr sz="1600">
                <a:solidFill>
                  <a:schemeClr val="bg2">
                    <a:lumMod val="50000"/>
                  </a:schemeClr>
                </a:solidFill>
                <a:latin typeface="Arial" pitchFamily="34" charset="0"/>
                <a:cs typeface="Arial"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PE" sz="2400" b="1" dirty="0"/>
              <a:t>AUTOEVALUACIÓN</a:t>
            </a:r>
          </a:p>
        </p:txBody>
      </p:sp>
      <p:pic>
        <p:nvPicPr>
          <p:cNvPr id="6" name="Imagen 5">
            <a:extLst>
              <a:ext uri="{FF2B5EF4-FFF2-40B4-BE49-F238E27FC236}">
                <a16:creationId xmlns:a16="http://schemas.microsoft.com/office/drawing/2014/main" id="{DDC5C968-E2B5-4614-9FD8-A1A63B09A982}"/>
              </a:ext>
            </a:extLst>
          </p:cNvPr>
          <p:cNvPicPr>
            <a:picLocks noChangeAspect="1"/>
          </p:cNvPicPr>
          <p:nvPr/>
        </p:nvPicPr>
        <p:blipFill rotWithShape="1">
          <a:blip r:embed="rId2"/>
          <a:srcRect l="32872" t="22522" r="35826" b="15418"/>
          <a:stretch/>
        </p:blipFill>
        <p:spPr>
          <a:xfrm>
            <a:off x="5663952" y="2204864"/>
            <a:ext cx="3816424" cy="4032449"/>
          </a:xfrm>
          <a:prstGeom prst="rect">
            <a:avLst/>
          </a:prstGeom>
        </p:spPr>
      </p:pic>
    </p:spTree>
    <p:extLst>
      <p:ext uri="{BB962C8B-B14F-4D97-AF65-F5344CB8AC3E}">
        <p14:creationId xmlns:p14="http://schemas.microsoft.com/office/powerpoint/2010/main" val="1798442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711624" y="1064319"/>
            <a:ext cx="5688632" cy="473613"/>
          </a:xfrm>
          <a:ln>
            <a:noFill/>
          </a:ln>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s-PE" sz="2400" b="1" dirty="0">
                <a:solidFill>
                  <a:schemeClr val="bg2">
                    <a:lumMod val="50000"/>
                  </a:schemeClr>
                </a:solidFill>
                <a:latin typeface="Arial" pitchFamily="34" charset="0"/>
                <a:cs typeface="Arial" pitchFamily="34" charset="0"/>
              </a:rPr>
              <a:t>REFERENCIA BIBLIOGRÁFICAS</a:t>
            </a:r>
          </a:p>
        </p:txBody>
      </p:sp>
      <p:sp>
        <p:nvSpPr>
          <p:cNvPr id="3" name="2 Marcador de contenido"/>
          <p:cNvSpPr>
            <a:spLocks noGrp="1"/>
          </p:cNvSpPr>
          <p:nvPr>
            <p:ph idx="1"/>
          </p:nvPr>
        </p:nvSpPr>
        <p:spPr>
          <a:xfrm>
            <a:off x="2475932" y="2341444"/>
            <a:ext cx="7185546" cy="2978624"/>
          </a:xfrm>
        </p:spPr>
        <p:txBody>
          <a:bodyPr>
            <a:noAutofit/>
          </a:bodyPr>
          <a:lstStyle/>
          <a:p>
            <a:pPr algn="just">
              <a:buClr>
                <a:srgbClr val="0070C0"/>
              </a:buClr>
              <a:buFont typeface="+mj-lt"/>
              <a:buAutoNum type="arabicPeriod"/>
            </a:pPr>
            <a:r>
              <a:rPr lang="es-ES" sz="1800" dirty="0">
                <a:solidFill>
                  <a:schemeClr val="bg2">
                    <a:lumMod val="50000"/>
                  </a:schemeClr>
                </a:solidFill>
              </a:rPr>
              <a:t>Bologna E. (2013), Estadística para Psicología y Educación, 3ra Ed. Editorial Brujas. </a:t>
            </a:r>
          </a:p>
          <a:p>
            <a:pPr algn="just">
              <a:buClr>
                <a:srgbClr val="0070C0"/>
              </a:buClr>
              <a:buFont typeface="+mj-lt"/>
              <a:buAutoNum type="arabicPeriod"/>
            </a:pPr>
            <a:r>
              <a:rPr lang="es-ES" sz="1800" dirty="0">
                <a:solidFill>
                  <a:schemeClr val="bg2">
                    <a:lumMod val="50000"/>
                  </a:schemeClr>
                </a:solidFill>
              </a:rPr>
              <a:t>Cáceres J. (2007), Conceptos Básicos de Estadística para Ciencias Sociales, 1ra Ed., Delta Publicaciones, Madrid, Las Rozas</a:t>
            </a:r>
          </a:p>
          <a:p>
            <a:pPr algn="just">
              <a:buClr>
                <a:srgbClr val="0070C0"/>
              </a:buClr>
              <a:buFont typeface="+mj-lt"/>
              <a:buAutoNum type="arabicPeriod"/>
            </a:pPr>
            <a:r>
              <a:rPr lang="es-ES" sz="1800" dirty="0" err="1">
                <a:solidFill>
                  <a:schemeClr val="bg2">
                    <a:lumMod val="50000"/>
                  </a:schemeClr>
                </a:solidFill>
              </a:rPr>
              <a:t>Coladarci</a:t>
            </a:r>
            <a:r>
              <a:rPr lang="es-ES" sz="1800" dirty="0">
                <a:solidFill>
                  <a:schemeClr val="bg2">
                    <a:lumMod val="50000"/>
                  </a:schemeClr>
                </a:solidFill>
              </a:rPr>
              <a:t> T., Cobb C. (2013), Fundamental </a:t>
            </a:r>
            <a:r>
              <a:rPr lang="es-ES" sz="1800" dirty="0" err="1">
                <a:solidFill>
                  <a:schemeClr val="bg2">
                    <a:lumMod val="50000"/>
                  </a:schemeClr>
                </a:solidFill>
              </a:rPr>
              <a:t>of</a:t>
            </a:r>
            <a:r>
              <a:rPr lang="es-ES" sz="1800" dirty="0">
                <a:solidFill>
                  <a:schemeClr val="bg2">
                    <a:lumMod val="50000"/>
                  </a:schemeClr>
                </a:solidFill>
              </a:rPr>
              <a:t> </a:t>
            </a:r>
            <a:r>
              <a:rPr lang="es-ES" sz="1800" dirty="0" err="1">
                <a:solidFill>
                  <a:schemeClr val="bg2">
                    <a:lumMod val="50000"/>
                  </a:schemeClr>
                </a:solidFill>
              </a:rPr>
              <a:t>Statistical</a:t>
            </a:r>
            <a:r>
              <a:rPr lang="es-ES" sz="1800" dirty="0">
                <a:solidFill>
                  <a:schemeClr val="bg2">
                    <a:lumMod val="50000"/>
                  </a:schemeClr>
                </a:solidFill>
              </a:rPr>
              <a:t> </a:t>
            </a:r>
            <a:r>
              <a:rPr lang="es-ES" sz="1800" dirty="0" err="1">
                <a:solidFill>
                  <a:schemeClr val="bg2">
                    <a:lumMod val="50000"/>
                  </a:schemeClr>
                </a:solidFill>
              </a:rPr>
              <a:t>Reasoning</a:t>
            </a:r>
            <a:r>
              <a:rPr lang="es-ES" sz="1800" dirty="0">
                <a:solidFill>
                  <a:schemeClr val="bg2">
                    <a:lumMod val="50000"/>
                  </a:schemeClr>
                </a:solidFill>
              </a:rPr>
              <a:t> in </a:t>
            </a:r>
            <a:r>
              <a:rPr lang="es-ES" sz="1800" dirty="0" err="1">
                <a:solidFill>
                  <a:schemeClr val="bg2">
                    <a:lumMod val="50000"/>
                  </a:schemeClr>
                </a:solidFill>
              </a:rPr>
              <a:t>Education</a:t>
            </a:r>
            <a:r>
              <a:rPr lang="es-ES" sz="1800" dirty="0">
                <a:solidFill>
                  <a:schemeClr val="bg2">
                    <a:lumMod val="50000"/>
                  </a:schemeClr>
                </a:solidFill>
              </a:rPr>
              <a:t>, 4ta </a:t>
            </a:r>
            <a:r>
              <a:rPr lang="es-ES" sz="1800" dirty="0" err="1">
                <a:solidFill>
                  <a:schemeClr val="bg2">
                    <a:lumMod val="50000"/>
                  </a:schemeClr>
                </a:solidFill>
              </a:rPr>
              <a:t>Edition</a:t>
            </a:r>
            <a:r>
              <a:rPr lang="es-ES" sz="1800" dirty="0">
                <a:solidFill>
                  <a:schemeClr val="bg2">
                    <a:lumMod val="50000"/>
                  </a:schemeClr>
                </a:solidFill>
              </a:rPr>
              <a:t>, </a:t>
            </a:r>
            <a:r>
              <a:rPr lang="es-ES" sz="1800" dirty="0" err="1">
                <a:solidFill>
                  <a:schemeClr val="bg2">
                    <a:lumMod val="50000"/>
                  </a:schemeClr>
                </a:solidFill>
              </a:rPr>
              <a:t>Jolene</a:t>
            </a:r>
            <a:r>
              <a:rPr lang="es-ES" sz="1800" dirty="0">
                <a:solidFill>
                  <a:schemeClr val="bg2">
                    <a:lumMod val="50000"/>
                  </a:schemeClr>
                </a:solidFill>
              </a:rPr>
              <a:t> Ling, EE. UU.</a:t>
            </a:r>
          </a:p>
          <a:p>
            <a:pPr algn="just">
              <a:buClr>
                <a:srgbClr val="0070C0"/>
              </a:buClr>
              <a:buFont typeface="+mj-lt"/>
              <a:buAutoNum type="arabicPeriod"/>
            </a:pPr>
            <a:r>
              <a:rPr lang="es-ES" sz="1800" dirty="0">
                <a:solidFill>
                  <a:schemeClr val="bg2">
                    <a:lumMod val="50000"/>
                  </a:schemeClr>
                </a:solidFill>
              </a:rPr>
              <a:t>Congacha J. (2016) Estadística Aplicada a la Educación. Editorial Académica Española</a:t>
            </a:r>
          </a:p>
          <a:p>
            <a:pPr algn="just">
              <a:buFont typeface="+mj-lt"/>
              <a:buAutoNum type="arabicPeriod"/>
            </a:pPr>
            <a:endParaRPr lang="es-ES" sz="1800" dirty="0">
              <a:solidFill>
                <a:schemeClr val="bg2">
                  <a:lumMod val="50000"/>
                </a:schemeClr>
              </a:solidFill>
            </a:endParaRPr>
          </a:p>
          <a:p>
            <a:pPr algn="just">
              <a:buFont typeface="+mj-lt"/>
              <a:buAutoNum type="arabicPeriod"/>
            </a:pPr>
            <a:endParaRPr lang="es-PE" sz="1800" dirty="0">
              <a:solidFill>
                <a:schemeClr val="bg2">
                  <a:lumMod val="50000"/>
                </a:schemeClr>
              </a:solidFill>
            </a:endParaRPr>
          </a:p>
        </p:txBody>
      </p:sp>
    </p:spTree>
    <p:extLst>
      <p:ext uri="{BB962C8B-B14F-4D97-AF65-F5344CB8AC3E}">
        <p14:creationId xmlns:p14="http://schemas.microsoft.com/office/powerpoint/2010/main" val="147801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upo 58">
            <a:extLst>
              <a:ext uri="{FF2B5EF4-FFF2-40B4-BE49-F238E27FC236}">
                <a16:creationId xmlns:a16="http://schemas.microsoft.com/office/drawing/2014/main" id="{150F3548-F3AE-461C-9C76-12E7C7E000EA}"/>
              </a:ext>
            </a:extLst>
          </p:cNvPr>
          <p:cNvGrpSpPr/>
          <p:nvPr/>
        </p:nvGrpSpPr>
        <p:grpSpPr>
          <a:xfrm>
            <a:off x="1497497" y="1774343"/>
            <a:ext cx="12947374" cy="4717774"/>
            <a:chOff x="0" y="1662951"/>
            <a:chExt cx="11661913" cy="4328665"/>
          </a:xfrm>
        </p:grpSpPr>
        <p:graphicFrame>
          <p:nvGraphicFramePr>
            <p:cNvPr id="8" name="Diagrama 7">
              <a:extLst>
                <a:ext uri="{FF2B5EF4-FFF2-40B4-BE49-F238E27FC236}">
                  <a16:creationId xmlns:a16="http://schemas.microsoft.com/office/drawing/2014/main" id="{EAC64517-5F62-40FD-AAEA-AA004E78DD68}"/>
                </a:ext>
              </a:extLst>
            </p:cNvPr>
            <p:cNvGraphicFramePr/>
            <p:nvPr/>
          </p:nvGraphicFramePr>
          <p:xfrm>
            <a:off x="0" y="1985803"/>
            <a:ext cx="11661913" cy="3547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lipse 8">
              <a:extLst>
                <a:ext uri="{FF2B5EF4-FFF2-40B4-BE49-F238E27FC236}">
                  <a16:creationId xmlns:a16="http://schemas.microsoft.com/office/drawing/2014/main" id="{D2D67C74-CC01-4603-957A-73DC0EF1FB16}"/>
                </a:ext>
              </a:extLst>
            </p:cNvPr>
            <p:cNvSpPr/>
            <p:nvPr/>
          </p:nvSpPr>
          <p:spPr>
            <a:xfrm>
              <a:off x="74891" y="1662951"/>
              <a:ext cx="7622667" cy="43286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1" name="Imagen 10">
              <a:extLst>
                <a:ext uri="{FF2B5EF4-FFF2-40B4-BE49-F238E27FC236}">
                  <a16:creationId xmlns:a16="http://schemas.microsoft.com/office/drawing/2014/main" id="{CE846E5E-4859-44AE-A0BC-BEE263B54C8B}"/>
                </a:ext>
              </a:extLst>
            </p:cNvPr>
            <p:cNvPicPr>
              <a:picLocks noChangeAspect="1"/>
            </p:cNvPicPr>
            <p:nvPr/>
          </p:nvPicPr>
          <p:blipFill rotWithShape="1">
            <a:blip r:embed="rId7"/>
            <a:srcRect t="19133" r="44888" b="913"/>
            <a:stretch/>
          </p:blipFill>
          <p:spPr>
            <a:xfrm>
              <a:off x="2658545" y="1860795"/>
              <a:ext cx="955402" cy="830096"/>
            </a:xfrm>
            <a:prstGeom prst="rect">
              <a:avLst/>
            </a:prstGeom>
          </p:spPr>
        </p:pic>
        <p:pic>
          <p:nvPicPr>
            <p:cNvPr id="24" name="Imagen 23">
              <a:extLst>
                <a:ext uri="{FF2B5EF4-FFF2-40B4-BE49-F238E27FC236}">
                  <a16:creationId xmlns:a16="http://schemas.microsoft.com/office/drawing/2014/main" id="{AB4DD6FD-2E47-4B09-A697-0FBEFC0EA343}"/>
                </a:ext>
              </a:extLst>
            </p:cNvPr>
            <p:cNvPicPr>
              <a:picLocks noChangeAspect="1"/>
            </p:cNvPicPr>
            <p:nvPr/>
          </p:nvPicPr>
          <p:blipFill rotWithShape="1">
            <a:blip r:embed="rId8"/>
            <a:srcRect r="64711" b="201"/>
            <a:stretch/>
          </p:blipFill>
          <p:spPr>
            <a:xfrm>
              <a:off x="662386" y="2782946"/>
              <a:ext cx="894095" cy="893551"/>
            </a:xfrm>
            <a:prstGeom prst="rect">
              <a:avLst/>
            </a:prstGeom>
          </p:spPr>
        </p:pic>
        <p:pic>
          <p:nvPicPr>
            <p:cNvPr id="37" name="Imagen 36">
              <a:extLst>
                <a:ext uri="{FF2B5EF4-FFF2-40B4-BE49-F238E27FC236}">
                  <a16:creationId xmlns:a16="http://schemas.microsoft.com/office/drawing/2014/main" id="{8F9AB4E4-814B-418B-9414-B2DA43418FC0}"/>
                </a:ext>
              </a:extLst>
            </p:cNvPr>
            <p:cNvPicPr>
              <a:picLocks noChangeAspect="1"/>
            </p:cNvPicPr>
            <p:nvPr/>
          </p:nvPicPr>
          <p:blipFill>
            <a:blip r:embed="rId9"/>
            <a:stretch>
              <a:fillRect/>
            </a:stretch>
          </p:blipFill>
          <p:spPr>
            <a:xfrm>
              <a:off x="3199402" y="2776572"/>
              <a:ext cx="1000125" cy="914400"/>
            </a:xfrm>
            <a:prstGeom prst="rect">
              <a:avLst/>
            </a:prstGeom>
          </p:spPr>
        </p:pic>
        <p:pic>
          <p:nvPicPr>
            <p:cNvPr id="39" name="Imagen 38">
              <a:extLst>
                <a:ext uri="{FF2B5EF4-FFF2-40B4-BE49-F238E27FC236}">
                  <a16:creationId xmlns:a16="http://schemas.microsoft.com/office/drawing/2014/main" id="{0CE315D2-DF2E-459F-BCB9-EADB61B640A6}"/>
                </a:ext>
              </a:extLst>
            </p:cNvPr>
            <p:cNvPicPr>
              <a:picLocks noChangeAspect="1"/>
            </p:cNvPicPr>
            <p:nvPr/>
          </p:nvPicPr>
          <p:blipFill>
            <a:blip r:embed="rId10"/>
            <a:stretch>
              <a:fillRect/>
            </a:stretch>
          </p:blipFill>
          <p:spPr>
            <a:xfrm>
              <a:off x="1437881" y="2790664"/>
              <a:ext cx="933450" cy="895350"/>
            </a:xfrm>
            <a:prstGeom prst="rect">
              <a:avLst/>
            </a:prstGeom>
          </p:spPr>
        </p:pic>
        <p:pic>
          <p:nvPicPr>
            <p:cNvPr id="41" name="Imagen 40">
              <a:extLst>
                <a:ext uri="{FF2B5EF4-FFF2-40B4-BE49-F238E27FC236}">
                  <a16:creationId xmlns:a16="http://schemas.microsoft.com/office/drawing/2014/main" id="{142643EB-6286-4627-B855-28554DB1A570}"/>
                </a:ext>
              </a:extLst>
            </p:cNvPr>
            <p:cNvPicPr>
              <a:picLocks noChangeAspect="1"/>
            </p:cNvPicPr>
            <p:nvPr/>
          </p:nvPicPr>
          <p:blipFill>
            <a:blip r:embed="rId11"/>
            <a:stretch>
              <a:fillRect/>
            </a:stretch>
          </p:blipFill>
          <p:spPr>
            <a:xfrm>
              <a:off x="2350521" y="2743039"/>
              <a:ext cx="942975" cy="942975"/>
            </a:xfrm>
            <a:prstGeom prst="rect">
              <a:avLst/>
            </a:prstGeom>
          </p:spPr>
        </p:pic>
        <p:pic>
          <p:nvPicPr>
            <p:cNvPr id="43" name="Imagen 42">
              <a:extLst>
                <a:ext uri="{FF2B5EF4-FFF2-40B4-BE49-F238E27FC236}">
                  <a16:creationId xmlns:a16="http://schemas.microsoft.com/office/drawing/2014/main" id="{CDB0A2CD-D708-4DA6-A8F8-FDC648FD4234}"/>
                </a:ext>
              </a:extLst>
            </p:cNvPr>
            <p:cNvPicPr>
              <a:picLocks noChangeAspect="1"/>
            </p:cNvPicPr>
            <p:nvPr/>
          </p:nvPicPr>
          <p:blipFill>
            <a:blip r:embed="rId12"/>
            <a:stretch>
              <a:fillRect/>
            </a:stretch>
          </p:blipFill>
          <p:spPr>
            <a:xfrm>
              <a:off x="680181" y="3739151"/>
              <a:ext cx="876300" cy="866775"/>
            </a:xfrm>
            <a:prstGeom prst="rect">
              <a:avLst/>
            </a:prstGeom>
          </p:spPr>
        </p:pic>
        <p:pic>
          <p:nvPicPr>
            <p:cNvPr id="45" name="Imagen 44">
              <a:extLst>
                <a:ext uri="{FF2B5EF4-FFF2-40B4-BE49-F238E27FC236}">
                  <a16:creationId xmlns:a16="http://schemas.microsoft.com/office/drawing/2014/main" id="{DE12CF0B-6C5A-4134-8224-90ECCC1F0D6B}"/>
                </a:ext>
              </a:extLst>
            </p:cNvPr>
            <p:cNvPicPr>
              <a:picLocks noChangeAspect="1"/>
            </p:cNvPicPr>
            <p:nvPr/>
          </p:nvPicPr>
          <p:blipFill>
            <a:blip r:embed="rId13"/>
            <a:stretch>
              <a:fillRect/>
            </a:stretch>
          </p:blipFill>
          <p:spPr>
            <a:xfrm>
              <a:off x="1589295" y="3710576"/>
              <a:ext cx="857250" cy="895350"/>
            </a:xfrm>
            <a:prstGeom prst="rect">
              <a:avLst/>
            </a:prstGeom>
          </p:spPr>
        </p:pic>
        <p:pic>
          <p:nvPicPr>
            <p:cNvPr id="47" name="Imagen 46">
              <a:extLst>
                <a:ext uri="{FF2B5EF4-FFF2-40B4-BE49-F238E27FC236}">
                  <a16:creationId xmlns:a16="http://schemas.microsoft.com/office/drawing/2014/main" id="{DC1DAE41-6974-446A-B1B2-48B23D3530DB}"/>
                </a:ext>
              </a:extLst>
            </p:cNvPr>
            <p:cNvPicPr>
              <a:picLocks noChangeAspect="1"/>
            </p:cNvPicPr>
            <p:nvPr/>
          </p:nvPicPr>
          <p:blipFill>
            <a:blip r:embed="rId14"/>
            <a:stretch>
              <a:fillRect/>
            </a:stretch>
          </p:blipFill>
          <p:spPr>
            <a:xfrm>
              <a:off x="2482984" y="3721343"/>
              <a:ext cx="866775" cy="914400"/>
            </a:xfrm>
            <a:prstGeom prst="rect">
              <a:avLst/>
            </a:prstGeom>
          </p:spPr>
        </p:pic>
        <p:pic>
          <p:nvPicPr>
            <p:cNvPr id="49" name="Imagen 48">
              <a:extLst>
                <a:ext uri="{FF2B5EF4-FFF2-40B4-BE49-F238E27FC236}">
                  <a16:creationId xmlns:a16="http://schemas.microsoft.com/office/drawing/2014/main" id="{456D9436-2D8D-4142-9407-CABC2375AEBE}"/>
                </a:ext>
              </a:extLst>
            </p:cNvPr>
            <p:cNvPicPr>
              <a:picLocks noChangeAspect="1"/>
            </p:cNvPicPr>
            <p:nvPr/>
          </p:nvPicPr>
          <p:blipFill>
            <a:blip r:embed="rId15"/>
            <a:stretch>
              <a:fillRect/>
            </a:stretch>
          </p:blipFill>
          <p:spPr>
            <a:xfrm>
              <a:off x="3371496" y="3767725"/>
              <a:ext cx="866775" cy="809625"/>
            </a:xfrm>
            <a:prstGeom prst="rect">
              <a:avLst/>
            </a:prstGeom>
          </p:spPr>
        </p:pic>
        <p:pic>
          <p:nvPicPr>
            <p:cNvPr id="51" name="Imagen 50">
              <a:extLst>
                <a:ext uri="{FF2B5EF4-FFF2-40B4-BE49-F238E27FC236}">
                  <a16:creationId xmlns:a16="http://schemas.microsoft.com/office/drawing/2014/main" id="{15234F06-50DB-4EDA-AF86-C4F85D9C75CE}"/>
                </a:ext>
              </a:extLst>
            </p:cNvPr>
            <p:cNvPicPr>
              <a:picLocks noChangeAspect="1"/>
            </p:cNvPicPr>
            <p:nvPr/>
          </p:nvPicPr>
          <p:blipFill>
            <a:blip r:embed="rId16"/>
            <a:stretch>
              <a:fillRect/>
            </a:stretch>
          </p:blipFill>
          <p:spPr>
            <a:xfrm>
              <a:off x="1616138" y="4676672"/>
              <a:ext cx="847725" cy="895350"/>
            </a:xfrm>
            <a:prstGeom prst="rect">
              <a:avLst/>
            </a:prstGeom>
          </p:spPr>
        </p:pic>
        <p:pic>
          <p:nvPicPr>
            <p:cNvPr id="53" name="Imagen 52">
              <a:extLst>
                <a:ext uri="{FF2B5EF4-FFF2-40B4-BE49-F238E27FC236}">
                  <a16:creationId xmlns:a16="http://schemas.microsoft.com/office/drawing/2014/main" id="{ED50C3E9-F46F-4612-BB50-473F0898C3F9}"/>
                </a:ext>
              </a:extLst>
            </p:cNvPr>
            <p:cNvPicPr>
              <a:picLocks noChangeAspect="1"/>
            </p:cNvPicPr>
            <p:nvPr/>
          </p:nvPicPr>
          <p:blipFill>
            <a:blip r:embed="rId17"/>
            <a:stretch>
              <a:fillRect/>
            </a:stretch>
          </p:blipFill>
          <p:spPr>
            <a:xfrm>
              <a:off x="2511559" y="4698231"/>
              <a:ext cx="838200" cy="876300"/>
            </a:xfrm>
            <a:prstGeom prst="rect">
              <a:avLst/>
            </a:prstGeom>
          </p:spPr>
        </p:pic>
        <p:pic>
          <p:nvPicPr>
            <p:cNvPr id="55" name="Imagen 54">
              <a:extLst>
                <a:ext uri="{FF2B5EF4-FFF2-40B4-BE49-F238E27FC236}">
                  <a16:creationId xmlns:a16="http://schemas.microsoft.com/office/drawing/2014/main" id="{CDEFFC7C-44F4-41F0-B346-8C9626BD2709}"/>
                </a:ext>
              </a:extLst>
            </p:cNvPr>
            <p:cNvPicPr>
              <a:picLocks noChangeAspect="1"/>
            </p:cNvPicPr>
            <p:nvPr/>
          </p:nvPicPr>
          <p:blipFill>
            <a:blip r:embed="rId18"/>
            <a:stretch>
              <a:fillRect/>
            </a:stretch>
          </p:blipFill>
          <p:spPr>
            <a:xfrm>
              <a:off x="3371496" y="4676672"/>
              <a:ext cx="923925" cy="895350"/>
            </a:xfrm>
            <a:prstGeom prst="rect">
              <a:avLst/>
            </a:prstGeom>
          </p:spPr>
        </p:pic>
      </p:grpSp>
      <p:pic>
        <p:nvPicPr>
          <p:cNvPr id="57" name="Imagen 56">
            <a:extLst>
              <a:ext uri="{FF2B5EF4-FFF2-40B4-BE49-F238E27FC236}">
                <a16:creationId xmlns:a16="http://schemas.microsoft.com/office/drawing/2014/main" id="{A23C7316-DD22-4E36-9065-1B6EBE33A2E9}"/>
              </a:ext>
            </a:extLst>
          </p:cNvPr>
          <p:cNvPicPr>
            <a:picLocks noChangeAspect="1"/>
          </p:cNvPicPr>
          <p:nvPr/>
        </p:nvPicPr>
        <p:blipFill>
          <a:blip r:embed="rId19"/>
          <a:stretch>
            <a:fillRect/>
          </a:stretch>
        </p:blipFill>
        <p:spPr>
          <a:xfrm>
            <a:off x="1206980" y="992871"/>
            <a:ext cx="4810125" cy="628650"/>
          </a:xfrm>
          <a:prstGeom prst="rect">
            <a:avLst/>
          </a:prstGeom>
        </p:spPr>
      </p:pic>
      <p:sp>
        <p:nvSpPr>
          <p:cNvPr id="20" name="CuadroTexto 19">
            <a:extLst>
              <a:ext uri="{FF2B5EF4-FFF2-40B4-BE49-F238E27FC236}">
                <a16:creationId xmlns:a16="http://schemas.microsoft.com/office/drawing/2014/main" id="{E41AB56E-AEFD-41CA-BB8A-9C1F94738102}"/>
              </a:ext>
            </a:extLst>
          </p:cNvPr>
          <p:cNvSpPr txBox="1"/>
          <p:nvPr/>
        </p:nvSpPr>
        <p:spPr>
          <a:xfrm>
            <a:off x="6159926" y="1202071"/>
            <a:ext cx="4335348" cy="369332"/>
          </a:xfrm>
          <a:prstGeom prst="rect">
            <a:avLst/>
          </a:prstGeom>
          <a:noFill/>
        </p:spPr>
        <p:txBody>
          <a:bodyPr wrap="square">
            <a:spAutoFit/>
          </a:bodyPr>
          <a:lstStyle/>
          <a:p>
            <a:r>
              <a:rPr lang="es-PE" dirty="0"/>
              <a:t>Ingresar aquí: https://sinia.minam.gob.pe/</a:t>
            </a:r>
          </a:p>
        </p:txBody>
      </p:sp>
      <mc:AlternateContent xmlns:mc="http://schemas.openxmlformats.org/markup-compatibility/2006">
        <mc:Choice xmlns:p14="http://schemas.microsoft.com/office/powerpoint/2010/main" Requires="p14">
          <p:contentPart p14:bwMode="auto" r:id="rId20">
            <p14:nvContentPartPr>
              <p14:cNvPr id="2" name="Entrada de lápiz 1">
                <a:extLst>
                  <a:ext uri="{FF2B5EF4-FFF2-40B4-BE49-F238E27FC236}">
                    <a16:creationId xmlns:a16="http://schemas.microsoft.com/office/drawing/2014/main" id="{57613371-87B0-4F88-8CFC-BFEC70BD477E}"/>
                  </a:ext>
                </a:extLst>
              </p14:cNvPr>
              <p14:cNvContentPartPr/>
              <p14:nvPr/>
            </p14:nvContentPartPr>
            <p14:xfrm>
              <a:off x="2526120" y="2070000"/>
              <a:ext cx="8671320" cy="3473640"/>
            </p14:xfrm>
          </p:contentPart>
        </mc:Choice>
        <mc:Fallback>
          <p:pic>
            <p:nvPicPr>
              <p:cNvPr id="2" name="Entrada de lápiz 1">
                <a:extLst>
                  <a:ext uri="{FF2B5EF4-FFF2-40B4-BE49-F238E27FC236}">
                    <a16:creationId xmlns:a16="http://schemas.microsoft.com/office/drawing/2014/main" id="{57613371-87B0-4F88-8CFC-BFEC70BD477E}"/>
                  </a:ext>
                </a:extLst>
              </p:cNvPr>
              <p:cNvPicPr/>
              <p:nvPr/>
            </p:nvPicPr>
            <p:blipFill>
              <a:blip r:embed="rId21"/>
              <a:stretch>
                <a:fillRect/>
              </a:stretch>
            </p:blipFill>
            <p:spPr>
              <a:xfrm>
                <a:off x="2516760" y="2060640"/>
                <a:ext cx="8690040" cy="3492360"/>
              </a:xfrm>
              <a:prstGeom prst="rect">
                <a:avLst/>
              </a:prstGeom>
            </p:spPr>
          </p:pic>
        </mc:Fallback>
      </mc:AlternateContent>
    </p:spTree>
    <p:extLst>
      <p:ext uri="{BB962C8B-B14F-4D97-AF65-F5344CB8AC3E}">
        <p14:creationId xmlns:p14="http://schemas.microsoft.com/office/powerpoint/2010/main" val="271271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MOTIVACIÓN</a:t>
            </a:r>
          </a:p>
        </p:txBody>
      </p:sp>
      <p:sp>
        <p:nvSpPr>
          <p:cNvPr id="6" name="5 Marcador de número de diapositiva"/>
          <p:cNvSpPr>
            <a:spLocks noGrp="1"/>
          </p:cNvSpPr>
          <p:nvPr>
            <p:ph type="sldNum" sz="quarter" idx="12"/>
          </p:nvPr>
        </p:nvSpPr>
        <p:spPr>
          <a:xfrm>
            <a:off x="9753600" y="6453337"/>
            <a:ext cx="762000" cy="244475"/>
          </a:xfrm>
        </p:spPr>
        <p:txBody>
          <a:bodyPr/>
          <a:lstStyle/>
          <a:p>
            <a:fld id="{1D24C974-5669-4F4D-B5F7-AEFAF0EB8F68}" type="slidenum">
              <a:rPr lang="es-PE" smtClean="0"/>
              <a:pPr/>
              <a:t>4</a:t>
            </a:fld>
            <a:endParaRPr lang="es-PE" dirty="0"/>
          </a:p>
        </p:txBody>
      </p:sp>
      <p:pic>
        <p:nvPicPr>
          <p:cNvPr id="7" name="Imagen 6">
            <a:extLst>
              <a:ext uri="{FF2B5EF4-FFF2-40B4-BE49-F238E27FC236}">
                <a16:creationId xmlns:a16="http://schemas.microsoft.com/office/drawing/2014/main" id="{3B750633-155F-490B-8D1C-A2241CD41902}"/>
              </a:ext>
            </a:extLst>
          </p:cNvPr>
          <p:cNvPicPr>
            <a:picLocks noChangeAspect="1"/>
          </p:cNvPicPr>
          <p:nvPr/>
        </p:nvPicPr>
        <p:blipFill>
          <a:blip r:embed="rId3"/>
          <a:stretch>
            <a:fillRect/>
          </a:stretch>
        </p:blipFill>
        <p:spPr>
          <a:xfrm>
            <a:off x="1343472" y="2348880"/>
            <a:ext cx="4356813" cy="3506506"/>
          </a:xfrm>
          <a:prstGeom prst="rect">
            <a:avLst/>
          </a:prstGeom>
        </p:spPr>
      </p:pic>
      <p:sp>
        <p:nvSpPr>
          <p:cNvPr id="8" name="CuadroTexto 7">
            <a:extLst>
              <a:ext uri="{FF2B5EF4-FFF2-40B4-BE49-F238E27FC236}">
                <a16:creationId xmlns:a16="http://schemas.microsoft.com/office/drawing/2014/main" id="{833C472C-F6FE-4FA0-8F70-CBA465B67F85}"/>
              </a:ext>
            </a:extLst>
          </p:cNvPr>
          <p:cNvSpPr txBox="1"/>
          <p:nvPr/>
        </p:nvSpPr>
        <p:spPr>
          <a:xfrm>
            <a:off x="6079570" y="1997330"/>
            <a:ext cx="6096000" cy="369332"/>
          </a:xfrm>
          <a:prstGeom prst="rect">
            <a:avLst/>
          </a:prstGeom>
          <a:noFill/>
        </p:spPr>
        <p:txBody>
          <a:bodyPr wrap="square">
            <a:spAutoFit/>
          </a:bodyPr>
          <a:lstStyle/>
          <a:p>
            <a:r>
              <a:rPr lang="es-PE" dirty="0"/>
              <a:t>https://www.youtube.com/watch?v=LJHmUYdPs8U</a:t>
            </a:r>
          </a:p>
        </p:txBody>
      </p:sp>
      <p:pic>
        <p:nvPicPr>
          <p:cNvPr id="4" name="Elementos multimedia en línea 3" title="IMPORTANCIA DE LA ESTADÍSTICA EN INGENIERÍA AMBIENTAL">
            <a:hlinkClick r:id="" action="ppaction://media"/>
            <a:extLst>
              <a:ext uri="{FF2B5EF4-FFF2-40B4-BE49-F238E27FC236}">
                <a16:creationId xmlns:a16="http://schemas.microsoft.com/office/drawing/2014/main" id="{D684FA38-211C-4702-BC23-22D98511F894}"/>
              </a:ext>
            </a:extLst>
          </p:cNvPr>
          <p:cNvPicPr>
            <a:picLocks noRot="1" noChangeAspect="1"/>
          </p:cNvPicPr>
          <p:nvPr>
            <a:videoFile r:link="rId1"/>
          </p:nvPr>
        </p:nvPicPr>
        <p:blipFill>
          <a:blip r:embed="rId4"/>
          <a:stretch>
            <a:fillRect/>
          </a:stretch>
        </p:blipFill>
        <p:spPr>
          <a:xfrm>
            <a:off x="6270104" y="2560392"/>
            <a:ext cx="4834556" cy="2731524"/>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Entrada de lápiz 2">
                <a:extLst>
                  <a:ext uri="{FF2B5EF4-FFF2-40B4-BE49-F238E27FC236}">
                    <a16:creationId xmlns:a16="http://schemas.microsoft.com/office/drawing/2014/main" id="{315C4D2A-1697-450C-9855-915875A2AE45}"/>
                  </a:ext>
                </a:extLst>
              </p14:cNvPr>
              <p14:cNvContentPartPr/>
              <p14:nvPr/>
            </p14:nvContentPartPr>
            <p14:xfrm>
              <a:off x="2213280" y="2706480"/>
              <a:ext cx="4564800" cy="3473280"/>
            </p14:xfrm>
          </p:contentPart>
        </mc:Choice>
        <mc:Fallback>
          <p:pic>
            <p:nvPicPr>
              <p:cNvPr id="3" name="Entrada de lápiz 2">
                <a:extLst>
                  <a:ext uri="{FF2B5EF4-FFF2-40B4-BE49-F238E27FC236}">
                    <a16:creationId xmlns:a16="http://schemas.microsoft.com/office/drawing/2014/main" id="{315C4D2A-1697-450C-9855-915875A2AE45}"/>
                  </a:ext>
                </a:extLst>
              </p:cNvPr>
              <p:cNvPicPr/>
              <p:nvPr/>
            </p:nvPicPr>
            <p:blipFill>
              <a:blip r:embed="rId6"/>
              <a:stretch>
                <a:fillRect/>
              </a:stretch>
            </p:blipFill>
            <p:spPr>
              <a:xfrm>
                <a:off x="2203920" y="2697120"/>
                <a:ext cx="4583520" cy="3492000"/>
              </a:xfrm>
              <a:prstGeom prst="rect">
                <a:avLst/>
              </a:prstGeom>
            </p:spPr>
          </p:pic>
        </mc:Fallback>
      </mc:AlternateContent>
    </p:spTree>
    <p:extLst>
      <p:ext uri="{BB962C8B-B14F-4D97-AF65-F5344CB8AC3E}">
        <p14:creationId xmlns:p14="http://schemas.microsoft.com/office/powerpoint/2010/main" val="136513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8 Diagrama"/>
          <p:cNvGraphicFramePr/>
          <p:nvPr/>
        </p:nvGraphicFramePr>
        <p:xfrm>
          <a:off x="1775520" y="1305936"/>
          <a:ext cx="9073008" cy="4859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PE" dirty="0"/>
              <a:t>competencias</a:t>
            </a:r>
          </a:p>
        </p:txBody>
      </p:sp>
      <p:sp>
        <p:nvSpPr>
          <p:cNvPr id="6" name="5 Marcador de número de diapositiva"/>
          <p:cNvSpPr>
            <a:spLocks noGrp="1"/>
          </p:cNvSpPr>
          <p:nvPr>
            <p:ph type="sldNum" sz="quarter" idx="12"/>
          </p:nvPr>
        </p:nvSpPr>
        <p:spPr/>
        <p:txBody>
          <a:bodyPr/>
          <a:lstStyle/>
          <a:p>
            <a:fld id="{1D24C974-5669-4F4D-B5F7-AEFAF0EB8F68}" type="slidenum">
              <a:rPr lang="es-PE" smtClean="0"/>
              <a:pPr/>
              <a:t>5</a:t>
            </a:fld>
            <a:endParaRPr lang="es-PE" dirty="0"/>
          </a:p>
        </p:txBody>
      </p:sp>
    </p:spTree>
    <p:extLst>
      <p:ext uri="{BB962C8B-B14F-4D97-AF65-F5344CB8AC3E}">
        <p14:creationId xmlns:p14="http://schemas.microsoft.com/office/powerpoint/2010/main" val="114964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ADFC8A40-E47C-4B00-BC2D-D8B31B82EDE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graphicEl>
                                              <a:dgm id="{B53459B1-2350-4D4E-B323-D0BDA414DDE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graphicEl>
                                              <a:dgm id="{C3D3292B-90E6-4586-9E46-62F13F6DC212}"/>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graphicEl>
                                              <a:dgm id="{41A6732E-6433-44F6-8D8B-142DA5377128}"/>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graphicEl>
                                              <a:dgm id="{F6368CE5-8EB1-442E-BB34-43EAB72165BB}"/>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graphicEl>
                                              <a:dgm id="{F1125C7A-4705-477E-9EC4-5A5AA173FA2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graphicEl>
                                              <a:dgm id="{B2CC9891-F021-4022-8878-CF258A25B44B}"/>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graphicEl>
                                              <a:dgm id="{881A4E47-12F2-4597-B724-1F11EC0EE422}"/>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graphicEl>
                                              <a:dgm id="{9B564384-BB88-44A2-9441-9FDC915A63C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lvl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Saberes Previos</a:t>
            </a:r>
          </a:p>
        </p:txBody>
      </p:sp>
      <p:sp>
        <p:nvSpPr>
          <p:cNvPr id="3" name="2 Marcador de texto"/>
          <p:cNvSpPr>
            <a:spLocks noGrp="1"/>
          </p:cNvSpPr>
          <p:nvPr>
            <p:ph type="body" idx="1"/>
          </p:nvPr>
        </p:nvSpPr>
        <p:spPr/>
        <p:txBody>
          <a:bodyPr/>
          <a:lstStyle/>
          <a:p>
            <a:pPr>
              <a:lnSpc>
                <a:spcPct val="200000"/>
              </a:lnSpc>
            </a:pPr>
            <a:r>
              <a:rPr lang="es-PE" dirty="0"/>
              <a:t>¿</a:t>
            </a:r>
            <a:r>
              <a:rPr lang="es-PE" sz="2400" b="1" dirty="0"/>
              <a:t>Qué es Estadística?</a:t>
            </a:r>
          </a:p>
          <a:p>
            <a:pPr>
              <a:lnSpc>
                <a:spcPct val="200000"/>
              </a:lnSpc>
            </a:pPr>
            <a:r>
              <a:rPr lang="es-PE" sz="2400" b="1" dirty="0"/>
              <a:t>¿Para que sirve la Estadística?</a:t>
            </a:r>
          </a:p>
          <a:p>
            <a:pPr>
              <a:lnSpc>
                <a:spcPct val="200000"/>
              </a:lnSpc>
            </a:pPr>
            <a:r>
              <a:rPr lang="es-PE" sz="2400" b="1" dirty="0"/>
              <a:t>¿Quién usa Estadística?</a:t>
            </a:r>
          </a:p>
          <a:p>
            <a:pPr>
              <a:lnSpc>
                <a:spcPct val="200000"/>
              </a:lnSpc>
            </a:pPr>
            <a:r>
              <a:rPr lang="es-PE" sz="2400" b="1" dirty="0"/>
              <a:t>¿Por qué se usa Estadística? </a:t>
            </a:r>
          </a:p>
        </p:txBody>
      </p:sp>
      <p:sp>
        <p:nvSpPr>
          <p:cNvPr id="6" name="5 Marcador de número de diapositiva"/>
          <p:cNvSpPr>
            <a:spLocks noGrp="1"/>
          </p:cNvSpPr>
          <p:nvPr>
            <p:ph type="sldNum" sz="quarter" idx="12"/>
          </p:nvPr>
        </p:nvSpPr>
        <p:spPr/>
        <p:txBody>
          <a:bodyPr/>
          <a:lstStyle/>
          <a:p>
            <a:fld id="{1D24C974-5669-4F4D-B5F7-AEFAF0EB8F68}" type="slidenum">
              <a:rPr lang="es-PE" smtClean="0"/>
              <a:pPr/>
              <a:t>6</a:t>
            </a:fld>
            <a:endParaRPr lang="es-PE" dirty="0"/>
          </a:p>
        </p:txBody>
      </p:sp>
    </p:spTree>
    <p:extLst>
      <p:ext uri="{BB962C8B-B14F-4D97-AF65-F5344CB8AC3E}">
        <p14:creationId xmlns:p14="http://schemas.microsoft.com/office/powerpoint/2010/main" val="22745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2963184" y="332656"/>
            <a:ext cx="6733215" cy="720080"/>
          </a:xfrm>
          <a:prstGeom prst="rect">
            <a:avLst/>
          </a:prstGeom>
          <a:noFill/>
          <a:ln>
            <a:noFill/>
          </a:ln>
        </p:spPr>
        <p:txBody>
          <a:bodyPr vert="horz" lIns="91425" tIns="45700" rIns="91425" bIns="45700" anchor="ctr" anchorCtr="0">
            <a:noAutofit/>
          </a:bodyPr>
          <a:lstStyle/>
          <a:p>
            <a:pPr algn="ctr">
              <a:spcBef>
                <a:spcPts val="0"/>
              </a:spcBef>
              <a:buClr>
                <a:srgbClr val="E5B8B7"/>
              </a:buClr>
              <a:buSzPct val="25000"/>
            </a:pPr>
            <a:r>
              <a:rPr lang="es-ES" sz="4410" b="1" cap="none" dirty="0">
                <a:solidFill>
                  <a:srgbClr val="002060"/>
                </a:solidFill>
                <a:latin typeface="Calibri"/>
                <a:ea typeface="Calibri"/>
                <a:cs typeface="Calibri"/>
                <a:sym typeface="Calibri"/>
              </a:rPr>
              <a:t>Historia  de la estadística </a:t>
            </a:r>
            <a:br>
              <a:rPr lang="es-ES" sz="2880" cap="none" dirty="0">
                <a:solidFill>
                  <a:srgbClr val="002060"/>
                </a:solidFill>
                <a:latin typeface="Calibri"/>
                <a:ea typeface="Calibri"/>
                <a:cs typeface="Calibri"/>
                <a:sym typeface="Calibri"/>
              </a:rPr>
            </a:br>
            <a:endParaRPr lang="es-ES" sz="2880" cap="none" dirty="0">
              <a:solidFill>
                <a:srgbClr val="002060"/>
              </a:solidFill>
              <a:latin typeface="Calibri"/>
              <a:ea typeface="Calibri"/>
              <a:cs typeface="Calibri"/>
              <a:sym typeface="Calibri"/>
            </a:endParaRPr>
          </a:p>
        </p:txBody>
      </p:sp>
      <p:sp>
        <p:nvSpPr>
          <p:cNvPr id="113" name="Shape 113"/>
          <p:cNvSpPr txBox="1"/>
          <p:nvPr/>
        </p:nvSpPr>
        <p:spPr>
          <a:xfrm>
            <a:off x="3719736" y="1331484"/>
            <a:ext cx="6048671" cy="369332"/>
          </a:xfrm>
          <a:prstGeom prst="rect">
            <a:avLst/>
          </a:prstGeom>
          <a:noFill/>
          <a:ln>
            <a:noFill/>
          </a:ln>
        </p:spPr>
        <p:txBody>
          <a:bodyPr lIns="91425" tIns="45700" rIns="91425" bIns="45700" anchor="t" anchorCtr="0">
            <a:noAutofit/>
          </a:bodyPr>
          <a:lstStyle/>
          <a:p>
            <a:pPr>
              <a:buSzPct val="25000"/>
            </a:pPr>
            <a:r>
              <a:rPr lang="es-ES" u="sng" dirty="0">
                <a:latin typeface="Calibri"/>
                <a:ea typeface="Calibri"/>
                <a:cs typeface="Calibri"/>
                <a:sym typeface="Calibri"/>
                <a:hlinkClick r:id="rId3">
                  <a:extLst>
                    <a:ext uri="{A12FA001-AC4F-418D-AE19-62706E023703}">
                      <ahyp:hlinkClr xmlns:ahyp="http://schemas.microsoft.com/office/drawing/2018/hyperlinkcolor" val="tx"/>
                    </a:ext>
                  </a:extLst>
                </a:hlinkClick>
              </a:rPr>
              <a:t>http://www.youtube.com/watch?v=-TGCaLLuEIE</a:t>
            </a:r>
          </a:p>
        </p:txBody>
      </p:sp>
      <p:sp>
        <p:nvSpPr>
          <p:cNvPr id="114" name="Shape 114"/>
          <p:cNvSpPr txBox="1"/>
          <p:nvPr/>
        </p:nvSpPr>
        <p:spPr>
          <a:xfrm>
            <a:off x="2747160" y="1331516"/>
            <a:ext cx="1008000" cy="369300"/>
          </a:xfrm>
          <a:prstGeom prst="rect">
            <a:avLst/>
          </a:prstGeom>
          <a:noFill/>
          <a:ln>
            <a:noFill/>
          </a:ln>
        </p:spPr>
        <p:txBody>
          <a:bodyPr lIns="91425" tIns="45700" rIns="91425" bIns="45700" anchor="t" anchorCtr="0">
            <a:noAutofit/>
          </a:bodyPr>
          <a:lstStyle/>
          <a:p>
            <a:pPr>
              <a:buSzPct val="25000"/>
            </a:pPr>
            <a:r>
              <a:rPr lang="es-ES" dirty="0">
                <a:solidFill>
                  <a:schemeClr val="dk1"/>
                </a:solidFill>
                <a:latin typeface="Calibri"/>
                <a:ea typeface="Calibri"/>
                <a:cs typeface="Calibri"/>
                <a:sym typeface="Calibri"/>
              </a:rPr>
              <a:t>Video:</a:t>
            </a:r>
          </a:p>
        </p:txBody>
      </p:sp>
      <p:sp>
        <p:nvSpPr>
          <p:cNvPr id="115" name="Shape 115"/>
          <p:cNvSpPr txBox="1"/>
          <p:nvPr/>
        </p:nvSpPr>
        <p:spPr>
          <a:xfrm>
            <a:off x="2747160" y="1854668"/>
            <a:ext cx="6733215" cy="720080"/>
          </a:xfrm>
          <a:prstGeom prst="rect">
            <a:avLst/>
          </a:prstGeom>
          <a:noFill/>
          <a:ln>
            <a:noFill/>
          </a:ln>
        </p:spPr>
        <p:txBody>
          <a:bodyPr lIns="91425" tIns="45700" rIns="91425" bIns="45700" anchor="t" anchorCtr="0">
            <a:noAutofit/>
          </a:bodyPr>
          <a:lstStyle/>
          <a:p>
            <a:pPr algn="ctr">
              <a:buClr>
                <a:srgbClr val="0070C0"/>
              </a:buClr>
              <a:buSzPct val="25000"/>
            </a:pPr>
            <a:r>
              <a:rPr lang="es-ES" sz="4000" dirty="0">
                <a:solidFill>
                  <a:srgbClr val="0070C0"/>
                </a:solidFill>
                <a:latin typeface="Calibri"/>
                <a:ea typeface="Calibri"/>
                <a:cs typeface="Calibri"/>
                <a:sym typeface="Calibri"/>
              </a:rPr>
              <a:t>Historia  de la estadística en el Perú  </a:t>
            </a:r>
            <a:br>
              <a:rPr lang="es-ES" sz="4000" dirty="0">
                <a:solidFill>
                  <a:srgbClr val="0070C0"/>
                </a:solidFill>
                <a:latin typeface="Calibri"/>
                <a:ea typeface="Calibri"/>
                <a:cs typeface="Calibri"/>
                <a:sym typeface="Calibri"/>
              </a:rPr>
            </a:br>
            <a:endParaRPr lang="es-ES" sz="4000" dirty="0">
              <a:solidFill>
                <a:srgbClr val="0070C0"/>
              </a:solidFill>
              <a:latin typeface="Calibri"/>
              <a:ea typeface="Calibri"/>
              <a:cs typeface="Calibri"/>
              <a:sym typeface="Calibri"/>
            </a:endParaRPr>
          </a:p>
        </p:txBody>
      </p:sp>
      <p:pic>
        <p:nvPicPr>
          <p:cNvPr id="116" name="Shape 116" descr="http://www.amautaspanish.com/fotos/galeria/big/inti_raymi_kiphu.jpg"/>
          <p:cNvPicPr preferRelativeResize="0"/>
          <p:nvPr/>
        </p:nvPicPr>
        <p:blipFill rotWithShape="1">
          <a:blip r:embed="rId4">
            <a:alphaModFix/>
          </a:blip>
          <a:srcRect l="10312" t="2292" r="14219" b="-1"/>
          <a:stretch/>
        </p:blipFill>
        <p:spPr>
          <a:xfrm>
            <a:off x="3215680" y="3356993"/>
            <a:ext cx="5904656" cy="28793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a:xfrm>
            <a:off x="845344" y="410396"/>
            <a:ext cx="9971959" cy="936104"/>
          </a:xfrm>
        </p:spPr>
        <p:txBody>
          <a:bodyPr/>
          <a:lstStyle/>
          <a:p>
            <a:r>
              <a:rPr lang="es-ES" dirty="0"/>
              <a:t>DEFINICIÓN DE Estadística</a:t>
            </a:r>
          </a:p>
        </p:txBody>
      </p:sp>
      <p:sp>
        <p:nvSpPr>
          <p:cNvPr id="7" name="6 Marcador de número de diapositiva"/>
          <p:cNvSpPr>
            <a:spLocks noGrp="1"/>
          </p:cNvSpPr>
          <p:nvPr>
            <p:ph type="sldNum" sz="quarter" idx="12"/>
          </p:nvPr>
        </p:nvSpPr>
        <p:spPr/>
        <p:txBody>
          <a:bodyPr/>
          <a:lstStyle/>
          <a:p>
            <a:fld id="{1D24C974-5669-4F4D-B5F7-AEFAF0EB8F68}" type="slidenum">
              <a:rPr lang="es-PE" smtClean="0"/>
              <a:pPr/>
              <a:t>8</a:t>
            </a:fld>
            <a:endParaRPr lang="es-PE" dirty="0"/>
          </a:p>
        </p:txBody>
      </p:sp>
      <p:sp>
        <p:nvSpPr>
          <p:cNvPr id="5" name="2 Marcador de contenido">
            <a:extLst>
              <a:ext uri="{FF2B5EF4-FFF2-40B4-BE49-F238E27FC236}">
                <a16:creationId xmlns:a16="http://schemas.microsoft.com/office/drawing/2014/main" id="{E4869862-82AC-4516-AA64-95F787F2562B}"/>
              </a:ext>
            </a:extLst>
          </p:cNvPr>
          <p:cNvSpPr txBox="1">
            <a:spLocks/>
          </p:cNvSpPr>
          <p:nvPr/>
        </p:nvSpPr>
        <p:spPr>
          <a:xfrm>
            <a:off x="845344" y="1346500"/>
            <a:ext cx="10501312" cy="450634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just"/>
            <a:endParaRPr lang="es-ES" sz="2400" i="1" dirty="0">
              <a:latin typeface="Arial" pitchFamily="34" charset="0"/>
              <a:cs typeface="Arial" pitchFamily="34" charset="0"/>
            </a:endParaRPr>
          </a:p>
          <a:p>
            <a:pPr algn="just"/>
            <a:r>
              <a:rPr lang="es-ES" sz="2400" i="1" dirty="0">
                <a:solidFill>
                  <a:srgbClr val="002060"/>
                </a:solidFill>
                <a:latin typeface="Arial" pitchFamily="34" charset="0"/>
                <a:cs typeface="Arial" pitchFamily="34" charset="0"/>
              </a:rPr>
              <a:t>“Conjuntos de métodos para planear estudios y experimentos, obtener datos y luego organizar, resumir, presentar, analizar, interpretar y llegar a conclusiones basadas en los datos”. </a:t>
            </a:r>
            <a:r>
              <a:rPr lang="es-ES" sz="2400" dirty="0">
                <a:solidFill>
                  <a:srgbClr val="002060"/>
                </a:solidFill>
                <a:latin typeface="Arial" pitchFamily="34" charset="0"/>
                <a:cs typeface="Arial" pitchFamily="34" charset="0"/>
              </a:rPr>
              <a:t>(Mario </a:t>
            </a:r>
            <a:r>
              <a:rPr lang="es-ES" sz="2400" dirty="0" err="1">
                <a:solidFill>
                  <a:srgbClr val="002060"/>
                </a:solidFill>
                <a:latin typeface="Arial" pitchFamily="34" charset="0"/>
                <a:cs typeface="Arial" pitchFamily="34" charset="0"/>
              </a:rPr>
              <a:t>Triola</a:t>
            </a:r>
            <a:r>
              <a:rPr lang="es-ES" sz="2400" dirty="0">
                <a:solidFill>
                  <a:srgbClr val="002060"/>
                </a:solidFill>
                <a:latin typeface="Arial" pitchFamily="34" charset="0"/>
                <a:cs typeface="Arial" pitchFamily="34" charset="0"/>
              </a:rPr>
              <a:t>)</a:t>
            </a:r>
          </a:p>
          <a:p>
            <a:pPr marL="0" indent="0" algn="just">
              <a:buNone/>
            </a:pPr>
            <a:endParaRPr lang="es-ES" sz="2400" dirty="0">
              <a:latin typeface="Arial" pitchFamily="34" charset="0"/>
              <a:cs typeface="Arial" pitchFamily="34" charset="0"/>
            </a:endParaRPr>
          </a:p>
          <a:p>
            <a:pPr algn="just"/>
            <a:r>
              <a:rPr lang="es-ES" sz="2400" i="1" dirty="0">
                <a:solidFill>
                  <a:srgbClr val="0070C0"/>
                </a:solidFill>
                <a:latin typeface="Arial" pitchFamily="34" charset="0"/>
                <a:cs typeface="Arial" pitchFamily="34" charset="0"/>
              </a:rPr>
              <a:t>“Es el estudio de los métodos científicos para recoger, organizar, resumir y analizar datos, así como para sacar conclusiones válidas y tomar decisiones razonables, basadas en tal análisis”. </a:t>
            </a:r>
            <a:r>
              <a:rPr lang="es-ES" sz="2400" dirty="0">
                <a:solidFill>
                  <a:srgbClr val="0070C0"/>
                </a:solidFill>
                <a:latin typeface="Arial" pitchFamily="34" charset="0"/>
                <a:cs typeface="Arial" pitchFamily="34" charset="0"/>
              </a:rPr>
              <a:t>(Murray R. </a:t>
            </a:r>
            <a:r>
              <a:rPr lang="es-ES" sz="2400" dirty="0" err="1">
                <a:solidFill>
                  <a:srgbClr val="0070C0"/>
                </a:solidFill>
                <a:latin typeface="Arial" pitchFamily="34" charset="0"/>
                <a:cs typeface="Arial" pitchFamily="34" charset="0"/>
              </a:rPr>
              <a:t>Spiegel</a:t>
            </a:r>
            <a:r>
              <a:rPr lang="es-ES" sz="2400" dirty="0">
                <a:solidFill>
                  <a:srgbClr val="0070C0"/>
                </a:solidFill>
                <a:latin typeface="Arial" pitchFamily="34" charset="0"/>
                <a:cs typeface="Arial" pitchFamily="34" charset="0"/>
              </a:rPr>
              <a:t>)</a:t>
            </a:r>
          </a:p>
          <a:p>
            <a:pPr marL="0" indent="0" algn="just">
              <a:buNone/>
            </a:pPr>
            <a:endParaRPr lang="es-ES" sz="2400" dirty="0">
              <a:latin typeface="Arial" pitchFamily="34" charset="0"/>
              <a:cs typeface="Arial" pitchFamily="34" charset="0"/>
            </a:endParaRPr>
          </a:p>
          <a:p>
            <a:pPr algn="just"/>
            <a:r>
              <a:rPr lang="es-ES" sz="2400" i="1" dirty="0">
                <a:solidFill>
                  <a:srgbClr val="002060"/>
                </a:solidFill>
                <a:latin typeface="Arial" pitchFamily="34" charset="0"/>
                <a:cs typeface="Arial" pitchFamily="34" charset="0"/>
              </a:rPr>
              <a:t>“Es la ciencia que tiene por objeto la clasificación y análisis de conjuntos de datos, para interpretarlos y obtener leyes y relaciones entre ellas, orientando la toma de decisiones a partir del análisis e interpretación de observaciones realizadas en forma directa o indirecta”. </a:t>
            </a:r>
            <a:r>
              <a:rPr lang="es-ES" sz="2400" dirty="0">
                <a:solidFill>
                  <a:srgbClr val="002060"/>
                </a:solidFill>
                <a:latin typeface="Arial" pitchFamily="34" charset="0"/>
                <a:cs typeface="Arial" pitchFamily="34" charset="0"/>
              </a:rPr>
              <a:t>(</a:t>
            </a:r>
            <a:r>
              <a:rPr lang="es-ES" sz="2400" dirty="0" err="1">
                <a:solidFill>
                  <a:srgbClr val="002060"/>
                </a:solidFill>
                <a:latin typeface="Arial" pitchFamily="34" charset="0"/>
                <a:cs typeface="Arial" pitchFamily="34" charset="0"/>
              </a:rPr>
              <a:t>Avila</a:t>
            </a:r>
            <a:r>
              <a:rPr lang="es-ES" sz="2400" dirty="0">
                <a:solidFill>
                  <a:srgbClr val="002060"/>
                </a:solidFill>
                <a:latin typeface="Arial" pitchFamily="34" charset="0"/>
                <a:cs typeface="Arial" pitchFamily="34" charset="0"/>
              </a:rPr>
              <a:t> Acosta).</a:t>
            </a:r>
          </a:p>
          <a:p>
            <a:pPr algn="just"/>
            <a:endParaRPr lang="es-ES" sz="2400" dirty="0">
              <a:latin typeface="Arial" pitchFamily="34" charset="0"/>
              <a:cs typeface="Arial" pitchFamily="34" charset="0"/>
            </a:endParaRPr>
          </a:p>
        </p:txBody>
      </p:sp>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C76F3F20-B20D-403A-AB02-36DFF98A1A84}"/>
                  </a:ext>
                </a:extLst>
              </p14:cNvPr>
              <p14:cNvContentPartPr/>
              <p14:nvPr/>
            </p14:nvContentPartPr>
            <p14:xfrm>
              <a:off x="500400" y="2840400"/>
              <a:ext cx="11075400" cy="1775520"/>
            </p14:xfrm>
          </p:contentPart>
        </mc:Choice>
        <mc:Fallback>
          <p:pic>
            <p:nvPicPr>
              <p:cNvPr id="3" name="Entrada de lápiz 2">
                <a:extLst>
                  <a:ext uri="{FF2B5EF4-FFF2-40B4-BE49-F238E27FC236}">
                    <a16:creationId xmlns:a16="http://schemas.microsoft.com/office/drawing/2014/main" id="{C76F3F20-B20D-403A-AB02-36DFF98A1A84}"/>
                  </a:ext>
                </a:extLst>
              </p:cNvPr>
              <p:cNvPicPr/>
              <p:nvPr/>
            </p:nvPicPr>
            <p:blipFill>
              <a:blip r:embed="rId4"/>
              <a:stretch>
                <a:fillRect/>
              </a:stretch>
            </p:blipFill>
            <p:spPr>
              <a:xfrm>
                <a:off x="491040" y="2831040"/>
                <a:ext cx="11094120" cy="1794240"/>
              </a:xfrm>
              <a:prstGeom prst="rect">
                <a:avLst/>
              </a:prstGeom>
            </p:spPr>
          </p:pic>
        </mc:Fallback>
      </mc:AlternateContent>
    </p:spTree>
    <p:extLst>
      <p:ext uri="{BB962C8B-B14F-4D97-AF65-F5344CB8AC3E}">
        <p14:creationId xmlns:p14="http://schemas.microsoft.com/office/powerpoint/2010/main" val="55564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Shape 122"/>
          <p:cNvSpPr txBox="1">
            <a:spLocks noGrp="1"/>
          </p:cNvSpPr>
          <p:nvPr>
            <p:ph idx="1"/>
          </p:nvPr>
        </p:nvSpPr>
        <p:spPr>
          <a:xfrm>
            <a:off x="5179734" y="3123743"/>
            <a:ext cx="4912592" cy="3072100"/>
          </a:xfrm>
          <a:prstGeom prst="rect">
            <a:avLst/>
          </a:prstGeom>
          <a:noFill/>
          <a:ln>
            <a:noFill/>
          </a:ln>
        </p:spPr>
        <p:txBody>
          <a:bodyPr vert="horz" lIns="91425" tIns="45700" rIns="91425" bIns="45700" anchor="t" anchorCtr="0">
            <a:noAutofit/>
          </a:bodyPr>
          <a:lstStyle/>
          <a:p>
            <a:pPr marL="0" indent="0">
              <a:spcBef>
                <a:spcPts val="0"/>
              </a:spcBef>
              <a:buClr>
                <a:schemeClr val="dk1"/>
              </a:buClr>
              <a:buSzPct val="25000"/>
              <a:buNone/>
            </a:pPr>
            <a:endParaRPr i="1" dirty="0">
              <a:solidFill>
                <a:schemeClr val="dk1"/>
              </a:solidFill>
              <a:latin typeface="Arial"/>
              <a:ea typeface="Arial"/>
              <a:cs typeface="Arial"/>
              <a:sym typeface="Arial"/>
            </a:endParaRPr>
          </a:p>
          <a:p>
            <a:pPr lvl="1">
              <a:spcBef>
                <a:spcPts val="560"/>
              </a:spcBef>
              <a:buClr>
                <a:srgbClr val="5F497A"/>
              </a:buClr>
              <a:buSzPct val="100000"/>
              <a:buFont typeface="Arial"/>
              <a:buChar char="–"/>
            </a:pPr>
            <a:r>
              <a:rPr lang="es-ES" sz="2800" dirty="0">
                <a:solidFill>
                  <a:srgbClr val="5F497A"/>
                </a:solidFill>
                <a:latin typeface="Arial"/>
                <a:ea typeface="Arial"/>
                <a:cs typeface="Arial"/>
                <a:sym typeface="Arial"/>
              </a:rPr>
              <a:t>Recolectar</a:t>
            </a:r>
          </a:p>
          <a:p>
            <a:pPr lvl="1">
              <a:spcBef>
                <a:spcPts val="560"/>
              </a:spcBef>
              <a:buClr>
                <a:srgbClr val="5F497A"/>
              </a:buClr>
              <a:buSzPct val="100000"/>
              <a:buFont typeface="Arial"/>
              <a:buChar char="–"/>
            </a:pPr>
            <a:r>
              <a:rPr lang="es-ES" sz="2800" dirty="0">
                <a:solidFill>
                  <a:srgbClr val="5F497A"/>
                </a:solidFill>
                <a:latin typeface="Arial"/>
                <a:ea typeface="Arial"/>
                <a:cs typeface="Arial"/>
                <a:sym typeface="Arial"/>
              </a:rPr>
              <a:t>Organizar</a:t>
            </a:r>
          </a:p>
          <a:p>
            <a:pPr lvl="1">
              <a:spcBef>
                <a:spcPts val="560"/>
              </a:spcBef>
              <a:buClr>
                <a:srgbClr val="5F497A"/>
              </a:buClr>
              <a:buSzPct val="100000"/>
              <a:buFont typeface="Arial"/>
              <a:buChar char="–"/>
            </a:pPr>
            <a:r>
              <a:rPr lang="es-ES" sz="2800" dirty="0">
                <a:solidFill>
                  <a:srgbClr val="5F497A"/>
                </a:solidFill>
                <a:latin typeface="Arial"/>
                <a:ea typeface="Arial"/>
                <a:cs typeface="Arial"/>
                <a:sym typeface="Arial"/>
              </a:rPr>
              <a:t>Interpretar</a:t>
            </a:r>
            <a:r>
              <a:rPr lang="es-ES" sz="2400" dirty="0">
                <a:solidFill>
                  <a:srgbClr val="5F497A"/>
                </a:solidFill>
                <a:latin typeface="Arial"/>
                <a:ea typeface="Arial"/>
                <a:cs typeface="Arial"/>
                <a:sym typeface="Arial"/>
              </a:rPr>
              <a:t> </a:t>
            </a:r>
          </a:p>
          <a:p>
            <a:pPr marL="0" indent="0">
              <a:spcBef>
                <a:spcPts val="400"/>
              </a:spcBef>
              <a:buClr>
                <a:schemeClr val="dk1"/>
              </a:buClr>
              <a:buSzPct val="25000"/>
              <a:buNone/>
            </a:pPr>
            <a:endParaRPr dirty="0">
              <a:solidFill>
                <a:schemeClr val="dk1"/>
              </a:solidFill>
              <a:latin typeface="Arial"/>
              <a:ea typeface="Arial"/>
              <a:cs typeface="Arial"/>
              <a:sym typeface="Arial"/>
            </a:endParaRPr>
          </a:p>
          <a:p>
            <a:pPr marL="0" indent="0">
              <a:spcBef>
                <a:spcPts val="400"/>
              </a:spcBef>
              <a:buClr>
                <a:schemeClr val="dk1"/>
              </a:buClr>
              <a:buSzPct val="25000"/>
              <a:buNone/>
            </a:pPr>
            <a:endParaRPr dirty="0">
              <a:solidFill>
                <a:schemeClr val="dk1"/>
              </a:solidFill>
              <a:latin typeface="Arial"/>
              <a:ea typeface="Arial"/>
              <a:cs typeface="Arial"/>
              <a:sym typeface="Arial"/>
            </a:endParaRPr>
          </a:p>
        </p:txBody>
      </p:sp>
      <p:sp>
        <p:nvSpPr>
          <p:cNvPr id="123" name="Shape 123"/>
          <p:cNvSpPr txBox="1"/>
          <p:nvPr/>
        </p:nvSpPr>
        <p:spPr>
          <a:xfrm>
            <a:off x="7893614" y="3962583"/>
            <a:ext cx="1378572" cy="584774"/>
          </a:xfrm>
          <a:prstGeom prst="rect">
            <a:avLst/>
          </a:prstGeom>
          <a:noFill/>
          <a:ln>
            <a:noFill/>
          </a:ln>
        </p:spPr>
        <p:txBody>
          <a:bodyPr lIns="91425" tIns="45700" rIns="91425" bIns="45700" anchor="t" anchorCtr="0">
            <a:noAutofit/>
          </a:bodyPr>
          <a:lstStyle/>
          <a:p>
            <a:pPr>
              <a:buSzPct val="25000"/>
            </a:pPr>
            <a:r>
              <a:rPr lang="es-ES" sz="3200" b="1" dirty="0">
                <a:solidFill>
                  <a:srgbClr val="C00000"/>
                </a:solidFill>
                <a:latin typeface="Arial"/>
                <a:ea typeface="Arial"/>
                <a:cs typeface="Arial"/>
                <a:sym typeface="Arial"/>
              </a:rPr>
              <a:t>Datos</a:t>
            </a:r>
          </a:p>
        </p:txBody>
      </p:sp>
      <p:sp>
        <p:nvSpPr>
          <p:cNvPr id="124" name="Shape 124"/>
          <p:cNvSpPr/>
          <p:nvPr/>
        </p:nvSpPr>
        <p:spPr>
          <a:xfrm>
            <a:off x="7744423" y="3314165"/>
            <a:ext cx="142875" cy="1981199"/>
          </a:xfrm>
          <a:prstGeom prst="rightBracket">
            <a:avLst>
              <a:gd name="adj" fmla="val 216667"/>
            </a:avLst>
          </a:prstGeom>
          <a:noFill/>
          <a:ln w="9525" cap="flat" cmpd="sng">
            <a:solidFill>
              <a:schemeClr val="accent2"/>
            </a:solidFill>
            <a:prstDash val="solid"/>
            <a:round/>
            <a:headEnd type="none" w="med" len="med"/>
            <a:tailEnd type="none" w="med" len="med"/>
          </a:ln>
        </p:spPr>
        <p:txBody>
          <a:bodyPr lIns="91425" tIns="45700" rIns="91425" bIns="45700" anchor="ctr" anchorCtr="0">
            <a:noAutofit/>
          </a:bodyPr>
          <a:lstStyle/>
          <a:p>
            <a:endParaRPr>
              <a:solidFill>
                <a:schemeClr val="dk1"/>
              </a:solidFill>
              <a:latin typeface="Calibri"/>
              <a:ea typeface="Calibri"/>
              <a:cs typeface="Calibri"/>
              <a:sym typeface="Calibri"/>
            </a:endParaRPr>
          </a:p>
        </p:txBody>
      </p:sp>
      <p:sp>
        <p:nvSpPr>
          <p:cNvPr id="125" name="Shape 125"/>
          <p:cNvSpPr txBox="1"/>
          <p:nvPr/>
        </p:nvSpPr>
        <p:spPr>
          <a:xfrm>
            <a:off x="3135645" y="5353539"/>
            <a:ext cx="6575079" cy="1231106"/>
          </a:xfrm>
          <a:prstGeom prst="rect">
            <a:avLst/>
          </a:prstGeom>
          <a:noFill/>
          <a:ln>
            <a:noFill/>
          </a:ln>
        </p:spPr>
        <p:txBody>
          <a:bodyPr lIns="91425" tIns="45700" rIns="91425" bIns="45700" anchor="t" anchorCtr="0">
            <a:noAutofit/>
          </a:bodyPr>
          <a:lstStyle/>
          <a:p>
            <a:pPr>
              <a:buSzPct val="25000"/>
            </a:pPr>
            <a:r>
              <a:rPr lang="es-ES" sz="2800" dirty="0">
                <a:solidFill>
                  <a:srgbClr val="0070C0"/>
                </a:solidFill>
                <a:latin typeface="Arial"/>
                <a:ea typeface="Arial"/>
                <a:cs typeface="Arial"/>
                <a:sym typeface="Arial"/>
              </a:rPr>
              <a:t>Para transformarlos en información y tomar decisiones oportunas y eficientes.</a:t>
            </a:r>
          </a:p>
          <a:p>
            <a:endParaRPr dirty="0">
              <a:solidFill>
                <a:srgbClr val="0070C0"/>
              </a:solidFill>
              <a:latin typeface="Calibri"/>
              <a:ea typeface="Calibri"/>
              <a:cs typeface="Calibri"/>
              <a:sym typeface="Calibri"/>
            </a:endParaRPr>
          </a:p>
        </p:txBody>
      </p:sp>
      <p:sp>
        <p:nvSpPr>
          <p:cNvPr id="126" name="Shape 126"/>
          <p:cNvSpPr txBox="1"/>
          <p:nvPr/>
        </p:nvSpPr>
        <p:spPr>
          <a:xfrm>
            <a:off x="3142060" y="1379995"/>
            <a:ext cx="6624735" cy="954106"/>
          </a:xfrm>
          <a:prstGeom prst="rect">
            <a:avLst/>
          </a:prstGeom>
          <a:noFill/>
          <a:ln>
            <a:noFill/>
          </a:ln>
        </p:spPr>
        <p:txBody>
          <a:bodyPr lIns="91425" tIns="45700" rIns="91425" bIns="45700" anchor="t" anchorCtr="0">
            <a:noAutofit/>
          </a:bodyPr>
          <a:lstStyle/>
          <a:p>
            <a:pPr>
              <a:buSzPct val="25000"/>
            </a:pPr>
            <a:r>
              <a:rPr lang="es-ES" sz="2800" i="1" dirty="0">
                <a:solidFill>
                  <a:srgbClr val="7912EA"/>
                </a:solidFill>
                <a:latin typeface="Arial"/>
                <a:ea typeface="Arial"/>
                <a:cs typeface="Arial"/>
                <a:sym typeface="Arial"/>
              </a:rPr>
              <a:t>Estadística </a:t>
            </a:r>
            <a:r>
              <a:rPr lang="es-ES" sz="2800" i="1" dirty="0">
                <a:solidFill>
                  <a:schemeClr val="dk1"/>
                </a:solidFill>
                <a:latin typeface="Arial"/>
                <a:ea typeface="Arial"/>
                <a:cs typeface="Arial"/>
                <a:sym typeface="Arial"/>
              </a:rPr>
              <a:t> </a:t>
            </a:r>
            <a:r>
              <a:rPr lang="es-ES" sz="2800" dirty="0">
                <a:solidFill>
                  <a:schemeClr val="dk1"/>
                </a:solidFill>
                <a:latin typeface="Arial"/>
                <a:ea typeface="Arial"/>
                <a:cs typeface="Arial"/>
                <a:sym typeface="Arial"/>
              </a:rPr>
              <a:t>es la ciencia que estudia un conjunto de métodos que permite</a:t>
            </a:r>
            <a:r>
              <a:rPr lang="es-ES" sz="2800" i="1" dirty="0">
                <a:solidFill>
                  <a:schemeClr val="dk1"/>
                </a:solidFill>
                <a:latin typeface="Arial"/>
                <a:ea typeface="Arial"/>
                <a:cs typeface="Arial"/>
                <a:sym typeface="Arial"/>
              </a:rPr>
              <a:t>:</a:t>
            </a:r>
          </a:p>
        </p:txBody>
      </p:sp>
      <p:pic>
        <p:nvPicPr>
          <p:cNvPr id="127" name="Shape 127" descr="Estadística Descriptiva"/>
          <p:cNvPicPr preferRelativeResize="0"/>
          <p:nvPr/>
        </p:nvPicPr>
        <p:blipFill rotWithShape="1">
          <a:blip r:embed="rId3">
            <a:alphaModFix/>
          </a:blip>
          <a:srcRect/>
          <a:stretch/>
        </p:blipFill>
        <p:spPr>
          <a:xfrm>
            <a:off x="3142060" y="2605055"/>
            <a:ext cx="2397336" cy="2632134"/>
          </a:xfrm>
          <a:prstGeom prst="rect">
            <a:avLst/>
          </a:prstGeom>
          <a:noFill/>
          <a:ln>
            <a:noFill/>
          </a:ln>
        </p:spPr>
      </p:pic>
      <p:sp>
        <p:nvSpPr>
          <p:cNvPr id="10" name="CuadroTexto 9">
            <a:extLst>
              <a:ext uri="{FF2B5EF4-FFF2-40B4-BE49-F238E27FC236}">
                <a16:creationId xmlns:a16="http://schemas.microsoft.com/office/drawing/2014/main" id="{E30DF4D9-7400-42EF-A0AC-18BAEF0A3F50}"/>
              </a:ext>
            </a:extLst>
          </p:cNvPr>
          <p:cNvSpPr txBox="1"/>
          <p:nvPr/>
        </p:nvSpPr>
        <p:spPr>
          <a:xfrm>
            <a:off x="2063552" y="487404"/>
            <a:ext cx="9336359" cy="584775"/>
          </a:xfrm>
          <a:prstGeom prst="rect">
            <a:avLst/>
          </a:prstGeom>
          <a:noFill/>
        </p:spPr>
        <p:txBody>
          <a:bodyPr wrap="square">
            <a:spAutoFit/>
          </a:bodyPr>
          <a:lstStyle/>
          <a:p>
            <a:r>
              <a:rPr lang="es-ES" sz="3200" b="1" dirty="0">
                <a:solidFill>
                  <a:srgbClr val="003192"/>
                </a:solidFill>
                <a:latin typeface="Arial" pitchFamily="34" charset="0"/>
                <a:cs typeface="Arial" pitchFamily="34" charset="0"/>
                <a:sym typeface="Calibri"/>
              </a:rPr>
              <a:t>QUE IDEA TENEMOS DE LA ESTADISTICA</a:t>
            </a:r>
            <a:endParaRPr lang="es-PE" sz="3200" dirty="0"/>
          </a:p>
        </p:txBody>
      </p:sp>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BF4B8F24-6E04-4595-9595-6370EC22CB7C}"/>
                  </a:ext>
                </a:extLst>
              </p14:cNvPr>
              <p14:cNvContentPartPr/>
              <p14:nvPr/>
            </p14:nvContentPartPr>
            <p14:xfrm>
              <a:off x="5221800" y="3101760"/>
              <a:ext cx="4248000" cy="2155680"/>
            </p14:xfrm>
          </p:contentPart>
        </mc:Choice>
        <mc:Fallback>
          <p:pic>
            <p:nvPicPr>
              <p:cNvPr id="2" name="Entrada de lápiz 1">
                <a:extLst>
                  <a:ext uri="{FF2B5EF4-FFF2-40B4-BE49-F238E27FC236}">
                    <a16:creationId xmlns:a16="http://schemas.microsoft.com/office/drawing/2014/main" id="{BF4B8F24-6E04-4595-9595-6370EC22CB7C}"/>
                  </a:ext>
                </a:extLst>
              </p:cNvPr>
              <p:cNvPicPr/>
              <p:nvPr/>
            </p:nvPicPr>
            <p:blipFill>
              <a:blip r:embed="rId5"/>
              <a:stretch>
                <a:fillRect/>
              </a:stretch>
            </p:blipFill>
            <p:spPr>
              <a:xfrm>
                <a:off x="5212440" y="3092400"/>
                <a:ext cx="4266720" cy="21744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5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fade">
                                      <p:cBhvr>
                                        <p:cTn id="17" dur="20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ojectOverview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F3D43B"/>
      </a:hlink>
      <a:folHlink>
        <a:srgbClr val="969696"/>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perspectiveFront" fov="60000">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326E916-F955-4C37-A4CE-E7B3F03733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ProjectOverviewPresentation</Template>
  <TotalTime>0</TotalTime>
  <Words>1980</Words>
  <Application>Microsoft Office PowerPoint</Application>
  <PresentationFormat>Panorámica</PresentationFormat>
  <Paragraphs>232</Paragraphs>
  <Slides>27</Slides>
  <Notes>7</Notes>
  <HiddenSlides>0</HiddenSlides>
  <MMClips>1</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27</vt:i4>
      </vt:variant>
    </vt:vector>
  </HeadingPairs>
  <TitlesOfParts>
    <vt:vector size="36" baseType="lpstr">
      <vt:lpstr>Arial</vt:lpstr>
      <vt:lpstr>Arial Narrow</vt:lpstr>
      <vt:lpstr>Calibri</vt:lpstr>
      <vt:lpstr>Calibri Light</vt:lpstr>
      <vt:lpstr>Franklin Gothic Book</vt:lpstr>
      <vt:lpstr>Franklin Gothic Medium</vt:lpstr>
      <vt:lpstr>Trebuchet MS</vt:lpstr>
      <vt:lpstr>Wingdings 2</vt:lpstr>
      <vt:lpstr>ProjectOverviewPresentation</vt:lpstr>
      <vt:lpstr>Presentación de PowerPoint</vt:lpstr>
      <vt:lpstr>PLAN DE CLASE</vt:lpstr>
      <vt:lpstr>Presentación de PowerPoint</vt:lpstr>
      <vt:lpstr>MOTIVACIÓN</vt:lpstr>
      <vt:lpstr>competencias</vt:lpstr>
      <vt:lpstr>Saberes Previos</vt:lpstr>
      <vt:lpstr>Historia  de la estadística  </vt:lpstr>
      <vt:lpstr>DEFINICIÓN DE Estadística</vt:lpstr>
      <vt:lpstr>Presentación de PowerPoint</vt:lpstr>
      <vt:lpstr>Presentación de PowerPoint</vt:lpstr>
      <vt:lpstr>Presentación de PowerPoint</vt:lpstr>
      <vt:lpstr>División de la Estadística clásica</vt:lpstr>
      <vt:lpstr>Presentación de PowerPoint</vt:lpstr>
      <vt:lpstr>Presentación de PowerPoint</vt:lpstr>
      <vt:lpstr>Conceptos básicos</vt:lpstr>
      <vt:lpstr>Conceptos básicos</vt:lpstr>
      <vt:lpstr>Conceptos básicos</vt:lpstr>
      <vt:lpstr>variable</vt:lpstr>
      <vt:lpstr>Tipos de Variables</vt:lpstr>
      <vt:lpstr>Tipos de Variables</vt:lpstr>
      <vt:lpstr>Presentación de PowerPoint</vt:lpstr>
      <vt:lpstr>Ejemplo 1</vt:lpstr>
      <vt:lpstr>Ejemplo 1</vt:lpstr>
      <vt:lpstr>Ejemplo 1</vt:lpstr>
      <vt:lpstr>Presentación de PowerPoint</vt:lpstr>
      <vt:lpstr>Presentación de PowerPoint</vt:lpstr>
      <vt:lpstr>REFERENCIA BIBLIOGRÁFICAS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2012-03-20T16:38:21Z</dcterms:created>
  <dcterms:modified xsi:type="dcterms:W3CDTF">2021-08-20T17:40:42Z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TC100851999990</vt:lpwstr>
  </property>
</Properties>
</file>