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65ADB-5063-4EC2-89C2-07E72F26AE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529DCF0E-D6A3-4384-BAD3-794198A6E770}">
      <dgm:prSet phldrT="[Texto]"/>
      <dgm:spPr/>
      <dgm:t>
        <a:bodyPr/>
        <a:lstStyle/>
        <a:p>
          <a:r>
            <a:rPr lang="es-EC" dirty="0"/>
            <a:t>El ÁTOMO</a:t>
          </a:r>
          <a:endParaRPr lang="es-ES" dirty="0"/>
        </a:p>
      </dgm:t>
    </dgm:pt>
    <dgm:pt modelId="{C5F9479B-1894-4CEA-B630-BCD24503DF6C}" type="parTrans" cxnId="{E5EAA7A9-EF7C-4C07-B828-F98FA96A19FE}">
      <dgm:prSet/>
      <dgm:spPr/>
      <dgm:t>
        <a:bodyPr/>
        <a:lstStyle/>
        <a:p>
          <a:endParaRPr lang="es-ES"/>
        </a:p>
      </dgm:t>
    </dgm:pt>
    <dgm:pt modelId="{3FE4B446-FE55-44BD-A840-6BB15100721E}" type="sibTrans" cxnId="{E5EAA7A9-EF7C-4C07-B828-F98FA96A19FE}">
      <dgm:prSet/>
      <dgm:spPr/>
      <dgm:t>
        <a:bodyPr/>
        <a:lstStyle/>
        <a:p>
          <a:endParaRPr lang="es-ES"/>
        </a:p>
      </dgm:t>
    </dgm:pt>
    <dgm:pt modelId="{39046AE3-5A00-411B-8F6A-1A825C6F0648}">
      <dgm:prSet phldrT="[Texto]"/>
      <dgm:spPr/>
      <dgm:t>
        <a:bodyPr/>
        <a:lstStyle/>
        <a:p>
          <a:r>
            <a:rPr lang="es-ES" dirty="0"/>
            <a:t>Es una partícula </a:t>
          </a:r>
          <a:r>
            <a:rPr lang="es-ES" b="1" dirty="0"/>
            <a:t>indivisible</a:t>
          </a:r>
          <a:r>
            <a:rPr lang="es-ES" dirty="0"/>
            <a:t> esto quiere decir que no se puede dividir ni tampoco descomponer.</a:t>
          </a:r>
        </a:p>
      </dgm:t>
    </dgm:pt>
    <dgm:pt modelId="{8EE1875E-D979-458B-9340-7BA909B3948D}" type="parTrans" cxnId="{ECC6343F-6CF8-4285-90FB-CFA45A033790}">
      <dgm:prSet/>
      <dgm:spPr/>
      <dgm:t>
        <a:bodyPr/>
        <a:lstStyle/>
        <a:p>
          <a:endParaRPr lang="es-ES"/>
        </a:p>
      </dgm:t>
    </dgm:pt>
    <dgm:pt modelId="{199F777E-8E4C-4F9F-8412-E7745C59AD25}" type="sibTrans" cxnId="{ECC6343F-6CF8-4285-90FB-CFA45A033790}">
      <dgm:prSet/>
      <dgm:spPr/>
      <dgm:t>
        <a:bodyPr/>
        <a:lstStyle/>
        <a:p>
          <a:endParaRPr lang="es-ES"/>
        </a:p>
      </dgm:t>
    </dgm:pt>
    <dgm:pt modelId="{DAD77C8E-3CB9-46FD-A285-86CF1230FD78}">
      <dgm:prSet phldrT="[Texto]"/>
      <dgm:spPr/>
      <dgm:t>
        <a:bodyPr/>
        <a:lstStyle/>
        <a:p>
          <a:r>
            <a:rPr lang="es-ES" dirty="0"/>
            <a:t>Tiene la capacidad de </a:t>
          </a:r>
          <a:r>
            <a:rPr lang="es-ES" b="1" dirty="0"/>
            <a:t>agruparse</a:t>
          </a:r>
          <a:r>
            <a:rPr lang="es-ES" dirty="0"/>
            <a:t> para poder formar </a:t>
          </a:r>
          <a:r>
            <a:rPr lang="es-ES" b="1" dirty="0"/>
            <a:t>moléculas</a:t>
          </a:r>
          <a:r>
            <a:rPr lang="es-ES" dirty="0"/>
            <a:t> la cual puede a su vez tener átomos de diferentes elementos.</a:t>
          </a:r>
        </a:p>
      </dgm:t>
    </dgm:pt>
    <dgm:pt modelId="{CDB0F279-AE42-493A-BF0F-B0CFB603D0FA}" type="parTrans" cxnId="{6F3F715A-0498-4E27-9ACF-77D5A75C0C0B}">
      <dgm:prSet/>
      <dgm:spPr/>
      <dgm:t>
        <a:bodyPr/>
        <a:lstStyle/>
        <a:p>
          <a:endParaRPr lang="es-ES"/>
        </a:p>
      </dgm:t>
    </dgm:pt>
    <dgm:pt modelId="{D16BB1E3-B014-4004-B1B1-B200FDC93F3F}" type="sibTrans" cxnId="{6F3F715A-0498-4E27-9ACF-77D5A75C0C0B}">
      <dgm:prSet/>
      <dgm:spPr/>
      <dgm:t>
        <a:bodyPr/>
        <a:lstStyle/>
        <a:p>
          <a:endParaRPr lang="es-ES"/>
        </a:p>
      </dgm:t>
    </dgm:pt>
    <dgm:pt modelId="{E7663479-C6BF-4218-89C8-6E7A3C093696}">
      <dgm:prSet phldrT="[Texto]"/>
      <dgm:spPr/>
      <dgm:t>
        <a:bodyPr/>
        <a:lstStyle/>
        <a:p>
          <a:r>
            <a:rPr lang="es-ES" dirty="0"/>
            <a:t>Tienen una cantidad fija de </a:t>
          </a:r>
          <a:r>
            <a:rPr lang="es-ES" b="1" dirty="0"/>
            <a:t>protones</a:t>
          </a:r>
          <a:endParaRPr lang="es-ES" dirty="0"/>
        </a:p>
      </dgm:t>
    </dgm:pt>
    <dgm:pt modelId="{04B2D3D2-DB16-4A22-B693-1BE11F1C78B4}" type="parTrans" cxnId="{8287F195-0AAB-4745-8996-4606327DF9E9}">
      <dgm:prSet/>
      <dgm:spPr/>
      <dgm:t>
        <a:bodyPr/>
        <a:lstStyle/>
        <a:p>
          <a:endParaRPr lang="es-ES"/>
        </a:p>
      </dgm:t>
    </dgm:pt>
    <dgm:pt modelId="{41990FCB-092A-4B7A-AA5D-D487F7D76A58}" type="sibTrans" cxnId="{8287F195-0AAB-4745-8996-4606327DF9E9}">
      <dgm:prSet/>
      <dgm:spPr/>
      <dgm:t>
        <a:bodyPr/>
        <a:lstStyle/>
        <a:p>
          <a:endParaRPr lang="es-ES"/>
        </a:p>
      </dgm:t>
    </dgm:pt>
    <dgm:pt modelId="{6BC0BD57-5B4C-4FAA-82DD-91CE539E6BDD}">
      <dgm:prSet phldrT="[Texto]"/>
      <dgm:spPr/>
      <dgm:t>
        <a:bodyPr/>
        <a:lstStyle/>
        <a:p>
          <a:r>
            <a:rPr lang="es-ES" dirty="0"/>
            <a:t>Está constituido por un </a:t>
          </a:r>
          <a:r>
            <a:rPr lang="es-ES" b="1" dirty="0"/>
            <a:t>núcleo central</a:t>
          </a:r>
          <a:r>
            <a:rPr lang="es-ES" dirty="0"/>
            <a:t> y por su </a:t>
          </a:r>
          <a:r>
            <a:rPr lang="es-ES" b="1" dirty="0"/>
            <a:t>corteza</a:t>
          </a:r>
          <a:r>
            <a:rPr lang="es-ES" dirty="0"/>
            <a:t>.</a:t>
          </a:r>
        </a:p>
      </dgm:t>
    </dgm:pt>
    <dgm:pt modelId="{F3B480FE-C3ED-4F79-82CB-56FA503A6769}" type="parTrans" cxnId="{8E2DFDE8-840D-4B31-89FE-33B61265969A}">
      <dgm:prSet/>
      <dgm:spPr/>
      <dgm:t>
        <a:bodyPr/>
        <a:lstStyle/>
        <a:p>
          <a:endParaRPr lang="es-ES"/>
        </a:p>
      </dgm:t>
    </dgm:pt>
    <dgm:pt modelId="{2E477584-DFC1-4820-B9AE-7A55A6DC2D62}" type="sibTrans" cxnId="{8E2DFDE8-840D-4B31-89FE-33B61265969A}">
      <dgm:prSet/>
      <dgm:spPr/>
      <dgm:t>
        <a:bodyPr/>
        <a:lstStyle/>
        <a:p>
          <a:endParaRPr lang="es-ES"/>
        </a:p>
      </dgm:t>
    </dgm:pt>
    <dgm:pt modelId="{D62A0BE7-5879-4155-8C19-4DFED1E82E95}">
      <dgm:prSet phldrT="[Texto]"/>
      <dgm:spPr/>
      <dgm:t>
        <a:bodyPr/>
        <a:lstStyle/>
        <a:p>
          <a:r>
            <a:rPr lang="es-ES" dirty="0"/>
            <a:t>Su núcleo está formado por </a:t>
          </a:r>
          <a:r>
            <a:rPr lang="es-ES" b="1" dirty="0"/>
            <a:t>protones</a:t>
          </a:r>
          <a:r>
            <a:rPr lang="es-ES" dirty="0"/>
            <a:t> que tienen carga positiva y por los </a:t>
          </a:r>
          <a:r>
            <a:rPr lang="es-ES" b="1" dirty="0"/>
            <a:t>neutrones</a:t>
          </a:r>
          <a:r>
            <a:rPr lang="es-ES" dirty="0"/>
            <a:t> que no poseen ningún tipo de carga.</a:t>
          </a:r>
        </a:p>
      </dgm:t>
    </dgm:pt>
    <dgm:pt modelId="{D424BDD0-8E8A-4FDC-998E-8623456687FD}" type="parTrans" cxnId="{4105B856-C1D2-481A-944B-0E86A1244B5E}">
      <dgm:prSet/>
      <dgm:spPr/>
      <dgm:t>
        <a:bodyPr/>
        <a:lstStyle/>
        <a:p>
          <a:endParaRPr lang="es-ES"/>
        </a:p>
      </dgm:t>
    </dgm:pt>
    <dgm:pt modelId="{C110C286-D341-46FE-83E5-8543C8FCB0FF}" type="sibTrans" cxnId="{4105B856-C1D2-481A-944B-0E86A1244B5E}">
      <dgm:prSet/>
      <dgm:spPr/>
      <dgm:t>
        <a:bodyPr/>
        <a:lstStyle/>
        <a:p>
          <a:endParaRPr lang="es-ES"/>
        </a:p>
      </dgm:t>
    </dgm:pt>
    <dgm:pt modelId="{A9A4841A-4B87-4F42-B487-36B5D83704C1}">
      <dgm:prSet phldrT="[Texto]"/>
      <dgm:spPr/>
      <dgm:t>
        <a:bodyPr/>
        <a:lstStyle/>
        <a:p>
          <a:r>
            <a:rPr lang="es-ES" dirty="0"/>
            <a:t>En su corteza podemos encontrar la </a:t>
          </a:r>
          <a:r>
            <a:rPr lang="es-ES" b="1" dirty="0"/>
            <a:t>nube de electrones</a:t>
          </a:r>
          <a:r>
            <a:rPr lang="es-ES" dirty="0"/>
            <a:t> que tiene carga negativa y que se organiza en orbitales.</a:t>
          </a:r>
        </a:p>
      </dgm:t>
    </dgm:pt>
    <dgm:pt modelId="{754B4EF7-C7B1-42FC-A9B5-C46098E2BF11}" type="parTrans" cxnId="{36EFC84F-4DBE-4013-B696-C203152415BC}">
      <dgm:prSet/>
      <dgm:spPr/>
      <dgm:t>
        <a:bodyPr/>
        <a:lstStyle/>
        <a:p>
          <a:endParaRPr lang="es-ES"/>
        </a:p>
      </dgm:t>
    </dgm:pt>
    <dgm:pt modelId="{4E9C1D82-2AE3-44D0-9F71-C7994F6E6DF0}" type="sibTrans" cxnId="{36EFC84F-4DBE-4013-B696-C203152415BC}">
      <dgm:prSet/>
      <dgm:spPr/>
      <dgm:t>
        <a:bodyPr/>
        <a:lstStyle/>
        <a:p>
          <a:endParaRPr lang="es-ES"/>
        </a:p>
      </dgm:t>
    </dgm:pt>
    <dgm:pt modelId="{A04B802C-0A60-44C8-AC72-FE080FA04969}" type="pres">
      <dgm:prSet presAssocID="{40B65ADB-5063-4EC2-89C2-07E72F26AE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698C18E-DAA9-4B31-974D-A509D737B9FB}" type="pres">
      <dgm:prSet presAssocID="{529DCF0E-D6A3-4384-BAD3-794198A6E770}" presName="root1" presStyleCnt="0"/>
      <dgm:spPr/>
    </dgm:pt>
    <dgm:pt modelId="{FE959844-1FC1-4D5B-A735-4C7BB047FC99}" type="pres">
      <dgm:prSet presAssocID="{529DCF0E-D6A3-4384-BAD3-794198A6E770}" presName="LevelOneTextNode" presStyleLbl="node0" presStyleIdx="0" presStyleCnt="1">
        <dgm:presLayoutVars>
          <dgm:chPref val="3"/>
        </dgm:presLayoutVars>
      </dgm:prSet>
      <dgm:spPr/>
    </dgm:pt>
    <dgm:pt modelId="{AED858D8-9C5A-441C-9D4C-7F7087DDD1B4}" type="pres">
      <dgm:prSet presAssocID="{529DCF0E-D6A3-4384-BAD3-794198A6E770}" presName="level2hierChild" presStyleCnt="0"/>
      <dgm:spPr/>
    </dgm:pt>
    <dgm:pt modelId="{86B4A770-C064-4C75-A768-F55E7F7A7ED3}" type="pres">
      <dgm:prSet presAssocID="{8EE1875E-D979-458B-9340-7BA909B3948D}" presName="conn2-1" presStyleLbl="parChTrans1D2" presStyleIdx="0" presStyleCnt="6"/>
      <dgm:spPr/>
    </dgm:pt>
    <dgm:pt modelId="{CA151553-FCA6-43AC-8E74-545B6A01B26E}" type="pres">
      <dgm:prSet presAssocID="{8EE1875E-D979-458B-9340-7BA909B3948D}" presName="connTx" presStyleLbl="parChTrans1D2" presStyleIdx="0" presStyleCnt="6"/>
      <dgm:spPr/>
    </dgm:pt>
    <dgm:pt modelId="{ED87C1E0-E80C-413C-BF38-C31237F18080}" type="pres">
      <dgm:prSet presAssocID="{39046AE3-5A00-411B-8F6A-1A825C6F0648}" presName="root2" presStyleCnt="0"/>
      <dgm:spPr/>
    </dgm:pt>
    <dgm:pt modelId="{240CF068-327C-4914-8800-A3105C1E5296}" type="pres">
      <dgm:prSet presAssocID="{39046AE3-5A00-411B-8F6A-1A825C6F0648}" presName="LevelTwoTextNode" presStyleLbl="node2" presStyleIdx="0" presStyleCnt="6" custScaleX="236149" custLinFactNeighborX="-481" custLinFactNeighborY="148">
        <dgm:presLayoutVars>
          <dgm:chPref val="3"/>
        </dgm:presLayoutVars>
      </dgm:prSet>
      <dgm:spPr/>
    </dgm:pt>
    <dgm:pt modelId="{4FC91757-28AC-4E98-8D42-E7CF85F5B23D}" type="pres">
      <dgm:prSet presAssocID="{39046AE3-5A00-411B-8F6A-1A825C6F0648}" presName="level3hierChild" presStyleCnt="0"/>
      <dgm:spPr/>
    </dgm:pt>
    <dgm:pt modelId="{D07D50D5-E1E6-433B-A0DD-23449CA9E3F9}" type="pres">
      <dgm:prSet presAssocID="{F3B480FE-C3ED-4F79-82CB-56FA503A6769}" presName="conn2-1" presStyleLbl="parChTrans1D2" presStyleIdx="1" presStyleCnt="6"/>
      <dgm:spPr/>
    </dgm:pt>
    <dgm:pt modelId="{45817301-794D-44E3-BB62-CBAB6D1483AA}" type="pres">
      <dgm:prSet presAssocID="{F3B480FE-C3ED-4F79-82CB-56FA503A6769}" presName="connTx" presStyleLbl="parChTrans1D2" presStyleIdx="1" presStyleCnt="6"/>
      <dgm:spPr/>
    </dgm:pt>
    <dgm:pt modelId="{187F1D6F-1FE9-4DF0-9DC9-5E7FE676C7E8}" type="pres">
      <dgm:prSet presAssocID="{6BC0BD57-5B4C-4FAA-82DD-91CE539E6BDD}" presName="root2" presStyleCnt="0"/>
      <dgm:spPr/>
    </dgm:pt>
    <dgm:pt modelId="{EBC3B60B-A766-4F77-89E3-36B9826F0E9E}" type="pres">
      <dgm:prSet presAssocID="{6BC0BD57-5B4C-4FAA-82DD-91CE539E6BDD}" presName="LevelTwoTextNode" presStyleLbl="node2" presStyleIdx="1" presStyleCnt="6" custScaleX="236149" custLinFactNeighborY="1724">
        <dgm:presLayoutVars>
          <dgm:chPref val="3"/>
        </dgm:presLayoutVars>
      </dgm:prSet>
      <dgm:spPr/>
    </dgm:pt>
    <dgm:pt modelId="{4D5FC924-D81E-47DB-A105-00108F0859C7}" type="pres">
      <dgm:prSet presAssocID="{6BC0BD57-5B4C-4FAA-82DD-91CE539E6BDD}" presName="level3hierChild" presStyleCnt="0"/>
      <dgm:spPr/>
    </dgm:pt>
    <dgm:pt modelId="{218A181B-671E-4143-A6E6-216D32DA7855}" type="pres">
      <dgm:prSet presAssocID="{D424BDD0-8E8A-4FDC-998E-8623456687FD}" presName="conn2-1" presStyleLbl="parChTrans1D2" presStyleIdx="2" presStyleCnt="6"/>
      <dgm:spPr/>
    </dgm:pt>
    <dgm:pt modelId="{107E06B6-6884-4FDF-BD58-8BF7B659BF52}" type="pres">
      <dgm:prSet presAssocID="{D424BDD0-8E8A-4FDC-998E-8623456687FD}" presName="connTx" presStyleLbl="parChTrans1D2" presStyleIdx="2" presStyleCnt="6"/>
      <dgm:spPr/>
    </dgm:pt>
    <dgm:pt modelId="{2593F113-E4EA-4D55-A540-9D4FF2340E70}" type="pres">
      <dgm:prSet presAssocID="{D62A0BE7-5879-4155-8C19-4DFED1E82E95}" presName="root2" presStyleCnt="0"/>
      <dgm:spPr/>
    </dgm:pt>
    <dgm:pt modelId="{D22622DE-3752-4C61-9519-1A1A743BC280}" type="pres">
      <dgm:prSet presAssocID="{D62A0BE7-5879-4155-8C19-4DFED1E82E95}" presName="LevelTwoTextNode" presStyleLbl="node2" presStyleIdx="2" presStyleCnt="6" custScaleX="236149" custLinFactNeighborY="1724">
        <dgm:presLayoutVars>
          <dgm:chPref val="3"/>
        </dgm:presLayoutVars>
      </dgm:prSet>
      <dgm:spPr/>
    </dgm:pt>
    <dgm:pt modelId="{7591FAF0-5D73-4AA2-95D1-B386EBC587E5}" type="pres">
      <dgm:prSet presAssocID="{D62A0BE7-5879-4155-8C19-4DFED1E82E95}" presName="level3hierChild" presStyleCnt="0"/>
      <dgm:spPr/>
    </dgm:pt>
    <dgm:pt modelId="{7BB71F9A-7764-4959-B4D9-CBA3109FF2D5}" type="pres">
      <dgm:prSet presAssocID="{754B4EF7-C7B1-42FC-A9B5-C46098E2BF11}" presName="conn2-1" presStyleLbl="parChTrans1D2" presStyleIdx="3" presStyleCnt="6"/>
      <dgm:spPr/>
    </dgm:pt>
    <dgm:pt modelId="{A9D1343E-CE5B-46D8-BB72-1EABE333E4FD}" type="pres">
      <dgm:prSet presAssocID="{754B4EF7-C7B1-42FC-A9B5-C46098E2BF11}" presName="connTx" presStyleLbl="parChTrans1D2" presStyleIdx="3" presStyleCnt="6"/>
      <dgm:spPr/>
    </dgm:pt>
    <dgm:pt modelId="{72FA64A0-A57B-4026-A42E-79D7C0E534B6}" type="pres">
      <dgm:prSet presAssocID="{A9A4841A-4B87-4F42-B487-36B5D83704C1}" presName="root2" presStyleCnt="0"/>
      <dgm:spPr/>
    </dgm:pt>
    <dgm:pt modelId="{6DAB08B4-CBF6-4D64-832E-DBB6480FF53C}" type="pres">
      <dgm:prSet presAssocID="{A9A4841A-4B87-4F42-B487-36B5D83704C1}" presName="LevelTwoTextNode" presStyleLbl="node2" presStyleIdx="3" presStyleCnt="6" custScaleX="236149" custLinFactNeighborY="1724">
        <dgm:presLayoutVars>
          <dgm:chPref val="3"/>
        </dgm:presLayoutVars>
      </dgm:prSet>
      <dgm:spPr/>
    </dgm:pt>
    <dgm:pt modelId="{8370ECCD-9484-4A5A-8CF8-0ED61F6156B4}" type="pres">
      <dgm:prSet presAssocID="{A9A4841A-4B87-4F42-B487-36B5D83704C1}" presName="level3hierChild" presStyleCnt="0"/>
      <dgm:spPr/>
    </dgm:pt>
    <dgm:pt modelId="{360AFA84-695A-4CC5-A1D7-3F3EB3581D82}" type="pres">
      <dgm:prSet presAssocID="{CDB0F279-AE42-493A-BF0F-B0CFB603D0FA}" presName="conn2-1" presStyleLbl="parChTrans1D2" presStyleIdx="4" presStyleCnt="6"/>
      <dgm:spPr/>
    </dgm:pt>
    <dgm:pt modelId="{1558D709-8407-4521-8270-7F4F3CB7E99C}" type="pres">
      <dgm:prSet presAssocID="{CDB0F279-AE42-493A-BF0F-B0CFB603D0FA}" presName="connTx" presStyleLbl="parChTrans1D2" presStyleIdx="4" presStyleCnt="6"/>
      <dgm:spPr/>
    </dgm:pt>
    <dgm:pt modelId="{6198A96C-098C-4849-9D44-39432750B37B}" type="pres">
      <dgm:prSet presAssocID="{DAD77C8E-3CB9-46FD-A285-86CF1230FD78}" presName="root2" presStyleCnt="0"/>
      <dgm:spPr/>
    </dgm:pt>
    <dgm:pt modelId="{068611B7-01D1-44EF-B46B-E9C55E267172}" type="pres">
      <dgm:prSet presAssocID="{DAD77C8E-3CB9-46FD-A285-86CF1230FD78}" presName="LevelTwoTextNode" presStyleLbl="node2" presStyleIdx="4" presStyleCnt="6" custScaleX="236149" custLinFactNeighborY="1724">
        <dgm:presLayoutVars>
          <dgm:chPref val="3"/>
        </dgm:presLayoutVars>
      </dgm:prSet>
      <dgm:spPr/>
    </dgm:pt>
    <dgm:pt modelId="{7AFD11A8-9CF1-4BDB-9BE3-3AAF46E37A4E}" type="pres">
      <dgm:prSet presAssocID="{DAD77C8E-3CB9-46FD-A285-86CF1230FD78}" presName="level3hierChild" presStyleCnt="0"/>
      <dgm:spPr/>
    </dgm:pt>
    <dgm:pt modelId="{DAE8B9E5-8456-4F20-AA5A-89C385ADE5D6}" type="pres">
      <dgm:prSet presAssocID="{04B2D3D2-DB16-4A22-B693-1BE11F1C78B4}" presName="conn2-1" presStyleLbl="parChTrans1D2" presStyleIdx="5" presStyleCnt="6"/>
      <dgm:spPr/>
    </dgm:pt>
    <dgm:pt modelId="{FCD450A2-28BC-4AA2-8443-863CA2F0FB81}" type="pres">
      <dgm:prSet presAssocID="{04B2D3D2-DB16-4A22-B693-1BE11F1C78B4}" presName="connTx" presStyleLbl="parChTrans1D2" presStyleIdx="5" presStyleCnt="6"/>
      <dgm:spPr/>
    </dgm:pt>
    <dgm:pt modelId="{814178EA-8DF8-441C-9D17-2CE123D80F70}" type="pres">
      <dgm:prSet presAssocID="{E7663479-C6BF-4218-89C8-6E7A3C093696}" presName="root2" presStyleCnt="0"/>
      <dgm:spPr/>
    </dgm:pt>
    <dgm:pt modelId="{6DCF90A8-A9E5-4AB9-9FC4-40CF17A9CE72}" type="pres">
      <dgm:prSet presAssocID="{E7663479-C6BF-4218-89C8-6E7A3C093696}" presName="LevelTwoTextNode" presStyleLbl="node2" presStyleIdx="5" presStyleCnt="6" custScaleX="236149" custLinFactNeighborY="1724">
        <dgm:presLayoutVars>
          <dgm:chPref val="3"/>
        </dgm:presLayoutVars>
      </dgm:prSet>
      <dgm:spPr/>
    </dgm:pt>
    <dgm:pt modelId="{C1A789C0-9D90-4EC2-AFDC-82E2C09983F7}" type="pres">
      <dgm:prSet presAssocID="{E7663479-C6BF-4218-89C8-6E7A3C093696}" presName="level3hierChild" presStyleCnt="0"/>
      <dgm:spPr/>
    </dgm:pt>
  </dgm:ptLst>
  <dgm:cxnLst>
    <dgm:cxn modelId="{D8FC6B18-D914-46E8-B6F2-53CBC6FCF2F4}" type="presOf" srcId="{D62A0BE7-5879-4155-8C19-4DFED1E82E95}" destId="{D22622DE-3752-4C61-9519-1A1A743BC280}" srcOrd="0" destOrd="0" presId="urn:microsoft.com/office/officeart/2008/layout/HorizontalMultiLevelHierarchy"/>
    <dgm:cxn modelId="{6541DC1F-D499-4ECE-ADC6-8B81656E1352}" type="presOf" srcId="{40B65ADB-5063-4EC2-89C2-07E72F26AEA2}" destId="{A04B802C-0A60-44C8-AC72-FE080FA04969}" srcOrd="0" destOrd="0" presId="urn:microsoft.com/office/officeart/2008/layout/HorizontalMultiLevelHierarchy"/>
    <dgm:cxn modelId="{CC131123-E97A-41AB-9B16-8E4C820522F4}" type="presOf" srcId="{8EE1875E-D979-458B-9340-7BA909B3948D}" destId="{CA151553-FCA6-43AC-8E74-545B6A01B26E}" srcOrd="1" destOrd="0" presId="urn:microsoft.com/office/officeart/2008/layout/HorizontalMultiLevelHierarchy"/>
    <dgm:cxn modelId="{AB7D1627-A748-488C-8937-E1CAB0612179}" type="presOf" srcId="{6BC0BD57-5B4C-4FAA-82DD-91CE539E6BDD}" destId="{EBC3B60B-A766-4F77-89E3-36B9826F0E9E}" srcOrd="0" destOrd="0" presId="urn:microsoft.com/office/officeart/2008/layout/HorizontalMultiLevelHierarchy"/>
    <dgm:cxn modelId="{8C9F3C2F-2750-460D-B561-2E6CF9E099D3}" type="presOf" srcId="{8EE1875E-D979-458B-9340-7BA909B3948D}" destId="{86B4A770-C064-4C75-A768-F55E7F7A7ED3}" srcOrd="0" destOrd="0" presId="urn:microsoft.com/office/officeart/2008/layout/HorizontalMultiLevelHierarchy"/>
    <dgm:cxn modelId="{ECC6343F-6CF8-4285-90FB-CFA45A033790}" srcId="{529DCF0E-D6A3-4384-BAD3-794198A6E770}" destId="{39046AE3-5A00-411B-8F6A-1A825C6F0648}" srcOrd="0" destOrd="0" parTransId="{8EE1875E-D979-458B-9340-7BA909B3948D}" sibTransId="{199F777E-8E4C-4F9F-8412-E7745C59AD25}"/>
    <dgm:cxn modelId="{F7505B5C-B27C-4410-8092-ABA82B5A6391}" type="presOf" srcId="{04B2D3D2-DB16-4A22-B693-1BE11F1C78B4}" destId="{FCD450A2-28BC-4AA2-8443-863CA2F0FB81}" srcOrd="1" destOrd="0" presId="urn:microsoft.com/office/officeart/2008/layout/HorizontalMultiLevelHierarchy"/>
    <dgm:cxn modelId="{868EEC42-6E22-44E2-B08A-2B8CE179945C}" type="presOf" srcId="{E7663479-C6BF-4218-89C8-6E7A3C093696}" destId="{6DCF90A8-A9E5-4AB9-9FC4-40CF17A9CE72}" srcOrd="0" destOrd="0" presId="urn:microsoft.com/office/officeart/2008/layout/HorizontalMultiLevelHierarchy"/>
    <dgm:cxn modelId="{84F21E43-6DEE-4FC8-9B60-EF73F677E448}" type="presOf" srcId="{A9A4841A-4B87-4F42-B487-36B5D83704C1}" destId="{6DAB08B4-CBF6-4D64-832E-DBB6480FF53C}" srcOrd="0" destOrd="0" presId="urn:microsoft.com/office/officeart/2008/layout/HorizontalMultiLevelHierarchy"/>
    <dgm:cxn modelId="{36EFC84F-4DBE-4013-B696-C203152415BC}" srcId="{529DCF0E-D6A3-4384-BAD3-794198A6E770}" destId="{A9A4841A-4B87-4F42-B487-36B5D83704C1}" srcOrd="3" destOrd="0" parTransId="{754B4EF7-C7B1-42FC-A9B5-C46098E2BF11}" sibTransId="{4E9C1D82-2AE3-44D0-9F71-C7994F6E6DF0}"/>
    <dgm:cxn modelId="{8300F651-E408-4B2A-B506-8A65C56BEB61}" type="presOf" srcId="{39046AE3-5A00-411B-8F6A-1A825C6F0648}" destId="{240CF068-327C-4914-8800-A3105C1E5296}" srcOrd="0" destOrd="0" presId="urn:microsoft.com/office/officeart/2008/layout/HorizontalMultiLevelHierarchy"/>
    <dgm:cxn modelId="{4105B856-C1D2-481A-944B-0E86A1244B5E}" srcId="{529DCF0E-D6A3-4384-BAD3-794198A6E770}" destId="{D62A0BE7-5879-4155-8C19-4DFED1E82E95}" srcOrd="2" destOrd="0" parTransId="{D424BDD0-8E8A-4FDC-998E-8623456687FD}" sibTransId="{C110C286-D341-46FE-83E5-8543C8FCB0FF}"/>
    <dgm:cxn modelId="{79FA8059-513C-4595-AC64-799EE847E42D}" type="presOf" srcId="{529DCF0E-D6A3-4384-BAD3-794198A6E770}" destId="{FE959844-1FC1-4D5B-A735-4C7BB047FC99}" srcOrd="0" destOrd="0" presId="urn:microsoft.com/office/officeart/2008/layout/HorizontalMultiLevelHierarchy"/>
    <dgm:cxn modelId="{6F3F715A-0498-4E27-9ACF-77D5A75C0C0B}" srcId="{529DCF0E-D6A3-4384-BAD3-794198A6E770}" destId="{DAD77C8E-3CB9-46FD-A285-86CF1230FD78}" srcOrd="4" destOrd="0" parTransId="{CDB0F279-AE42-493A-BF0F-B0CFB603D0FA}" sibTransId="{D16BB1E3-B014-4004-B1B1-B200FDC93F3F}"/>
    <dgm:cxn modelId="{8582FD82-FE0D-490B-B545-435ECAFB5B9E}" type="presOf" srcId="{F3B480FE-C3ED-4F79-82CB-56FA503A6769}" destId="{45817301-794D-44E3-BB62-CBAB6D1483AA}" srcOrd="1" destOrd="0" presId="urn:microsoft.com/office/officeart/2008/layout/HorizontalMultiLevelHierarchy"/>
    <dgm:cxn modelId="{A7C04383-DE21-487A-99F0-8283C157EA37}" type="presOf" srcId="{D424BDD0-8E8A-4FDC-998E-8623456687FD}" destId="{218A181B-671E-4143-A6E6-216D32DA7855}" srcOrd="0" destOrd="0" presId="urn:microsoft.com/office/officeart/2008/layout/HorizontalMultiLevelHierarchy"/>
    <dgm:cxn modelId="{1F93CA85-C904-4CA8-B193-0B0CEDB4A4E3}" type="presOf" srcId="{F3B480FE-C3ED-4F79-82CB-56FA503A6769}" destId="{D07D50D5-E1E6-433B-A0DD-23449CA9E3F9}" srcOrd="0" destOrd="0" presId="urn:microsoft.com/office/officeart/2008/layout/HorizontalMultiLevelHierarchy"/>
    <dgm:cxn modelId="{8287F195-0AAB-4745-8996-4606327DF9E9}" srcId="{529DCF0E-D6A3-4384-BAD3-794198A6E770}" destId="{E7663479-C6BF-4218-89C8-6E7A3C093696}" srcOrd="5" destOrd="0" parTransId="{04B2D3D2-DB16-4A22-B693-1BE11F1C78B4}" sibTransId="{41990FCB-092A-4B7A-AA5D-D487F7D76A58}"/>
    <dgm:cxn modelId="{2FF4099F-AC1C-4F0C-B2F3-0FD5A15B9E54}" type="presOf" srcId="{D424BDD0-8E8A-4FDC-998E-8623456687FD}" destId="{107E06B6-6884-4FDF-BD58-8BF7B659BF52}" srcOrd="1" destOrd="0" presId="urn:microsoft.com/office/officeart/2008/layout/HorizontalMultiLevelHierarchy"/>
    <dgm:cxn modelId="{E5EAA7A9-EF7C-4C07-B828-F98FA96A19FE}" srcId="{40B65ADB-5063-4EC2-89C2-07E72F26AEA2}" destId="{529DCF0E-D6A3-4384-BAD3-794198A6E770}" srcOrd="0" destOrd="0" parTransId="{C5F9479B-1894-4CEA-B630-BCD24503DF6C}" sibTransId="{3FE4B446-FE55-44BD-A840-6BB15100721E}"/>
    <dgm:cxn modelId="{397206B3-870B-4109-AC57-5E76CA9951B8}" type="presOf" srcId="{754B4EF7-C7B1-42FC-A9B5-C46098E2BF11}" destId="{7BB71F9A-7764-4959-B4D9-CBA3109FF2D5}" srcOrd="0" destOrd="0" presId="urn:microsoft.com/office/officeart/2008/layout/HorizontalMultiLevelHierarchy"/>
    <dgm:cxn modelId="{3A3BEFC9-50A1-4130-94A8-C6D3941FAE9A}" type="presOf" srcId="{04B2D3D2-DB16-4A22-B693-1BE11F1C78B4}" destId="{DAE8B9E5-8456-4F20-AA5A-89C385ADE5D6}" srcOrd="0" destOrd="0" presId="urn:microsoft.com/office/officeart/2008/layout/HorizontalMultiLevelHierarchy"/>
    <dgm:cxn modelId="{902F46DA-D874-467A-B934-00481ABD83AD}" type="presOf" srcId="{CDB0F279-AE42-493A-BF0F-B0CFB603D0FA}" destId="{360AFA84-695A-4CC5-A1D7-3F3EB3581D82}" srcOrd="0" destOrd="0" presId="urn:microsoft.com/office/officeart/2008/layout/HorizontalMultiLevelHierarchy"/>
    <dgm:cxn modelId="{D45A4FDD-F788-461A-B562-D5DF6FA6A4D7}" type="presOf" srcId="{CDB0F279-AE42-493A-BF0F-B0CFB603D0FA}" destId="{1558D709-8407-4521-8270-7F4F3CB7E99C}" srcOrd="1" destOrd="0" presId="urn:microsoft.com/office/officeart/2008/layout/HorizontalMultiLevelHierarchy"/>
    <dgm:cxn modelId="{8E2DFDE8-840D-4B31-89FE-33B61265969A}" srcId="{529DCF0E-D6A3-4384-BAD3-794198A6E770}" destId="{6BC0BD57-5B4C-4FAA-82DD-91CE539E6BDD}" srcOrd="1" destOrd="0" parTransId="{F3B480FE-C3ED-4F79-82CB-56FA503A6769}" sibTransId="{2E477584-DFC1-4820-B9AE-7A55A6DC2D62}"/>
    <dgm:cxn modelId="{D751B5EF-147F-428C-B38E-37C2326733E4}" type="presOf" srcId="{DAD77C8E-3CB9-46FD-A285-86CF1230FD78}" destId="{068611B7-01D1-44EF-B46B-E9C55E267172}" srcOrd="0" destOrd="0" presId="urn:microsoft.com/office/officeart/2008/layout/HorizontalMultiLevelHierarchy"/>
    <dgm:cxn modelId="{03F5F7F9-52F9-4EF4-B627-E9324799DC88}" type="presOf" srcId="{754B4EF7-C7B1-42FC-A9B5-C46098E2BF11}" destId="{A9D1343E-CE5B-46D8-BB72-1EABE333E4FD}" srcOrd="1" destOrd="0" presId="urn:microsoft.com/office/officeart/2008/layout/HorizontalMultiLevelHierarchy"/>
    <dgm:cxn modelId="{5AC0AAAD-5109-45F2-B122-8141E07F14F3}" type="presParOf" srcId="{A04B802C-0A60-44C8-AC72-FE080FA04969}" destId="{6698C18E-DAA9-4B31-974D-A509D737B9FB}" srcOrd="0" destOrd="0" presId="urn:microsoft.com/office/officeart/2008/layout/HorizontalMultiLevelHierarchy"/>
    <dgm:cxn modelId="{E7BD9320-C233-481E-B924-A42CFB4338ED}" type="presParOf" srcId="{6698C18E-DAA9-4B31-974D-A509D737B9FB}" destId="{FE959844-1FC1-4D5B-A735-4C7BB047FC99}" srcOrd="0" destOrd="0" presId="urn:microsoft.com/office/officeart/2008/layout/HorizontalMultiLevelHierarchy"/>
    <dgm:cxn modelId="{D76C7F3F-3EE3-4DFC-B356-748BD94B8FE4}" type="presParOf" srcId="{6698C18E-DAA9-4B31-974D-A509D737B9FB}" destId="{AED858D8-9C5A-441C-9D4C-7F7087DDD1B4}" srcOrd="1" destOrd="0" presId="urn:microsoft.com/office/officeart/2008/layout/HorizontalMultiLevelHierarchy"/>
    <dgm:cxn modelId="{394C952E-83A1-4635-A582-88F9D14B1328}" type="presParOf" srcId="{AED858D8-9C5A-441C-9D4C-7F7087DDD1B4}" destId="{86B4A770-C064-4C75-A768-F55E7F7A7ED3}" srcOrd="0" destOrd="0" presId="urn:microsoft.com/office/officeart/2008/layout/HorizontalMultiLevelHierarchy"/>
    <dgm:cxn modelId="{6D041156-B305-4682-9390-85B47D020125}" type="presParOf" srcId="{86B4A770-C064-4C75-A768-F55E7F7A7ED3}" destId="{CA151553-FCA6-43AC-8E74-545B6A01B26E}" srcOrd="0" destOrd="0" presId="urn:microsoft.com/office/officeart/2008/layout/HorizontalMultiLevelHierarchy"/>
    <dgm:cxn modelId="{DE46D866-5B84-465E-A4FB-02EF2490F438}" type="presParOf" srcId="{AED858D8-9C5A-441C-9D4C-7F7087DDD1B4}" destId="{ED87C1E0-E80C-413C-BF38-C31237F18080}" srcOrd="1" destOrd="0" presId="urn:microsoft.com/office/officeart/2008/layout/HorizontalMultiLevelHierarchy"/>
    <dgm:cxn modelId="{FD00B4C1-9919-4E89-93E8-C45BCAEC24E0}" type="presParOf" srcId="{ED87C1E0-E80C-413C-BF38-C31237F18080}" destId="{240CF068-327C-4914-8800-A3105C1E5296}" srcOrd="0" destOrd="0" presId="urn:microsoft.com/office/officeart/2008/layout/HorizontalMultiLevelHierarchy"/>
    <dgm:cxn modelId="{BB28DD9C-3A32-4A00-80C9-A531E388E719}" type="presParOf" srcId="{ED87C1E0-E80C-413C-BF38-C31237F18080}" destId="{4FC91757-28AC-4E98-8D42-E7CF85F5B23D}" srcOrd="1" destOrd="0" presId="urn:microsoft.com/office/officeart/2008/layout/HorizontalMultiLevelHierarchy"/>
    <dgm:cxn modelId="{EDCE33DE-AA15-475E-AE01-3394E0E985E5}" type="presParOf" srcId="{AED858D8-9C5A-441C-9D4C-7F7087DDD1B4}" destId="{D07D50D5-E1E6-433B-A0DD-23449CA9E3F9}" srcOrd="2" destOrd="0" presId="urn:microsoft.com/office/officeart/2008/layout/HorizontalMultiLevelHierarchy"/>
    <dgm:cxn modelId="{E95E8F1D-C114-49AD-BDA9-A9129B457A36}" type="presParOf" srcId="{D07D50D5-E1E6-433B-A0DD-23449CA9E3F9}" destId="{45817301-794D-44E3-BB62-CBAB6D1483AA}" srcOrd="0" destOrd="0" presId="urn:microsoft.com/office/officeart/2008/layout/HorizontalMultiLevelHierarchy"/>
    <dgm:cxn modelId="{5DCA8ABF-47D8-4FB1-9467-9818B8469D92}" type="presParOf" srcId="{AED858D8-9C5A-441C-9D4C-7F7087DDD1B4}" destId="{187F1D6F-1FE9-4DF0-9DC9-5E7FE676C7E8}" srcOrd="3" destOrd="0" presId="urn:microsoft.com/office/officeart/2008/layout/HorizontalMultiLevelHierarchy"/>
    <dgm:cxn modelId="{DB10A6E8-E0B1-42AE-BC65-C221DDA9EBAE}" type="presParOf" srcId="{187F1D6F-1FE9-4DF0-9DC9-5E7FE676C7E8}" destId="{EBC3B60B-A766-4F77-89E3-36B9826F0E9E}" srcOrd="0" destOrd="0" presId="urn:microsoft.com/office/officeart/2008/layout/HorizontalMultiLevelHierarchy"/>
    <dgm:cxn modelId="{4A079559-39ED-4038-B5DE-FDC9A8F3490B}" type="presParOf" srcId="{187F1D6F-1FE9-4DF0-9DC9-5E7FE676C7E8}" destId="{4D5FC924-D81E-47DB-A105-00108F0859C7}" srcOrd="1" destOrd="0" presId="urn:microsoft.com/office/officeart/2008/layout/HorizontalMultiLevelHierarchy"/>
    <dgm:cxn modelId="{21BE08B0-5EC3-4471-B0ED-41C93A3FFD5A}" type="presParOf" srcId="{AED858D8-9C5A-441C-9D4C-7F7087DDD1B4}" destId="{218A181B-671E-4143-A6E6-216D32DA7855}" srcOrd="4" destOrd="0" presId="urn:microsoft.com/office/officeart/2008/layout/HorizontalMultiLevelHierarchy"/>
    <dgm:cxn modelId="{04985E17-49D6-478D-A5CB-F12F89BACB86}" type="presParOf" srcId="{218A181B-671E-4143-A6E6-216D32DA7855}" destId="{107E06B6-6884-4FDF-BD58-8BF7B659BF52}" srcOrd="0" destOrd="0" presId="urn:microsoft.com/office/officeart/2008/layout/HorizontalMultiLevelHierarchy"/>
    <dgm:cxn modelId="{B6123789-D8F5-4947-8392-ACE7B8EB2F0D}" type="presParOf" srcId="{AED858D8-9C5A-441C-9D4C-7F7087DDD1B4}" destId="{2593F113-E4EA-4D55-A540-9D4FF2340E70}" srcOrd="5" destOrd="0" presId="urn:microsoft.com/office/officeart/2008/layout/HorizontalMultiLevelHierarchy"/>
    <dgm:cxn modelId="{6CED39E9-8441-48CE-B33C-6B83088E17B9}" type="presParOf" srcId="{2593F113-E4EA-4D55-A540-9D4FF2340E70}" destId="{D22622DE-3752-4C61-9519-1A1A743BC280}" srcOrd="0" destOrd="0" presId="urn:microsoft.com/office/officeart/2008/layout/HorizontalMultiLevelHierarchy"/>
    <dgm:cxn modelId="{6FC6343D-0CC1-49EA-B459-1BE2D2F61BF3}" type="presParOf" srcId="{2593F113-E4EA-4D55-A540-9D4FF2340E70}" destId="{7591FAF0-5D73-4AA2-95D1-B386EBC587E5}" srcOrd="1" destOrd="0" presId="urn:microsoft.com/office/officeart/2008/layout/HorizontalMultiLevelHierarchy"/>
    <dgm:cxn modelId="{60E90BBF-4B33-4131-B74C-5C4BEEE0CEA6}" type="presParOf" srcId="{AED858D8-9C5A-441C-9D4C-7F7087DDD1B4}" destId="{7BB71F9A-7764-4959-B4D9-CBA3109FF2D5}" srcOrd="6" destOrd="0" presId="urn:microsoft.com/office/officeart/2008/layout/HorizontalMultiLevelHierarchy"/>
    <dgm:cxn modelId="{626143B6-BA5D-43BB-AC35-2EAAB8E1F727}" type="presParOf" srcId="{7BB71F9A-7764-4959-B4D9-CBA3109FF2D5}" destId="{A9D1343E-CE5B-46D8-BB72-1EABE333E4FD}" srcOrd="0" destOrd="0" presId="urn:microsoft.com/office/officeart/2008/layout/HorizontalMultiLevelHierarchy"/>
    <dgm:cxn modelId="{237F2846-88C9-4556-9408-ABFF752DEB49}" type="presParOf" srcId="{AED858D8-9C5A-441C-9D4C-7F7087DDD1B4}" destId="{72FA64A0-A57B-4026-A42E-79D7C0E534B6}" srcOrd="7" destOrd="0" presId="urn:microsoft.com/office/officeart/2008/layout/HorizontalMultiLevelHierarchy"/>
    <dgm:cxn modelId="{2BAA0FB1-4059-431A-9EC9-46217D00EEDA}" type="presParOf" srcId="{72FA64A0-A57B-4026-A42E-79D7C0E534B6}" destId="{6DAB08B4-CBF6-4D64-832E-DBB6480FF53C}" srcOrd="0" destOrd="0" presId="urn:microsoft.com/office/officeart/2008/layout/HorizontalMultiLevelHierarchy"/>
    <dgm:cxn modelId="{0227A829-6CF0-4D7D-A44C-22ED64FF809C}" type="presParOf" srcId="{72FA64A0-A57B-4026-A42E-79D7C0E534B6}" destId="{8370ECCD-9484-4A5A-8CF8-0ED61F6156B4}" srcOrd="1" destOrd="0" presId="urn:microsoft.com/office/officeart/2008/layout/HorizontalMultiLevelHierarchy"/>
    <dgm:cxn modelId="{34B00AF4-9FB5-4842-AE31-3D4077362BE7}" type="presParOf" srcId="{AED858D8-9C5A-441C-9D4C-7F7087DDD1B4}" destId="{360AFA84-695A-4CC5-A1D7-3F3EB3581D82}" srcOrd="8" destOrd="0" presId="urn:microsoft.com/office/officeart/2008/layout/HorizontalMultiLevelHierarchy"/>
    <dgm:cxn modelId="{2DD8C800-AD8A-447A-A29B-FE66AB3EE931}" type="presParOf" srcId="{360AFA84-695A-4CC5-A1D7-3F3EB3581D82}" destId="{1558D709-8407-4521-8270-7F4F3CB7E99C}" srcOrd="0" destOrd="0" presId="urn:microsoft.com/office/officeart/2008/layout/HorizontalMultiLevelHierarchy"/>
    <dgm:cxn modelId="{51D5B5BA-6E89-4386-B5A2-4FF6077ABB07}" type="presParOf" srcId="{AED858D8-9C5A-441C-9D4C-7F7087DDD1B4}" destId="{6198A96C-098C-4849-9D44-39432750B37B}" srcOrd="9" destOrd="0" presId="urn:microsoft.com/office/officeart/2008/layout/HorizontalMultiLevelHierarchy"/>
    <dgm:cxn modelId="{013235EE-6F1F-4526-A791-6DA5C4BEF26D}" type="presParOf" srcId="{6198A96C-098C-4849-9D44-39432750B37B}" destId="{068611B7-01D1-44EF-B46B-E9C55E267172}" srcOrd="0" destOrd="0" presId="urn:microsoft.com/office/officeart/2008/layout/HorizontalMultiLevelHierarchy"/>
    <dgm:cxn modelId="{3972D7D9-FC8E-4F6C-B132-3A0B538A7AE1}" type="presParOf" srcId="{6198A96C-098C-4849-9D44-39432750B37B}" destId="{7AFD11A8-9CF1-4BDB-9BE3-3AAF46E37A4E}" srcOrd="1" destOrd="0" presId="urn:microsoft.com/office/officeart/2008/layout/HorizontalMultiLevelHierarchy"/>
    <dgm:cxn modelId="{C126C73A-D285-4099-92E0-1E7C745FE597}" type="presParOf" srcId="{AED858D8-9C5A-441C-9D4C-7F7087DDD1B4}" destId="{DAE8B9E5-8456-4F20-AA5A-89C385ADE5D6}" srcOrd="10" destOrd="0" presId="urn:microsoft.com/office/officeart/2008/layout/HorizontalMultiLevelHierarchy"/>
    <dgm:cxn modelId="{46C519B1-0056-4ED8-ACE7-9513CCFD2395}" type="presParOf" srcId="{DAE8B9E5-8456-4F20-AA5A-89C385ADE5D6}" destId="{FCD450A2-28BC-4AA2-8443-863CA2F0FB81}" srcOrd="0" destOrd="0" presId="urn:microsoft.com/office/officeart/2008/layout/HorizontalMultiLevelHierarchy"/>
    <dgm:cxn modelId="{5535AEAD-99D5-493B-BBCF-F8BA6616D275}" type="presParOf" srcId="{AED858D8-9C5A-441C-9D4C-7F7087DDD1B4}" destId="{814178EA-8DF8-441C-9D17-2CE123D80F70}" srcOrd="11" destOrd="0" presId="urn:microsoft.com/office/officeart/2008/layout/HorizontalMultiLevelHierarchy"/>
    <dgm:cxn modelId="{3C7E1E79-10FD-4746-9754-1E193E2F2959}" type="presParOf" srcId="{814178EA-8DF8-441C-9D17-2CE123D80F70}" destId="{6DCF90A8-A9E5-4AB9-9FC4-40CF17A9CE72}" srcOrd="0" destOrd="0" presId="urn:microsoft.com/office/officeart/2008/layout/HorizontalMultiLevelHierarchy"/>
    <dgm:cxn modelId="{7067713F-35B1-434C-A00F-84CE0781BA5A}" type="presParOf" srcId="{814178EA-8DF8-441C-9D17-2CE123D80F70}" destId="{C1A789C0-9D90-4EC2-AFDC-82E2C09983F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8B9E5-8456-4F20-AA5A-89C385ADE5D6}">
      <dsp:nvSpPr>
        <dsp:cNvPr id="0" name=""/>
        <dsp:cNvSpPr/>
      </dsp:nvSpPr>
      <dsp:spPr>
        <a:xfrm>
          <a:off x="1801190" y="2962916"/>
          <a:ext cx="535914" cy="255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957" y="0"/>
              </a:lnTo>
              <a:lnTo>
                <a:pt x="267957" y="2554444"/>
              </a:lnTo>
              <a:lnTo>
                <a:pt x="535914" y="25544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2003896" y="4174886"/>
        <a:ext cx="130502" cy="130502"/>
      </dsp:txXfrm>
    </dsp:sp>
    <dsp:sp modelId="{360AFA84-695A-4CC5-A1D7-3F3EB3581D82}">
      <dsp:nvSpPr>
        <dsp:cNvPr id="0" name=""/>
        <dsp:cNvSpPr/>
      </dsp:nvSpPr>
      <dsp:spPr>
        <a:xfrm>
          <a:off x="1801190" y="2962916"/>
          <a:ext cx="535914" cy="1545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957" y="0"/>
              </a:lnTo>
              <a:lnTo>
                <a:pt x="267957" y="1545852"/>
              </a:lnTo>
              <a:lnTo>
                <a:pt x="535914" y="15458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028244" y="3694939"/>
        <a:ext cx="81805" cy="81805"/>
      </dsp:txXfrm>
    </dsp:sp>
    <dsp:sp modelId="{7BB71F9A-7764-4959-B4D9-CBA3109FF2D5}">
      <dsp:nvSpPr>
        <dsp:cNvPr id="0" name=""/>
        <dsp:cNvSpPr/>
      </dsp:nvSpPr>
      <dsp:spPr>
        <a:xfrm>
          <a:off x="1801190" y="2962916"/>
          <a:ext cx="535914" cy="524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957" y="0"/>
              </a:lnTo>
              <a:lnTo>
                <a:pt x="267957" y="524673"/>
              </a:lnTo>
              <a:lnTo>
                <a:pt x="535914" y="5246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50398" y="3206502"/>
        <a:ext cx="37499" cy="37499"/>
      </dsp:txXfrm>
    </dsp:sp>
    <dsp:sp modelId="{218A181B-671E-4143-A6E6-216D32DA7855}">
      <dsp:nvSpPr>
        <dsp:cNvPr id="0" name=""/>
        <dsp:cNvSpPr/>
      </dsp:nvSpPr>
      <dsp:spPr>
        <a:xfrm>
          <a:off x="1801190" y="2466410"/>
          <a:ext cx="535914" cy="496505"/>
        </a:xfrm>
        <a:custGeom>
          <a:avLst/>
          <a:gdLst/>
          <a:ahLst/>
          <a:cxnLst/>
          <a:rect l="0" t="0" r="0" b="0"/>
          <a:pathLst>
            <a:path>
              <a:moveTo>
                <a:pt x="0" y="496505"/>
              </a:moveTo>
              <a:lnTo>
                <a:pt x="267957" y="496505"/>
              </a:lnTo>
              <a:lnTo>
                <a:pt x="267957" y="0"/>
              </a:lnTo>
              <a:lnTo>
                <a:pt x="53591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50883" y="2696399"/>
        <a:ext cx="36528" cy="36528"/>
      </dsp:txXfrm>
    </dsp:sp>
    <dsp:sp modelId="{D07D50D5-E1E6-433B-A0DD-23449CA9E3F9}">
      <dsp:nvSpPr>
        <dsp:cNvPr id="0" name=""/>
        <dsp:cNvSpPr/>
      </dsp:nvSpPr>
      <dsp:spPr>
        <a:xfrm>
          <a:off x="1801190" y="1445231"/>
          <a:ext cx="535914" cy="1517684"/>
        </a:xfrm>
        <a:custGeom>
          <a:avLst/>
          <a:gdLst/>
          <a:ahLst/>
          <a:cxnLst/>
          <a:rect l="0" t="0" r="0" b="0"/>
          <a:pathLst>
            <a:path>
              <a:moveTo>
                <a:pt x="0" y="1517684"/>
              </a:moveTo>
              <a:lnTo>
                <a:pt x="267957" y="1517684"/>
              </a:lnTo>
              <a:lnTo>
                <a:pt x="267957" y="0"/>
              </a:lnTo>
              <a:lnTo>
                <a:pt x="53591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028909" y="2163835"/>
        <a:ext cx="80476" cy="80476"/>
      </dsp:txXfrm>
    </dsp:sp>
    <dsp:sp modelId="{86B4A770-C064-4C75-A768-F55E7F7A7ED3}">
      <dsp:nvSpPr>
        <dsp:cNvPr id="0" name=""/>
        <dsp:cNvSpPr/>
      </dsp:nvSpPr>
      <dsp:spPr>
        <a:xfrm>
          <a:off x="1801190" y="411177"/>
          <a:ext cx="523025" cy="2551738"/>
        </a:xfrm>
        <a:custGeom>
          <a:avLst/>
          <a:gdLst/>
          <a:ahLst/>
          <a:cxnLst/>
          <a:rect l="0" t="0" r="0" b="0"/>
          <a:pathLst>
            <a:path>
              <a:moveTo>
                <a:pt x="0" y="2551738"/>
              </a:moveTo>
              <a:lnTo>
                <a:pt x="261512" y="2551738"/>
              </a:lnTo>
              <a:lnTo>
                <a:pt x="261512" y="0"/>
              </a:lnTo>
              <a:lnTo>
                <a:pt x="52302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1997583" y="1621927"/>
        <a:ext cx="130239" cy="130239"/>
      </dsp:txXfrm>
    </dsp:sp>
    <dsp:sp modelId="{FE959844-1FC1-4D5B-A735-4C7BB047FC99}">
      <dsp:nvSpPr>
        <dsp:cNvPr id="0" name=""/>
        <dsp:cNvSpPr/>
      </dsp:nvSpPr>
      <dsp:spPr>
        <a:xfrm rot="16200000">
          <a:off x="-757131" y="2554444"/>
          <a:ext cx="4299700" cy="816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5600" kern="1200" dirty="0"/>
            <a:t>El ÁTOMO</a:t>
          </a:r>
          <a:endParaRPr lang="es-ES" sz="5600" kern="1200" dirty="0"/>
        </a:p>
      </dsp:txBody>
      <dsp:txXfrm>
        <a:off x="-757131" y="2554444"/>
        <a:ext cx="4299700" cy="816943"/>
      </dsp:txXfrm>
    </dsp:sp>
    <dsp:sp modelId="{240CF068-327C-4914-8800-A3105C1E5296}">
      <dsp:nvSpPr>
        <dsp:cNvPr id="0" name=""/>
        <dsp:cNvSpPr/>
      </dsp:nvSpPr>
      <dsp:spPr>
        <a:xfrm>
          <a:off x="2324216" y="2706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Es una partícula </a:t>
          </a:r>
          <a:r>
            <a:rPr lang="es-ES" sz="1500" b="1" kern="1200" dirty="0"/>
            <a:t>indivisible</a:t>
          </a:r>
          <a:r>
            <a:rPr lang="es-ES" sz="1500" kern="1200" dirty="0"/>
            <a:t> esto quiere decir que no se puede dividir ni tampoco descomponer.</a:t>
          </a:r>
        </a:p>
      </dsp:txBody>
      <dsp:txXfrm>
        <a:off x="2324216" y="2706"/>
        <a:ext cx="6327785" cy="816943"/>
      </dsp:txXfrm>
    </dsp:sp>
    <dsp:sp modelId="{EBC3B60B-A766-4F77-89E3-36B9826F0E9E}">
      <dsp:nvSpPr>
        <dsp:cNvPr id="0" name=""/>
        <dsp:cNvSpPr/>
      </dsp:nvSpPr>
      <dsp:spPr>
        <a:xfrm>
          <a:off x="2337105" y="1036760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Está constituido por un </a:t>
          </a:r>
          <a:r>
            <a:rPr lang="es-ES" sz="1500" b="1" kern="1200" dirty="0"/>
            <a:t>núcleo central</a:t>
          </a:r>
          <a:r>
            <a:rPr lang="es-ES" sz="1500" kern="1200" dirty="0"/>
            <a:t> y por su </a:t>
          </a:r>
          <a:r>
            <a:rPr lang="es-ES" sz="1500" b="1" kern="1200" dirty="0"/>
            <a:t>corteza</a:t>
          </a:r>
          <a:r>
            <a:rPr lang="es-ES" sz="1500" kern="1200" dirty="0"/>
            <a:t>.</a:t>
          </a:r>
        </a:p>
      </dsp:txBody>
      <dsp:txXfrm>
        <a:off x="2337105" y="1036760"/>
        <a:ext cx="6327785" cy="816943"/>
      </dsp:txXfrm>
    </dsp:sp>
    <dsp:sp modelId="{D22622DE-3752-4C61-9519-1A1A743BC280}">
      <dsp:nvSpPr>
        <dsp:cNvPr id="0" name=""/>
        <dsp:cNvSpPr/>
      </dsp:nvSpPr>
      <dsp:spPr>
        <a:xfrm>
          <a:off x="2337105" y="2057939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Su núcleo está formado por </a:t>
          </a:r>
          <a:r>
            <a:rPr lang="es-ES" sz="1400" b="1" kern="1200" dirty="0"/>
            <a:t>protones</a:t>
          </a:r>
          <a:r>
            <a:rPr lang="es-ES" sz="1400" kern="1200" dirty="0"/>
            <a:t> que tienen carga positiva y por los </a:t>
          </a:r>
          <a:r>
            <a:rPr lang="es-ES" sz="1400" b="1" kern="1200" dirty="0"/>
            <a:t>neutrones</a:t>
          </a:r>
          <a:r>
            <a:rPr lang="es-ES" sz="1400" kern="1200" dirty="0"/>
            <a:t> que no poseen ningún tipo de carga.</a:t>
          </a:r>
        </a:p>
      </dsp:txBody>
      <dsp:txXfrm>
        <a:off x="2337105" y="2057939"/>
        <a:ext cx="6327785" cy="816943"/>
      </dsp:txXfrm>
    </dsp:sp>
    <dsp:sp modelId="{6DAB08B4-CBF6-4D64-832E-DBB6480FF53C}">
      <dsp:nvSpPr>
        <dsp:cNvPr id="0" name=""/>
        <dsp:cNvSpPr/>
      </dsp:nvSpPr>
      <dsp:spPr>
        <a:xfrm>
          <a:off x="2337105" y="3079117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En su corteza podemos encontrar la </a:t>
          </a:r>
          <a:r>
            <a:rPr lang="es-ES" sz="1400" b="1" kern="1200" dirty="0"/>
            <a:t>nube de electrones</a:t>
          </a:r>
          <a:r>
            <a:rPr lang="es-ES" sz="1400" kern="1200" dirty="0"/>
            <a:t> que tiene carga negativa y que se organiza en orbitales.</a:t>
          </a:r>
        </a:p>
      </dsp:txBody>
      <dsp:txXfrm>
        <a:off x="2337105" y="3079117"/>
        <a:ext cx="6327785" cy="816943"/>
      </dsp:txXfrm>
    </dsp:sp>
    <dsp:sp modelId="{068611B7-01D1-44EF-B46B-E9C55E267172}">
      <dsp:nvSpPr>
        <dsp:cNvPr id="0" name=""/>
        <dsp:cNvSpPr/>
      </dsp:nvSpPr>
      <dsp:spPr>
        <a:xfrm>
          <a:off x="2337105" y="4100296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Tiene la capacidad de </a:t>
          </a:r>
          <a:r>
            <a:rPr lang="es-ES" sz="1400" b="1" kern="1200" dirty="0"/>
            <a:t>agruparse</a:t>
          </a:r>
          <a:r>
            <a:rPr lang="es-ES" sz="1400" kern="1200" dirty="0"/>
            <a:t> para poder formar </a:t>
          </a:r>
          <a:r>
            <a:rPr lang="es-ES" sz="1400" b="1" kern="1200" dirty="0"/>
            <a:t>moléculas</a:t>
          </a:r>
          <a:r>
            <a:rPr lang="es-ES" sz="1400" kern="1200" dirty="0"/>
            <a:t> la cual puede a su vez tener átomos de diferentes elementos.</a:t>
          </a:r>
        </a:p>
      </dsp:txBody>
      <dsp:txXfrm>
        <a:off x="2337105" y="4100296"/>
        <a:ext cx="6327785" cy="816943"/>
      </dsp:txXfrm>
    </dsp:sp>
    <dsp:sp modelId="{6DCF90A8-A9E5-4AB9-9FC4-40CF17A9CE72}">
      <dsp:nvSpPr>
        <dsp:cNvPr id="0" name=""/>
        <dsp:cNvSpPr/>
      </dsp:nvSpPr>
      <dsp:spPr>
        <a:xfrm>
          <a:off x="2337105" y="5108888"/>
          <a:ext cx="6327785" cy="8169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Tienen una cantidad fija de </a:t>
          </a:r>
          <a:r>
            <a:rPr lang="es-ES" sz="1400" b="1" kern="1200" dirty="0"/>
            <a:t>protones</a:t>
          </a:r>
          <a:endParaRPr lang="es-ES" sz="1400" kern="1200" dirty="0"/>
        </a:p>
      </dsp:txBody>
      <dsp:txXfrm>
        <a:off x="2337105" y="5108888"/>
        <a:ext cx="6327785" cy="816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4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97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4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5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3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2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9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6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7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cEVfC9IKB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7200" dirty="0"/>
              <a:t>ELECTROSTÁTICA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C" sz="2800" dirty="0"/>
              <a:t>FÍSICA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13251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627" t="32292" r="58169" b="54932"/>
          <a:stretch/>
        </p:blipFill>
        <p:spPr>
          <a:xfrm>
            <a:off x="1957588" y="746973"/>
            <a:ext cx="5679584" cy="11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6479" t="31916" r="25739" b="56999"/>
          <a:stretch/>
        </p:blipFill>
        <p:spPr>
          <a:xfrm>
            <a:off x="1996223" y="721213"/>
            <a:ext cx="6684137" cy="10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C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MUCHAS GRACIAS</a:t>
            </a:r>
            <a:endParaRPr lang="es-E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83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534" y="1034603"/>
            <a:ext cx="5934508" cy="523741"/>
          </a:xfrm>
        </p:spPr>
        <p:txBody>
          <a:bodyPr>
            <a:normAutofit fontScale="90000"/>
          </a:bodyPr>
          <a:lstStyle/>
          <a:p>
            <a:r>
              <a:rPr lang="es-EC" dirty="0"/>
              <a:t>INTRODUCCIÓN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5783"/>
          <a:stretch>
            <a:fillRect/>
          </a:stretch>
        </p:blipFill>
        <p:spPr>
          <a:xfrm>
            <a:off x="6517247" y="2411569"/>
            <a:ext cx="5426075" cy="3598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88373" y="2145572"/>
            <a:ext cx="5934511" cy="4335887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C" dirty="0"/>
              <a:t>Las palabras “electricidad y “corriente” son términos muy usados por las personas. En la actualidad estamos rodeados de aparatos eléctricos de diferentes clases como: Televisor, refrigeradoras, microondas, computadoras, etc.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C" dirty="0"/>
              <a:t>Qué es electricidad? y Cuál es su naturaleza?. Para entender estas preguntas es necesario conocer un conjunto de fenómenos llamados eléctricos; empezamos por analizar partículas y objetos con cargas en reposo y en el vacío (electrostática). Luego estudiaremos las cargas eléctricas en movimiento (electrodinámica).</a:t>
            </a:r>
          </a:p>
          <a:p>
            <a:r>
              <a:rPr lang="es-EC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981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9778413"/>
              </p:ext>
            </p:extLst>
          </p:nvPr>
        </p:nvGraphicFramePr>
        <p:xfrm>
          <a:off x="1336541" y="474968"/>
          <a:ext cx="9649138" cy="5925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474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Carga Eléctrica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594451"/>
            <a:ext cx="7162912" cy="3599316"/>
          </a:xfrm>
        </p:spPr>
        <p:txBody>
          <a:bodyPr>
            <a:noAutofit/>
          </a:bodyPr>
          <a:lstStyle/>
          <a:p>
            <a:pPr algn="just"/>
            <a:r>
              <a:rPr lang="es-EC" sz="2000" dirty="0"/>
              <a:t>La carga eléctrica es una magnitud física escalar cuyo valor expresa si los átomos de un cuerpo han ganado o perdido electrones. 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La carga eléctrica es una propiedad de la materia que se caracteriza por generar alrededor suyo su respectivo campo eléctrico.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De la interacción entre las cargas se concluye que las cargas iguales se repelen y las de signos contrarios se atraen.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782" y="2486798"/>
            <a:ext cx="2798458" cy="3025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1020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Origen de las cargas eléctricas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8045" y="2453781"/>
            <a:ext cx="7227307" cy="3599316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sz="2000" dirty="0"/>
              <a:t>Todos los cuerpos están formados por partículas elementales llamadas átomos que están constituidas a su vez por protones y neutrones que se encuentran en el núcleo atómico y electrones que giran a su alrededor. 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La carga positiva del núcleo se debe a la presencia de los protones que atraen a los electrones cuya carga es negativa.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En vista que normalmente el número de protones y electrones es el mismo, el átomo es eléctricamente neutro.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023" y="2453781"/>
            <a:ext cx="3922778" cy="336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6863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Unidades de la carga eléctrica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0319" y="2582821"/>
            <a:ext cx="5179568" cy="693135"/>
          </a:xfrm>
        </p:spPr>
        <p:txBody>
          <a:bodyPr>
            <a:noAutofit/>
          </a:bodyPr>
          <a:lstStyle/>
          <a:p>
            <a:pPr algn="just"/>
            <a:r>
              <a:rPr lang="es-EC" sz="1600" dirty="0"/>
              <a:t>En el sistema internacional (S.I) se utiliza el coulomb (C) y el sistema C.G.S se utiliza la unidad electrostática de carga (</a:t>
            </a:r>
            <a:r>
              <a:rPr lang="es-EC" sz="1600" dirty="0" err="1"/>
              <a:t>u.e.s</a:t>
            </a:r>
            <a:r>
              <a:rPr lang="es-EC" sz="1600" dirty="0"/>
              <a:t>) o </a:t>
            </a:r>
            <a:r>
              <a:rPr lang="es-EC" sz="1600" dirty="0" err="1"/>
              <a:t>estatcoulomb</a:t>
            </a:r>
            <a:endParaRPr lang="es-ES" sz="16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105" t="45201" r="28150" b="42904"/>
          <a:stretch/>
        </p:blipFill>
        <p:spPr>
          <a:xfrm>
            <a:off x="783150" y="3549378"/>
            <a:ext cx="4704100" cy="225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837585" y="2530056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s-EC" dirty="0"/>
              <a:t>Los submúltiplos del coulomb son:</a:t>
            </a:r>
            <a:endParaRPr lang="es-ES" dirty="0"/>
          </a:p>
        </p:txBody>
      </p:sp>
      <p:pic>
        <p:nvPicPr>
          <p:cNvPr id="8" name="Marcador de contenido 6"/>
          <p:cNvPicPr>
            <a:picLocks noChangeAspect="1"/>
          </p:cNvPicPr>
          <p:nvPr/>
        </p:nvPicPr>
        <p:blipFill rotWithShape="1">
          <a:blip r:embed="rId2"/>
          <a:srcRect l="15105" t="60627" r="38407" b="26421"/>
          <a:stretch/>
        </p:blipFill>
        <p:spPr>
          <a:xfrm>
            <a:off x="6954244" y="3521243"/>
            <a:ext cx="4610984" cy="228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917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Video refuerzo</a:t>
            </a:r>
            <a:endParaRPr lang="es-ES" dirty="0"/>
          </a:p>
        </p:txBody>
      </p:sp>
      <p:pic>
        <p:nvPicPr>
          <p:cNvPr id="7" name="ZcEVfC9IKB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4085" y="2271915"/>
            <a:ext cx="6928119" cy="3897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6981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Ley de Coulomb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8"/>
          <a:stretch/>
        </p:blipFill>
        <p:spPr>
          <a:xfrm>
            <a:off x="6039633" y="2697482"/>
            <a:ext cx="5564232" cy="359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12897" y="2581572"/>
            <a:ext cx="5192444" cy="359931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El científico francés Charles Coulomb estudió las leyes que rigen la atracción y repulsión de dos cargas eléctricas puntuales en reposo.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dirty="0"/>
              <a:t>Logró establecer que “Dos cargas puntuales y fijas situadas en el vacío experimentan una fuerza de interacción eléctrica que es directamente proporcional al producto de los valores de las cargas e inversamente proporcional al cuadrado de la distancia de separación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Ejercicios Propuestos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3627" t="32292" r="58169" b="54932"/>
          <a:stretch/>
        </p:blipFill>
        <p:spPr>
          <a:xfrm>
            <a:off x="965915" y="3271232"/>
            <a:ext cx="4353059" cy="110864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6479" t="31916" r="25739" b="56999"/>
          <a:stretch/>
        </p:blipFill>
        <p:spPr>
          <a:xfrm>
            <a:off x="6516708" y="3271231"/>
            <a:ext cx="4535335" cy="10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125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208</TotalTime>
  <Words>466</Words>
  <Application>Microsoft Office PowerPoint</Application>
  <PresentationFormat>Panorámica</PresentationFormat>
  <Paragraphs>37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Berlín</vt:lpstr>
      <vt:lpstr>ELECTROSTÁTICA</vt:lpstr>
      <vt:lpstr>INTRODUCCIÓN</vt:lpstr>
      <vt:lpstr>Presentación de PowerPoint</vt:lpstr>
      <vt:lpstr>Carga Eléctrica</vt:lpstr>
      <vt:lpstr>Origen de las cargas eléctricas</vt:lpstr>
      <vt:lpstr>Unidades de la carga eléctrica</vt:lpstr>
      <vt:lpstr>Video refuerzo</vt:lpstr>
      <vt:lpstr>Ley de Coulomb</vt:lpstr>
      <vt:lpstr>Ejercicios Propuestos</vt:lpstr>
      <vt:lpstr>Presentación de PowerPoint</vt:lpstr>
      <vt:lpstr>Presentación de PowerPoint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ELECTROSTÁTICA</dc:title>
  <dc:creator>CURSOS Y NIVELACIONES PARA EL APOYO ESTUDIANTIL</dc:creator>
  <cp:lastModifiedBy>Edwin Vinicio Sosa Romero</cp:lastModifiedBy>
  <cp:revision>12</cp:revision>
  <dcterms:created xsi:type="dcterms:W3CDTF">2020-09-09T05:18:13Z</dcterms:created>
  <dcterms:modified xsi:type="dcterms:W3CDTF">2024-01-15T17:05:39Z</dcterms:modified>
</cp:coreProperties>
</file>