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9B7"/>
    <a:srgbClr val="68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6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BFB80E7-44BA-4312-9D0B-3EB3E46EB033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 de stock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Casos de uso y diagramas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4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uso de funciones del rol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pic>
        <p:nvPicPr>
          <p:cNvPr id="17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480" y="1828750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2;p1"/>
          <p:cNvSpPr/>
          <p:nvPr/>
        </p:nvSpPr>
        <p:spPr>
          <a:xfrm>
            <a:off x="1809720" y="94212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usuarios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03;p1"/>
          <p:cNvCxnSpPr/>
          <p:nvPr/>
        </p:nvCxnSpPr>
        <p:spPr>
          <a:xfrm rot="10800000" flipH="1">
            <a:off x="1406192" y="1828751"/>
            <a:ext cx="618840" cy="656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05;p1"/>
          <p:cNvCxnSpPr/>
          <p:nvPr/>
        </p:nvCxnSpPr>
        <p:spPr>
          <a:xfrm>
            <a:off x="1320120" y="2711398"/>
            <a:ext cx="1053000" cy="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07;p1"/>
          <p:cNvCxnSpPr/>
          <p:nvPr/>
        </p:nvCxnSpPr>
        <p:spPr>
          <a:xfrm>
            <a:off x="1418040" y="2973960"/>
            <a:ext cx="857160" cy="44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108;p1"/>
          <p:cNvSpPr/>
          <p:nvPr/>
        </p:nvSpPr>
        <p:spPr>
          <a:xfrm>
            <a:off x="309474" y="3649585"/>
            <a:ext cx="1715558" cy="56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/>
              <a:t>Administrador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23" name="Google Shape;10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720" y="1609920"/>
            <a:ext cx="137844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10;p1"/>
          <p:cNvSpPr/>
          <p:nvPr/>
        </p:nvSpPr>
        <p:spPr>
          <a:xfrm>
            <a:off x="6752160" y="952560"/>
            <a:ext cx="1788120" cy="114264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Consulta el stock del producto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11;p1"/>
          <p:cNvSpPr/>
          <p:nvPr/>
        </p:nvSpPr>
        <p:spPr>
          <a:xfrm>
            <a:off x="7020272" y="3501008"/>
            <a:ext cx="1777680" cy="111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/>
              <a:t>Consulta historial de entradas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13;p1"/>
          <p:cNvCxnSpPr/>
          <p:nvPr/>
        </p:nvCxnSpPr>
        <p:spPr>
          <a:xfrm rot="10800000" flipH="1">
            <a:off x="6022080" y="1915560"/>
            <a:ext cx="994680" cy="603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114;p1"/>
          <p:cNvCxnSpPr/>
          <p:nvPr/>
        </p:nvCxnSpPr>
        <p:spPr>
          <a:xfrm>
            <a:off x="5940152" y="3140968"/>
            <a:ext cx="1076608" cy="5086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116;p1"/>
          <p:cNvSpPr/>
          <p:nvPr/>
        </p:nvSpPr>
        <p:spPr>
          <a:xfrm>
            <a:off x="4526652" y="3746525"/>
            <a:ext cx="1864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 dirty="0" smtClean="0">
                <a:ea typeface="Arial"/>
                <a:cs typeface="Arial"/>
                <a:sym typeface="Arial"/>
              </a:rPr>
              <a:t>Vendedor</a:t>
            </a:r>
            <a:endParaRPr sz="1400" b="0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9" name="Google Shape;102;p1"/>
          <p:cNvSpPr/>
          <p:nvPr/>
        </p:nvSpPr>
        <p:spPr>
          <a:xfrm>
            <a:off x="2376016" y="2211767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2;p1"/>
          <p:cNvSpPr/>
          <p:nvPr/>
        </p:nvSpPr>
        <p:spPr>
          <a:xfrm>
            <a:off x="2043022" y="353448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proveedores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31 Conector recto"/>
          <p:cNvCxnSpPr>
            <a:stCxn id="6" idx="0"/>
            <a:endCxn id="6" idx="2"/>
          </p:cNvCxnSpPr>
          <p:nvPr/>
        </p:nvCxnSpPr>
        <p:spPr>
          <a:xfrm>
            <a:off x="4557484" y="692696"/>
            <a:ext cx="0" cy="411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Entrada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31" name="Google Shape;121;p2"/>
          <p:cNvSpPr/>
          <p:nvPr/>
        </p:nvSpPr>
        <p:spPr>
          <a:xfrm>
            <a:off x="2900160" y="1763640"/>
            <a:ext cx="1492080" cy="10231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Envia</a:t>
            </a:r>
            <a:r>
              <a:rPr lang="es-AR" sz="1500" dirty="0"/>
              <a:t> </a:t>
            </a:r>
            <a:r>
              <a:rPr lang="es-AR" sz="1500" dirty="0" smtClean="0"/>
              <a:t>productos</a:t>
            </a:r>
            <a:endParaRPr lang="es-AR" sz="1500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123;p2"/>
          <p:cNvCxnSpPr/>
          <p:nvPr/>
        </p:nvCxnSpPr>
        <p:spPr>
          <a:xfrm flipV="1">
            <a:off x="1755000" y="2422440"/>
            <a:ext cx="1145160" cy="65016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oogle Shape;125;p2"/>
          <p:cNvCxnSpPr>
            <a:stCxn id="31" idx="6"/>
          </p:cNvCxnSpPr>
          <p:nvPr/>
        </p:nvCxnSpPr>
        <p:spPr>
          <a:xfrm>
            <a:off x="4392240" y="2275200"/>
            <a:ext cx="920280" cy="30348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oogle Shape;126;p2"/>
          <p:cNvCxnSpPr/>
          <p:nvPr/>
        </p:nvCxnSpPr>
        <p:spPr>
          <a:xfrm rot="10800000" flipH="1">
            <a:off x="6508048" y="2132856"/>
            <a:ext cx="1016280" cy="41616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Google Shape;127;p2"/>
          <p:cNvSpPr/>
          <p:nvPr/>
        </p:nvSpPr>
        <p:spPr>
          <a:xfrm>
            <a:off x="7452320" y="1340768"/>
            <a:ext cx="1516400" cy="12625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28;p2"/>
          <p:cNvSpPr/>
          <p:nvPr/>
        </p:nvSpPr>
        <p:spPr>
          <a:xfrm>
            <a:off x="7604696" y="3789040"/>
            <a:ext cx="1503808" cy="105444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Registro de entrada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134;p2"/>
          <p:cNvCxnSpPr/>
          <p:nvPr/>
        </p:nvCxnSpPr>
        <p:spPr>
          <a:xfrm flipH="1">
            <a:off x="8100392" y="2564904"/>
            <a:ext cx="63360" cy="125172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440" y="2348880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2080" y="2154913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83568" y="414908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Proveedor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4156" y="3933056"/>
            <a:ext cx="172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Administrador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3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17" name="Google Shape;159;p4"/>
          <p:cNvSpPr/>
          <p:nvPr/>
        </p:nvSpPr>
        <p:spPr>
          <a:xfrm>
            <a:off x="4139952" y="953832"/>
            <a:ext cx="1830960" cy="96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 dirty="0">
                <a:latin typeface="Arial"/>
                <a:ea typeface="Arial"/>
                <a:cs typeface="Arial"/>
                <a:sym typeface="Arial"/>
              </a:rPr>
              <a:t>Registro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60;p4"/>
          <p:cNvCxnSpPr/>
          <p:nvPr/>
        </p:nvCxnSpPr>
        <p:spPr>
          <a:xfrm>
            <a:off x="2021400" y="1340768"/>
            <a:ext cx="21164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61;p4"/>
          <p:cNvCxnSpPr/>
          <p:nvPr/>
        </p:nvCxnSpPr>
        <p:spPr>
          <a:xfrm>
            <a:off x="5960936" y="1309088"/>
            <a:ext cx="177941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62;p4"/>
          <p:cNvCxnSpPr/>
          <p:nvPr/>
        </p:nvCxnSpPr>
        <p:spPr>
          <a:xfrm flipH="1">
            <a:off x="3347864" y="1680408"/>
            <a:ext cx="952560" cy="1100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" name="Google Shape;163;p4"/>
          <p:cNvSpPr/>
          <p:nvPr/>
        </p:nvSpPr>
        <p:spPr>
          <a:xfrm>
            <a:off x="2232000" y="2636912"/>
            <a:ext cx="1461240" cy="11377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Ingreso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64;p4"/>
          <p:cNvCxnSpPr/>
          <p:nvPr/>
        </p:nvCxnSpPr>
        <p:spPr>
          <a:xfrm flipH="1">
            <a:off x="4307400" y="1844824"/>
            <a:ext cx="540000" cy="1577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3" name="Google Shape;165;p4"/>
          <p:cNvSpPr/>
          <p:nvPr/>
        </p:nvSpPr>
        <p:spPr>
          <a:xfrm>
            <a:off x="3635896" y="3429000"/>
            <a:ext cx="1552284" cy="1005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Captura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fecha/hora y 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68;p4"/>
          <p:cNvCxnSpPr/>
          <p:nvPr/>
        </p:nvCxnSpPr>
        <p:spPr>
          <a:xfrm>
            <a:off x="5376240" y="1864432"/>
            <a:ext cx="444600" cy="1492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Google Shape;169;p4"/>
          <p:cNvSpPr/>
          <p:nvPr/>
        </p:nvSpPr>
        <p:spPr>
          <a:xfrm>
            <a:off x="5376240" y="3322133"/>
            <a:ext cx="1572024" cy="118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 dirty="0" smtClean="0"/>
              <a:t>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0;p4"/>
          <p:cNvSpPr txBox="1"/>
          <p:nvPr/>
        </p:nvSpPr>
        <p:spPr>
          <a:xfrm>
            <a:off x="582000" y="2567550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Proveedor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09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6336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17" name="Google Shape;159;p4"/>
          <p:cNvSpPr/>
          <p:nvPr/>
        </p:nvSpPr>
        <p:spPr>
          <a:xfrm>
            <a:off x="4139952" y="953832"/>
            <a:ext cx="1830960" cy="96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 dirty="0">
                <a:latin typeface="Arial"/>
                <a:ea typeface="Arial"/>
                <a:cs typeface="Arial"/>
                <a:sym typeface="Arial"/>
              </a:rPr>
              <a:t>Registro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60;p4"/>
          <p:cNvCxnSpPr/>
          <p:nvPr/>
        </p:nvCxnSpPr>
        <p:spPr>
          <a:xfrm>
            <a:off x="2021400" y="1340768"/>
            <a:ext cx="21164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61;p4"/>
          <p:cNvCxnSpPr/>
          <p:nvPr/>
        </p:nvCxnSpPr>
        <p:spPr>
          <a:xfrm>
            <a:off x="5960936" y="1309088"/>
            <a:ext cx="177941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62;p4"/>
          <p:cNvCxnSpPr/>
          <p:nvPr/>
        </p:nvCxnSpPr>
        <p:spPr>
          <a:xfrm flipH="1">
            <a:off x="3347864" y="1680408"/>
            <a:ext cx="952560" cy="1100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" name="Google Shape;163;p4"/>
          <p:cNvSpPr/>
          <p:nvPr/>
        </p:nvSpPr>
        <p:spPr>
          <a:xfrm>
            <a:off x="2232000" y="2636912"/>
            <a:ext cx="1461240" cy="11377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Ingreso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64;p4"/>
          <p:cNvCxnSpPr/>
          <p:nvPr/>
        </p:nvCxnSpPr>
        <p:spPr>
          <a:xfrm flipH="1">
            <a:off x="4307400" y="1844824"/>
            <a:ext cx="540000" cy="1577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3" name="Google Shape;165;p4"/>
          <p:cNvSpPr/>
          <p:nvPr/>
        </p:nvSpPr>
        <p:spPr>
          <a:xfrm>
            <a:off x="3635896" y="3429000"/>
            <a:ext cx="1552284" cy="1005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Captura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fecha/hora y 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68;p4"/>
          <p:cNvCxnSpPr/>
          <p:nvPr/>
        </p:nvCxnSpPr>
        <p:spPr>
          <a:xfrm>
            <a:off x="5376240" y="1864432"/>
            <a:ext cx="444600" cy="1492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Google Shape;169;p4"/>
          <p:cNvSpPr/>
          <p:nvPr/>
        </p:nvSpPr>
        <p:spPr>
          <a:xfrm>
            <a:off x="5376240" y="3322133"/>
            <a:ext cx="1572024" cy="118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 dirty="0" smtClean="0"/>
              <a:t>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0;p4"/>
          <p:cNvSpPr txBox="1"/>
          <p:nvPr/>
        </p:nvSpPr>
        <p:spPr>
          <a:xfrm>
            <a:off x="582000" y="2567550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Proveedor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09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6336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0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Proveedor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26" name="Google Shape;170;p4"/>
          <p:cNvSpPr txBox="1"/>
          <p:nvPr/>
        </p:nvSpPr>
        <p:spPr>
          <a:xfrm>
            <a:off x="1043608" y="3557172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Jefe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6168" y="1939295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0232" y="2011303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70;p4"/>
          <p:cNvSpPr txBox="1"/>
          <p:nvPr/>
        </p:nvSpPr>
        <p:spPr>
          <a:xfrm>
            <a:off x="6444208" y="3572836"/>
            <a:ext cx="1800200" cy="50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Administrador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178;p5"/>
          <p:cNvCxnSpPr/>
          <p:nvPr/>
        </p:nvCxnSpPr>
        <p:spPr>
          <a:xfrm>
            <a:off x="2074320" y="2780928"/>
            <a:ext cx="118512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79;p5"/>
          <p:cNvSpPr/>
          <p:nvPr/>
        </p:nvSpPr>
        <p:spPr>
          <a:xfrm>
            <a:off x="3259440" y="1484784"/>
            <a:ext cx="2010960" cy="319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180;p5"/>
          <p:cNvCxnSpPr/>
          <p:nvPr/>
        </p:nvCxnSpPr>
        <p:spPr>
          <a:xfrm>
            <a:off x="3259440" y="1988008"/>
            <a:ext cx="201096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181;p5"/>
          <p:cNvSpPr txBox="1"/>
          <p:nvPr/>
        </p:nvSpPr>
        <p:spPr>
          <a:xfrm>
            <a:off x="3529437" y="1620438"/>
            <a:ext cx="1470966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 smtClean="0">
                <a:latin typeface="Arial"/>
                <a:ea typeface="Arial"/>
                <a:cs typeface="Arial"/>
                <a:sym typeface="Arial"/>
              </a:rPr>
              <a:t>proveedores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2;p5"/>
          <p:cNvSpPr txBox="1"/>
          <p:nvPr/>
        </p:nvSpPr>
        <p:spPr>
          <a:xfrm>
            <a:off x="3418200" y="2093848"/>
            <a:ext cx="1693440" cy="2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fontAlgn="ctr"/>
            <a:r>
              <a:rPr lang="es-AR" sz="1400" strike="noStrike" dirty="0" smtClean="0">
                <a:sym typeface="Arial"/>
              </a:rPr>
              <a:t>*</a:t>
            </a:r>
            <a:r>
              <a:rPr lang="es-AR" sz="1400" strike="noStrike" dirty="0" err="1" smtClean="0">
                <a:sym typeface="Arial"/>
              </a:rPr>
              <a:t>codproveedor</a:t>
            </a:r>
            <a:endParaRPr lang="es-AR" sz="1400" dirty="0"/>
          </a:p>
          <a:p>
            <a:pPr lvl="0"/>
            <a:r>
              <a:rPr lang="es-AR" sz="1400" strike="noStrike" dirty="0" smtClean="0">
                <a:sym typeface="Arial"/>
              </a:rPr>
              <a:t>*proveedor</a:t>
            </a:r>
          </a:p>
          <a:p>
            <a:pPr lvl="0"/>
            <a:r>
              <a:rPr lang="es-AR" sz="1400" strike="noStrike" dirty="0" smtClean="0">
                <a:sym typeface="Arial"/>
              </a:rPr>
              <a:t>*contacto</a:t>
            </a:r>
          </a:p>
          <a:p>
            <a:pPr lvl="0"/>
            <a:r>
              <a:rPr lang="es-AR" sz="1400" b="0" strike="noStrike" dirty="0" smtClean="0">
                <a:ea typeface="Arial"/>
                <a:cs typeface="Arial"/>
                <a:sym typeface="Arial"/>
              </a:rPr>
              <a:t>*</a:t>
            </a:r>
            <a:r>
              <a:rPr lang="es-AR" sz="1400" dirty="0" smtClean="0"/>
              <a:t>dirección</a:t>
            </a:r>
            <a:endParaRPr sz="1400" b="0" strike="noStrik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 smtClean="0">
                <a:ea typeface="Arial"/>
                <a:cs typeface="Arial"/>
                <a:sym typeface="Arial"/>
              </a:rPr>
              <a:t>*</a:t>
            </a:r>
            <a:r>
              <a:rPr lang="es-AR" sz="1400" dirty="0"/>
              <a:t>t</a:t>
            </a:r>
            <a:r>
              <a:rPr lang="es-AR" sz="1400" dirty="0" smtClean="0"/>
              <a:t>eléfono</a:t>
            </a:r>
            <a:endParaRPr sz="1400" b="0" strike="noStrik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>
                <a:ea typeface="Arial"/>
                <a:cs typeface="Arial"/>
                <a:sym typeface="Arial"/>
              </a:rPr>
              <a:t>*</a:t>
            </a:r>
            <a:r>
              <a:rPr lang="es-AR" sz="1400" b="0" strike="noStrike" dirty="0" smtClean="0">
                <a:ea typeface="Arial"/>
                <a:cs typeface="Arial"/>
                <a:sym typeface="Arial"/>
              </a:rPr>
              <a:t>Ingreso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78;p5"/>
          <p:cNvCxnSpPr/>
          <p:nvPr/>
        </p:nvCxnSpPr>
        <p:spPr>
          <a:xfrm>
            <a:off x="5259088" y="2780928"/>
            <a:ext cx="118512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42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Diagrama entidad relación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9" name="Picture 2" descr="C:\Users\Tania\Downloads\Diagrama 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55" y="404664"/>
            <a:ext cx="621769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Diagrama UML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2" descr="C:\Users\Tania\Downloads\Diagrama 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416824" cy="44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Diagrama de la relación de las tablas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6192688" cy="41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143</TotalTime>
  <Words>114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Boticario</vt:lpstr>
      <vt:lpstr>Casos de uso y diagramas</vt:lpstr>
      <vt:lpstr>Caso de uso de funciones del rol</vt:lpstr>
      <vt:lpstr>Caso de Entrada de Productos</vt:lpstr>
      <vt:lpstr>Caso de Registro de Productos</vt:lpstr>
      <vt:lpstr>Caso de Registro de Productos</vt:lpstr>
      <vt:lpstr>Caso de Registro de Proveedor</vt:lpstr>
      <vt:lpstr>Diagrama entidad relación</vt:lpstr>
      <vt:lpstr>Diagrama UML</vt:lpstr>
      <vt:lpstr>Diagrama de la relación de las tablas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 y diagramas</dc:title>
  <dc:creator>Tania</dc:creator>
  <cp:lastModifiedBy>Tania</cp:lastModifiedBy>
  <cp:revision>6</cp:revision>
  <dcterms:created xsi:type="dcterms:W3CDTF">2024-11-25T15:55:48Z</dcterms:created>
  <dcterms:modified xsi:type="dcterms:W3CDTF">2024-11-29T04:24:44Z</dcterms:modified>
</cp:coreProperties>
</file>