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89B7"/>
    <a:srgbClr val="68A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80E7-44BA-4312-9D0B-3EB3E46EB033}" type="datetimeFigureOut">
              <a:rPr lang="es-AR" smtClean="0"/>
              <a:t>25/11/2024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E15D587-B428-41BE-855A-2B59C7034DB4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80E7-44BA-4312-9D0B-3EB3E46EB033}" type="datetimeFigureOut">
              <a:rPr lang="es-AR" smtClean="0"/>
              <a:t>25/11/2024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587-B428-41BE-855A-2B59C7034DB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80E7-44BA-4312-9D0B-3EB3E46EB033}" type="datetimeFigureOut">
              <a:rPr lang="es-AR" smtClean="0"/>
              <a:t>25/11/2024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587-B428-41BE-855A-2B59C7034DB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80E7-44BA-4312-9D0B-3EB3E46EB033}" type="datetimeFigureOut">
              <a:rPr lang="es-AR" smtClean="0"/>
              <a:t>25/11/2024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587-B428-41BE-855A-2B59C7034DB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80E7-44BA-4312-9D0B-3EB3E46EB033}" type="datetimeFigureOut">
              <a:rPr lang="es-AR" smtClean="0"/>
              <a:t>25/11/2024</a:t>
            </a:fld>
            <a:endParaRPr lang="es-AR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587-B428-41BE-855A-2B59C7034DB4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80E7-44BA-4312-9D0B-3EB3E46EB033}" type="datetimeFigureOut">
              <a:rPr lang="es-AR" smtClean="0"/>
              <a:t>25/11/2024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587-B428-41BE-855A-2B59C7034DB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80E7-44BA-4312-9D0B-3EB3E46EB033}" type="datetimeFigureOut">
              <a:rPr lang="es-AR" smtClean="0"/>
              <a:t>25/11/2024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587-B428-41BE-855A-2B59C7034DB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80E7-44BA-4312-9D0B-3EB3E46EB033}" type="datetimeFigureOut">
              <a:rPr lang="es-AR" smtClean="0"/>
              <a:t>25/11/2024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587-B428-41BE-855A-2B59C7034DB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80E7-44BA-4312-9D0B-3EB3E46EB033}" type="datetimeFigureOut">
              <a:rPr lang="es-AR" smtClean="0"/>
              <a:t>25/11/2024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587-B428-41BE-855A-2B59C7034DB4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80E7-44BA-4312-9D0B-3EB3E46EB033}" type="datetimeFigureOut">
              <a:rPr lang="es-AR" smtClean="0"/>
              <a:t>25/11/2024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587-B428-41BE-855A-2B59C7034DB4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80E7-44BA-4312-9D0B-3EB3E46EB033}" type="datetimeFigureOut">
              <a:rPr lang="es-AR" smtClean="0"/>
              <a:t>25/11/2024</a:t>
            </a:fld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587-B428-41BE-855A-2B59C7034DB4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BFB80E7-44BA-4312-9D0B-3EB3E46EB033}" type="datetimeFigureOut">
              <a:rPr lang="es-AR" smtClean="0"/>
              <a:t>25/11/2024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E15D587-B428-41BE-855A-2B59C7034DB4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Sistema de gestión de stock</a:t>
            </a:r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Casos de uso y diagramas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4472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Caso de uso de funciones del rol</a:t>
            </a:r>
            <a:endParaRPr lang="es-A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5 Marcador de posición de imagen"/>
          <p:cNvSpPr>
            <a:spLocks noGrp="1"/>
          </p:cNvSpPr>
          <p:nvPr>
            <p:ph type="pic" idx="1"/>
          </p:nvPr>
        </p:nvSpPr>
        <p:spPr>
          <a:xfrm>
            <a:off x="150480" y="692696"/>
            <a:ext cx="8814008" cy="4116288"/>
          </a:xfrm>
        </p:spPr>
      </p:sp>
      <p:pic>
        <p:nvPicPr>
          <p:cNvPr id="17" name="Google Shape;9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0480" y="1828750"/>
            <a:ext cx="1267560" cy="170572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02;p1"/>
          <p:cNvSpPr/>
          <p:nvPr/>
        </p:nvSpPr>
        <p:spPr>
          <a:xfrm>
            <a:off x="1809720" y="942120"/>
            <a:ext cx="2021040" cy="10684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Ingresa usuarios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03;p1"/>
          <p:cNvCxnSpPr/>
          <p:nvPr/>
        </p:nvCxnSpPr>
        <p:spPr>
          <a:xfrm rot="10800000" flipH="1">
            <a:off x="1406192" y="1828751"/>
            <a:ext cx="618840" cy="65628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" name="Google Shape;105;p1"/>
          <p:cNvCxnSpPr/>
          <p:nvPr/>
        </p:nvCxnSpPr>
        <p:spPr>
          <a:xfrm>
            <a:off x="1320120" y="2711398"/>
            <a:ext cx="1053000" cy="3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" name="Google Shape;107;p1"/>
          <p:cNvCxnSpPr/>
          <p:nvPr/>
        </p:nvCxnSpPr>
        <p:spPr>
          <a:xfrm>
            <a:off x="1418040" y="2973960"/>
            <a:ext cx="857160" cy="444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" name="Google Shape;108;p1"/>
          <p:cNvSpPr/>
          <p:nvPr/>
        </p:nvSpPr>
        <p:spPr>
          <a:xfrm>
            <a:off x="309474" y="3649585"/>
            <a:ext cx="1715558" cy="56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 smtClean="0"/>
              <a:t>Administrador</a:t>
            </a:r>
            <a:endParaRPr sz="1400" b="0" i="0" u="none" strike="noStrike" cap="none" dirty="0">
              <a:sym typeface="Arial"/>
            </a:endParaRPr>
          </a:p>
        </p:txBody>
      </p:sp>
      <p:pic>
        <p:nvPicPr>
          <p:cNvPr id="23" name="Google Shape;10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33720" y="1609920"/>
            <a:ext cx="1378440" cy="19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110;p1"/>
          <p:cNvSpPr/>
          <p:nvPr/>
        </p:nvSpPr>
        <p:spPr>
          <a:xfrm>
            <a:off x="6752160" y="952560"/>
            <a:ext cx="1788120" cy="114264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Consulta el stock del producto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11;p1"/>
          <p:cNvSpPr/>
          <p:nvPr/>
        </p:nvSpPr>
        <p:spPr>
          <a:xfrm>
            <a:off x="7020272" y="3501008"/>
            <a:ext cx="1777680" cy="111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 smtClean="0"/>
              <a:t>Consulta historial de entradas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113;p1"/>
          <p:cNvCxnSpPr/>
          <p:nvPr/>
        </p:nvCxnSpPr>
        <p:spPr>
          <a:xfrm rot="10800000" flipH="1">
            <a:off x="6022080" y="1915560"/>
            <a:ext cx="994680" cy="6033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" name="Google Shape;114;p1"/>
          <p:cNvCxnSpPr/>
          <p:nvPr/>
        </p:nvCxnSpPr>
        <p:spPr>
          <a:xfrm>
            <a:off x="5940152" y="3140968"/>
            <a:ext cx="1076608" cy="5086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" name="Google Shape;116;p1"/>
          <p:cNvSpPr/>
          <p:nvPr/>
        </p:nvSpPr>
        <p:spPr>
          <a:xfrm>
            <a:off x="4526652" y="3746525"/>
            <a:ext cx="18645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b="0" i="0" u="none" strike="noStrike" cap="none" dirty="0" smtClean="0">
                <a:ea typeface="Arial"/>
                <a:cs typeface="Arial"/>
                <a:sym typeface="Arial"/>
              </a:rPr>
              <a:t>Vendedor</a:t>
            </a:r>
            <a:endParaRPr sz="1400" b="0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29" name="Google Shape;102;p1"/>
          <p:cNvSpPr/>
          <p:nvPr/>
        </p:nvSpPr>
        <p:spPr>
          <a:xfrm>
            <a:off x="2376016" y="2211767"/>
            <a:ext cx="2021040" cy="10684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Ingresa productos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02;p1"/>
          <p:cNvSpPr/>
          <p:nvPr/>
        </p:nvSpPr>
        <p:spPr>
          <a:xfrm>
            <a:off x="2043022" y="3534480"/>
            <a:ext cx="2021040" cy="10684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Ingresa proveedores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31 Conector recto"/>
          <p:cNvCxnSpPr>
            <a:stCxn id="6" idx="0"/>
            <a:endCxn id="6" idx="2"/>
          </p:cNvCxnSpPr>
          <p:nvPr/>
        </p:nvCxnSpPr>
        <p:spPr>
          <a:xfrm>
            <a:off x="4557484" y="692696"/>
            <a:ext cx="0" cy="4116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17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Caso de Entrada de Productos</a:t>
            </a:r>
            <a:endParaRPr lang="es-A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5 Marcador de posición de imagen"/>
          <p:cNvSpPr>
            <a:spLocks noGrp="1"/>
          </p:cNvSpPr>
          <p:nvPr>
            <p:ph type="pic" idx="1"/>
          </p:nvPr>
        </p:nvSpPr>
        <p:spPr>
          <a:xfrm>
            <a:off x="150480" y="692696"/>
            <a:ext cx="8814008" cy="4116288"/>
          </a:xfrm>
        </p:spPr>
      </p:sp>
      <p:sp>
        <p:nvSpPr>
          <p:cNvPr id="31" name="Google Shape;121;p2"/>
          <p:cNvSpPr/>
          <p:nvPr/>
        </p:nvSpPr>
        <p:spPr>
          <a:xfrm>
            <a:off x="2900160" y="1763640"/>
            <a:ext cx="1492080" cy="102312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 b="0" i="0" u="none" strike="noStrike" cap="none" dirty="0" err="1" smtClean="0">
                <a:latin typeface="Arial"/>
                <a:ea typeface="Arial"/>
                <a:cs typeface="Arial"/>
                <a:sym typeface="Arial"/>
              </a:rPr>
              <a:t>Envia</a:t>
            </a:r>
            <a:r>
              <a:rPr lang="es-AR" sz="1500" dirty="0"/>
              <a:t> </a:t>
            </a:r>
            <a:r>
              <a:rPr lang="es-AR" sz="1500" dirty="0" smtClean="0"/>
              <a:t>productos</a:t>
            </a:r>
            <a:endParaRPr lang="es-AR" sz="1500" b="0" i="0" u="none" strike="noStrike" cap="none" dirty="0" smtClean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123;p2"/>
          <p:cNvCxnSpPr/>
          <p:nvPr/>
        </p:nvCxnSpPr>
        <p:spPr>
          <a:xfrm flipV="1">
            <a:off x="1755000" y="2422440"/>
            <a:ext cx="1145160" cy="65016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oogle Shape;125;p2"/>
          <p:cNvCxnSpPr>
            <a:stCxn id="31" idx="6"/>
          </p:cNvCxnSpPr>
          <p:nvPr/>
        </p:nvCxnSpPr>
        <p:spPr>
          <a:xfrm>
            <a:off x="4392240" y="2275200"/>
            <a:ext cx="920280" cy="303480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oogle Shape;126;p2"/>
          <p:cNvCxnSpPr/>
          <p:nvPr/>
        </p:nvCxnSpPr>
        <p:spPr>
          <a:xfrm rot="10800000" flipH="1">
            <a:off x="6508048" y="2132856"/>
            <a:ext cx="1016280" cy="416160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Google Shape;127;p2"/>
          <p:cNvSpPr/>
          <p:nvPr/>
        </p:nvSpPr>
        <p:spPr>
          <a:xfrm>
            <a:off x="7452320" y="1340768"/>
            <a:ext cx="1516400" cy="126252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Ingresa productos</a:t>
            </a:r>
            <a:endParaRPr sz="15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28;p2"/>
          <p:cNvSpPr/>
          <p:nvPr/>
        </p:nvSpPr>
        <p:spPr>
          <a:xfrm>
            <a:off x="7604696" y="3789040"/>
            <a:ext cx="1503808" cy="105444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Registro de entrada</a:t>
            </a:r>
            <a:endParaRPr sz="15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134;p2"/>
          <p:cNvCxnSpPr/>
          <p:nvPr/>
        </p:nvCxnSpPr>
        <p:spPr>
          <a:xfrm flipH="1">
            <a:off x="8100392" y="2564904"/>
            <a:ext cx="63360" cy="1251720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Google Shape;9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7440" y="2348880"/>
            <a:ext cx="1267560" cy="1705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9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92080" y="2154913"/>
            <a:ext cx="1267560" cy="170572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6 CuadroTexto"/>
          <p:cNvSpPr txBox="1"/>
          <p:nvPr/>
        </p:nvSpPr>
        <p:spPr>
          <a:xfrm>
            <a:off x="683568" y="4149080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Proveedor</a:t>
            </a:r>
            <a:endParaRPr lang="es-AR" sz="1600" dirty="0"/>
          </a:p>
        </p:txBody>
      </p:sp>
      <p:sp>
        <p:nvSpPr>
          <p:cNvPr id="8" name="7 CuadroTexto"/>
          <p:cNvSpPr txBox="1"/>
          <p:nvPr/>
        </p:nvSpPr>
        <p:spPr>
          <a:xfrm>
            <a:off x="5224156" y="3933056"/>
            <a:ext cx="1724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Administrador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5033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Caso de Registro de Productos</a:t>
            </a:r>
            <a:endParaRPr lang="es-A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5 Marcador de posición de imagen"/>
          <p:cNvSpPr>
            <a:spLocks noGrp="1"/>
          </p:cNvSpPr>
          <p:nvPr>
            <p:ph type="pic" idx="1"/>
          </p:nvPr>
        </p:nvSpPr>
        <p:spPr>
          <a:xfrm>
            <a:off x="150480" y="692696"/>
            <a:ext cx="8814008" cy="4116288"/>
          </a:xfrm>
        </p:spPr>
      </p:sp>
      <p:sp>
        <p:nvSpPr>
          <p:cNvPr id="17" name="Google Shape;159;p4"/>
          <p:cNvSpPr/>
          <p:nvPr/>
        </p:nvSpPr>
        <p:spPr>
          <a:xfrm>
            <a:off x="4139952" y="953832"/>
            <a:ext cx="1830960" cy="963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0" strike="noStrike" dirty="0">
                <a:latin typeface="Arial"/>
                <a:ea typeface="Arial"/>
                <a:cs typeface="Arial"/>
                <a:sym typeface="Arial"/>
              </a:rPr>
              <a:t>Registro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60;p4"/>
          <p:cNvCxnSpPr/>
          <p:nvPr/>
        </p:nvCxnSpPr>
        <p:spPr>
          <a:xfrm>
            <a:off x="2021400" y="1340768"/>
            <a:ext cx="211644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61;p4"/>
          <p:cNvCxnSpPr/>
          <p:nvPr/>
        </p:nvCxnSpPr>
        <p:spPr>
          <a:xfrm>
            <a:off x="5960936" y="1309088"/>
            <a:ext cx="1779416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162;p4"/>
          <p:cNvCxnSpPr/>
          <p:nvPr/>
        </p:nvCxnSpPr>
        <p:spPr>
          <a:xfrm flipH="1">
            <a:off x="3347864" y="1680408"/>
            <a:ext cx="952560" cy="11005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1" name="Google Shape;163;p4"/>
          <p:cNvSpPr/>
          <p:nvPr/>
        </p:nvSpPr>
        <p:spPr>
          <a:xfrm>
            <a:off x="2232000" y="2636912"/>
            <a:ext cx="1461240" cy="11377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 b="0" strike="noStrike" dirty="0">
                <a:latin typeface="Arial"/>
                <a:ea typeface="Arial"/>
                <a:cs typeface="Arial"/>
                <a:sym typeface="Arial"/>
              </a:rPr>
              <a:t>Ingreso </a:t>
            </a:r>
            <a:r>
              <a:rPr lang="es-AR" sz="1500" b="0" strike="noStrike" dirty="0" smtClean="0">
                <a:latin typeface="Arial"/>
                <a:ea typeface="Arial"/>
                <a:cs typeface="Arial"/>
                <a:sym typeface="Arial"/>
              </a:rPr>
              <a:t>datos del producto</a:t>
            </a:r>
            <a:endParaRPr sz="15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164;p4"/>
          <p:cNvCxnSpPr/>
          <p:nvPr/>
        </p:nvCxnSpPr>
        <p:spPr>
          <a:xfrm flipH="1">
            <a:off x="4307400" y="1844824"/>
            <a:ext cx="540000" cy="15771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3" name="Google Shape;165;p4"/>
          <p:cNvSpPr/>
          <p:nvPr/>
        </p:nvSpPr>
        <p:spPr>
          <a:xfrm>
            <a:off x="3635896" y="3429000"/>
            <a:ext cx="1552284" cy="10054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 b="0" strike="noStrike" dirty="0">
                <a:latin typeface="Arial"/>
                <a:ea typeface="Arial"/>
                <a:cs typeface="Arial"/>
                <a:sym typeface="Arial"/>
              </a:rPr>
              <a:t>Captura </a:t>
            </a:r>
            <a:r>
              <a:rPr lang="es-AR" sz="1500" b="0" strike="noStrike" dirty="0" smtClean="0">
                <a:latin typeface="Arial"/>
                <a:ea typeface="Arial"/>
                <a:cs typeface="Arial"/>
                <a:sym typeface="Arial"/>
              </a:rPr>
              <a:t>fecha/hora y cantidad</a:t>
            </a:r>
            <a:endParaRPr sz="15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168;p4"/>
          <p:cNvCxnSpPr/>
          <p:nvPr/>
        </p:nvCxnSpPr>
        <p:spPr>
          <a:xfrm>
            <a:off x="5376240" y="1864432"/>
            <a:ext cx="444600" cy="14925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5" name="Google Shape;169;p4"/>
          <p:cNvSpPr/>
          <p:nvPr/>
        </p:nvSpPr>
        <p:spPr>
          <a:xfrm>
            <a:off x="5376240" y="3322133"/>
            <a:ext cx="1572024" cy="118698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 b="0" strike="noStrike" dirty="0">
                <a:latin typeface="Arial"/>
                <a:ea typeface="Arial"/>
                <a:cs typeface="Arial"/>
                <a:sym typeface="Arial"/>
              </a:rPr>
              <a:t>Informa </a:t>
            </a:r>
            <a:r>
              <a:rPr lang="es-AR" sz="1500" dirty="0" smtClean="0"/>
              <a:t>cantidad</a:t>
            </a:r>
            <a:endParaRPr sz="15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70;p4"/>
          <p:cNvSpPr txBox="1"/>
          <p:nvPr/>
        </p:nvSpPr>
        <p:spPr>
          <a:xfrm>
            <a:off x="582000" y="2567550"/>
            <a:ext cx="14394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/>
              <a:t>Proveedor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9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209" y="866696"/>
            <a:ext cx="1267560" cy="1705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9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96336" y="866696"/>
            <a:ext cx="1267560" cy="1705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972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Caso de Registro de Productos</a:t>
            </a:r>
            <a:endParaRPr lang="es-A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5 Marcador de posición de imagen"/>
          <p:cNvSpPr>
            <a:spLocks noGrp="1"/>
          </p:cNvSpPr>
          <p:nvPr>
            <p:ph type="pic" idx="1"/>
          </p:nvPr>
        </p:nvSpPr>
        <p:spPr>
          <a:xfrm>
            <a:off x="150480" y="692696"/>
            <a:ext cx="8814008" cy="4116288"/>
          </a:xfrm>
        </p:spPr>
      </p:sp>
      <p:sp>
        <p:nvSpPr>
          <p:cNvPr id="17" name="Google Shape;159;p4"/>
          <p:cNvSpPr/>
          <p:nvPr/>
        </p:nvSpPr>
        <p:spPr>
          <a:xfrm>
            <a:off x="4139952" y="953832"/>
            <a:ext cx="1830960" cy="963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0" strike="noStrike" dirty="0">
                <a:latin typeface="Arial"/>
                <a:ea typeface="Arial"/>
                <a:cs typeface="Arial"/>
                <a:sym typeface="Arial"/>
              </a:rPr>
              <a:t>Registro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60;p4"/>
          <p:cNvCxnSpPr/>
          <p:nvPr/>
        </p:nvCxnSpPr>
        <p:spPr>
          <a:xfrm>
            <a:off x="2021400" y="1340768"/>
            <a:ext cx="211644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61;p4"/>
          <p:cNvCxnSpPr/>
          <p:nvPr/>
        </p:nvCxnSpPr>
        <p:spPr>
          <a:xfrm>
            <a:off x="5960936" y="1309088"/>
            <a:ext cx="1779416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162;p4"/>
          <p:cNvCxnSpPr/>
          <p:nvPr/>
        </p:nvCxnSpPr>
        <p:spPr>
          <a:xfrm flipH="1">
            <a:off x="3347864" y="1680408"/>
            <a:ext cx="952560" cy="11005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1" name="Google Shape;163;p4"/>
          <p:cNvSpPr/>
          <p:nvPr/>
        </p:nvSpPr>
        <p:spPr>
          <a:xfrm>
            <a:off x="2232000" y="2636912"/>
            <a:ext cx="1461240" cy="11377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 b="0" strike="noStrike" dirty="0">
                <a:latin typeface="Arial"/>
                <a:ea typeface="Arial"/>
                <a:cs typeface="Arial"/>
                <a:sym typeface="Arial"/>
              </a:rPr>
              <a:t>Ingreso </a:t>
            </a:r>
            <a:r>
              <a:rPr lang="es-AR" sz="1500" b="0" strike="noStrike" dirty="0" smtClean="0">
                <a:latin typeface="Arial"/>
                <a:ea typeface="Arial"/>
                <a:cs typeface="Arial"/>
                <a:sym typeface="Arial"/>
              </a:rPr>
              <a:t>datos del producto</a:t>
            </a:r>
            <a:endParaRPr sz="15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164;p4"/>
          <p:cNvCxnSpPr/>
          <p:nvPr/>
        </p:nvCxnSpPr>
        <p:spPr>
          <a:xfrm flipH="1">
            <a:off x="4307400" y="1844824"/>
            <a:ext cx="540000" cy="15771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3" name="Google Shape;165;p4"/>
          <p:cNvSpPr/>
          <p:nvPr/>
        </p:nvSpPr>
        <p:spPr>
          <a:xfrm>
            <a:off x="3635896" y="3429000"/>
            <a:ext cx="1552284" cy="10054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 b="0" strike="noStrike" dirty="0">
                <a:latin typeface="Arial"/>
                <a:ea typeface="Arial"/>
                <a:cs typeface="Arial"/>
                <a:sym typeface="Arial"/>
              </a:rPr>
              <a:t>Captura </a:t>
            </a:r>
            <a:r>
              <a:rPr lang="es-AR" sz="1500" b="0" strike="noStrike" dirty="0" smtClean="0">
                <a:latin typeface="Arial"/>
                <a:ea typeface="Arial"/>
                <a:cs typeface="Arial"/>
                <a:sym typeface="Arial"/>
              </a:rPr>
              <a:t>fecha/hora y cantidad</a:t>
            </a:r>
            <a:endParaRPr sz="15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168;p4"/>
          <p:cNvCxnSpPr/>
          <p:nvPr/>
        </p:nvCxnSpPr>
        <p:spPr>
          <a:xfrm>
            <a:off x="5376240" y="1864432"/>
            <a:ext cx="444600" cy="14925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5" name="Google Shape;169;p4"/>
          <p:cNvSpPr/>
          <p:nvPr/>
        </p:nvSpPr>
        <p:spPr>
          <a:xfrm>
            <a:off x="5376240" y="3322133"/>
            <a:ext cx="1572024" cy="118698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 b="0" strike="noStrike" dirty="0">
                <a:latin typeface="Arial"/>
                <a:ea typeface="Arial"/>
                <a:cs typeface="Arial"/>
                <a:sym typeface="Arial"/>
              </a:rPr>
              <a:t>Informa </a:t>
            </a:r>
            <a:r>
              <a:rPr lang="es-AR" sz="1500" dirty="0" smtClean="0"/>
              <a:t>cantidad</a:t>
            </a:r>
            <a:endParaRPr sz="15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70;p4"/>
          <p:cNvSpPr txBox="1"/>
          <p:nvPr/>
        </p:nvSpPr>
        <p:spPr>
          <a:xfrm>
            <a:off x="582000" y="2567550"/>
            <a:ext cx="14394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/>
              <a:t>Proveedor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9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209" y="866696"/>
            <a:ext cx="1267560" cy="1705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9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96336" y="866696"/>
            <a:ext cx="1267560" cy="1705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407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Caso de Registro de Proveedor</a:t>
            </a:r>
            <a:endParaRPr lang="es-A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5 Marcador de posición de imagen"/>
          <p:cNvSpPr>
            <a:spLocks noGrp="1"/>
          </p:cNvSpPr>
          <p:nvPr>
            <p:ph type="pic" idx="1"/>
          </p:nvPr>
        </p:nvSpPr>
        <p:spPr>
          <a:xfrm>
            <a:off x="150480" y="692696"/>
            <a:ext cx="8814008" cy="4116288"/>
          </a:xfrm>
        </p:spPr>
      </p:sp>
      <p:sp>
        <p:nvSpPr>
          <p:cNvPr id="26" name="Google Shape;170;p4"/>
          <p:cNvSpPr txBox="1"/>
          <p:nvPr/>
        </p:nvSpPr>
        <p:spPr>
          <a:xfrm>
            <a:off x="1043608" y="3557172"/>
            <a:ext cx="14394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/>
              <a:t>Jefe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9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6168" y="1939295"/>
            <a:ext cx="1267560" cy="1705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99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60232" y="2011303"/>
            <a:ext cx="1267560" cy="170572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70;p4"/>
          <p:cNvSpPr txBox="1"/>
          <p:nvPr/>
        </p:nvSpPr>
        <p:spPr>
          <a:xfrm>
            <a:off x="6444208" y="3572836"/>
            <a:ext cx="1800200" cy="504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/>
              <a:t>Administrador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178;p5"/>
          <p:cNvCxnSpPr/>
          <p:nvPr/>
        </p:nvCxnSpPr>
        <p:spPr>
          <a:xfrm>
            <a:off x="2074320" y="2780928"/>
            <a:ext cx="118512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179;p5"/>
          <p:cNvSpPr/>
          <p:nvPr/>
        </p:nvSpPr>
        <p:spPr>
          <a:xfrm>
            <a:off x="3259440" y="1484784"/>
            <a:ext cx="2010960" cy="31960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" name="Google Shape;180;p5"/>
          <p:cNvCxnSpPr/>
          <p:nvPr/>
        </p:nvCxnSpPr>
        <p:spPr>
          <a:xfrm>
            <a:off x="3259440" y="1988008"/>
            <a:ext cx="201096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181;p5"/>
          <p:cNvSpPr txBox="1"/>
          <p:nvPr/>
        </p:nvSpPr>
        <p:spPr>
          <a:xfrm>
            <a:off x="3529437" y="1620438"/>
            <a:ext cx="1470966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 dirty="0" smtClean="0">
                <a:latin typeface="Arial"/>
                <a:ea typeface="Arial"/>
                <a:cs typeface="Arial"/>
                <a:sym typeface="Arial"/>
              </a:rPr>
              <a:t>proveedores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82;p5"/>
          <p:cNvSpPr txBox="1"/>
          <p:nvPr/>
        </p:nvSpPr>
        <p:spPr>
          <a:xfrm>
            <a:off x="3418200" y="2093848"/>
            <a:ext cx="1693440" cy="247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fontAlgn="ctr"/>
            <a:r>
              <a:rPr lang="es-AR" sz="1400" strike="noStrike" dirty="0" smtClean="0">
                <a:sym typeface="Arial"/>
              </a:rPr>
              <a:t>*</a:t>
            </a:r>
            <a:r>
              <a:rPr lang="es-AR" sz="1400" strike="noStrike" dirty="0" err="1" smtClean="0">
                <a:sym typeface="Arial"/>
              </a:rPr>
              <a:t>codproveedor</a:t>
            </a:r>
            <a:endParaRPr lang="es-AR" sz="1400" dirty="0"/>
          </a:p>
          <a:p>
            <a:pPr lvl="0"/>
            <a:r>
              <a:rPr lang="es-AR" sz="1400" strike="noStrike" dirty="0" smtClean="0">
                <a:sym typeface="Arial"/>
              </a:rPr>
              <a:t>*proveedor</a:t>
            </a:r>
          </a:p>
          <a:p>
            <a:pPr lvl="0"/>
            <a:r>
              <a:rPr lang="es-AR" sz="1400" strike="noStrike" dirty="0" smtClean="0">
                <a:sym typeface="Arial"/>
              </a:rPr>
              <a:t>*contacto</a:t>
            </a:r>
          </a:p>
          <a:p>
            <a:pPr lvl="0"/>
            <a:r>
              <a:rPr lang="es-AR" sz="1400" b="0" strike="noStrike" dirty="0" smtClean="0">
                <a:ea typeface="Arial"/>
                <a:cs typeface="Arial"/>
                <a:sym typeface="Arial"/>
              </a:rPr>
              <a:t>*</a:t>
            </a:r>
            <a:r>
              <a:rPr lang="es-AR" sz="1400" dirty="0" smtClean="0"/>
              <a:t>dirección</a:t>
            </a:r>
            <a:endParaRPr sz="1400" b="0" strike="noStrike" dirty="0"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strike="noStrike" dirty="0" smtClean="0">
                <a:ea typeface="Arial"/>
                <a:cs typeface="Arial"/>
                <a:sym typeface="Arial"/>
              </a:rPr>
              <a:t>*</a:t>
            </a:r>
            <a:r>
              <a:rPr lang="es-AR" sz="1400" dirty="0"/>
              <a:t>t</a:t>
            </a:r>
            <a:r>
              <a:rPr lang="es-AR" sz="1400" dirty="0" smtClean="0"/>
              <a:t>eléfono</a:t>
            </a:r>
            <a:endParaRPr sz="1400" b="0" strike="noStrike" dirty="0"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strike="noStrike" dirty="0">
                <a:ea typeface="Arial"/>
                <a:cs typeface="Arial"/>
                <a:sym typeface="Arial"/>
              </a:rPr>
              <a:t>*</a:t>
            </a:r>
            <a:r>
              <a:rPr lang="es-AR" sz="1400" b="0" strike="noStrike" dirty="0" smtClean="0">
                <a:ea typeface="Arial"/>
                <a:cs typeface="Arial"/>
                <a:sym typeface="Arial"/>
              </a:rPr>
              <a:t>Ingreso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Google Shape;178;p5"/>
          <p:cNvCxnSpPr/>
          <p:nvPr/>
        </p:nvCxnSpPr>
        <p:spPr>
          <a:xfrm>
            <a:off x="5259088" y="2780928"/>
            <a:ext cx="118512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429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Diagrama entidad relación</a:t>
            </a:r>
            <a:endParaRPr lang="es-A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9" name="Picture 2" descr="C:\Users\Tania\Downloads\Diagrama M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55" y="404664"/>
            <a:ext cx="6217697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3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Diagrama UML</a:t>
            </a:r>
            <a:endParaRPr lang="es-A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2" descr="C:\Users\Tania\Downloads\Diagrama U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4"/>
            <a:ext cx="7416824" cy="446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87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ticario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Boticario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oticari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138</TotalTime>
  <Words>107</Words>
  <Application>Microsoft Office PowerPoint</Application>
  <PresentationFormat>Presentación en pantalla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Boticario</vt:lpstr>
      <vt:lpstr>Casos de uso y diagramas</vt:lpstr>
      <vt:lpstr>Caso de uso de funciones del rol</vt:lpstr>
      <vt:lpstr>Caso de Entrada de Productos</vt:lpstr>
      <vt:lpstr>Caso de Registro de Productos</vt:lpstr>
      <vt:lpstr>Caso de Registro de Productos</vt:lpstr>
      <vt:lpstr>Caso de Registro de Proveedor</vt:lpstr>
      <vt:lpstr>Diagrama entidad relación</vt:lpstr>
      <vt:lpstr>Diagrama UML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Casos de uso y diagramas</dc:title>
  <dc:creator>Tania</dc:creator>
  <cp:lastModifiedBy>Tania</cp:lastModifiedBy>
  <cp:revision>5</cp:revision>
  <dcterms:created xsi:type="dcterms:W3CDTF">2024-11-25T15:55:48Z</dcterms:created>
  <dcterms:modified xsi:type="dcterms:W3CDTF">2024-11-25T18:14:36Z</dcterms:modified>
</cp:coreProperties>
</file>