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60" r:id="rId5"/>
  </p:sldIdLst>
  <p:sldSz cx="10080625" cy="5670550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gKR1xLEHu3aUGAp5digbnO5Y0p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486" y="24"/>
      </p:cViewPr>
      <p:guideLst>
        <p:guide orient="horz" pos="1786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966814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01688"/>
            <a:ext cx="7126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 over Content" type="objOverTx">
  <p:cSld name="OBJECT_OVER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body" idx="2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4 Content" type="fourObj">
  <p:cSld name="FOUR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4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2"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3"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4"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body" idx="5"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6"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ubTitle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entered Text" type="objOnly">
  <p:cSld name="OBJECT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subTitle" idx="1"/>
          </p:nvPr>
        </p:nvSpPr>
        <p:spPr>
          <a:xfrm>
            <a:off x="504000" y="226080"/>
            <a:ext cx="9071280" cy="43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and Content" type="twoObjAndObj">
  <p:cSld name="TWO_OBJECTS_AND_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ontent and 2 Content" type="objAndTwoObj">
  <p:cSld name="OBJECT_AND_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3"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2 Content over Content" type="twoObjOverTx">
  <p:cSld name="TWO_OBJECTS_OVER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body" idx="2"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3"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ftr" idx="1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dt" idx="10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sz="14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body" idx="1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480" y="1662840"/>
            <a:ext cx="1325520" cy="18716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1"/>
          <p:cNvCxnSpPr/>
          <p:nvPr/>
        </p:nvCxnSpPr>
        <p:spPr>
          <a:xfrm>
            <a:off x="4297700" y="1019635"/>
            <a:ext cx="300" cy="5259900"/>
          </a:xfrm>
          <a:prstGeom prst="straightConnector1">
            <a:avLst/>
          </a:prstGeom>
          <a:noFill/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1" name="Google Shape;101;p1"/>
          <p:cNvSpPr/>
          <p:nvPr/>
        </p:nvSpPr>
        <p:spPr>
          <a:xfrm>
            <a:off x="3196500" y="180350"/>
            <a:ext cx="2952300" cy="7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6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Casos de uso</a:t>
            </a:r>
            <a:r>
              <a:rPr lang="es-AR" sz="2200" b="0" i="0" u="none" strike="noStrike" cap="none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200" b="0" i="0" u="none" strike="noStrike" cap="non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809720" y="942120"/>
            <a:ext cx="2021040" cy="1068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usuarios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3" name="Google Shape;103;p1"/>
          <p:cNvCxnSpPr/>
          <p:nvPr/>
        </p:nvCxnSpPr>
        <p:spPr>
          <a:xfrm rot="10800000" flipH="1">
            <a:off x="1406192" y="1828751"/>
            <a:ext cx="618840" cy="6562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5" name="Google Shape;105;p1"/>
          <p:cNvCxnSpPr/>
          <p:nvPr/>
        </p:nvCxnSpPr>
        <p:spPr>
          <a:xfrm>
            <a:off x="1320120" y="2711398"/>
            <a:ext cx="1053000" cy="3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07" name="Google Shape;107;p1"/>
          <p:cNvCxnSpPr/>
          <p:nvPr/>
        </p:nvCxnSpPr>
        <p:spPr>
          <a:xfrm>
            <a:off x="1418040" y="2973960"/>
            <a:ext cx="857160" cy="4446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08" name="Google Shape;108;p1"/>
          <p:cNvSpPr/>
          <p:nvPr/>
        </p:nvSpPr>
        <p:spPr>
          <a:xfrm>
            <a:off x="309474" y="3649585"/>
            <a:ext cx="1500246" cy="562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600" dirty="0" smtClean="0"/>
              <a:t>Administrador</a:t>
            </a:r>
            <a:endParaRPr sz="1600" b="0" i="0" u="none" strike="noStrike" cap="none" dirty="0">
              <a:sym typeface="Arial"/>
            </a:endParaRPr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53280" y="1609920"/>
            <a:ext cx="1378440" cy="1945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6752160" y="952560"/>
            <a:ext cx="1788120" cy="114264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Consulta el stock del producto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7416576" y="3595854"/>
            <a:ext cx="1777680" cy="11106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 smtClean="0"/>
              <a:t>Consulta historial de entradas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1"/>
          <p:cNvCxnSpPr/>
          <p:nvPr/>
        </p:nvCxnSpPr>
        <p:spPr>
          <a:xfrm rot="10800000" flipH="1">
            <a:off x="6022080" y="1915560"/>
            <a:ext cx="994680" cy="6033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4" name="Google Shape;114;p1"/>
          <p:cNvCxnSpPr/>
          <p:nvPr/>
        </p:nvCxnSpPr>
        <p:spPr>
          <a:xfrm>
            <a:off x="6069780" y="3272233"/>
            <a:ext cx="1346796" cy="647242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16" name="Google Shape;116;p1"/>
          <p:cNvSpPr/>
          <p:nvPr/>
        </p:nvSpPr>
        <p:spPr>
          <a:xfrm>
            <a:off x="4526652" y="3746525"/>
            <a:ext cx="1864500" cy="34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Vendedor</a:t>
            </a:r>
            <a:endParaRPr sz="18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2;p1"/>
          <p:cNvSpPr/>
          <p:nvPr/>
        </p:nvSpPr>
        <p:spPr>
          <a:xfrm>
            <a:off x="2376016" y="2211767"/>
            <a:ext cx="2021040" cy="1068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productos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2;p1"/>
          <p:cNvSpPr/>
          <p:nvPr/>
        </p:nvSpPr>
        <p:spPr>
          <a:xfrm>
            <a:off x="2043022" y="3534480"/>
            <a:ext cx="2021040" cy="1068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proveedores</a:t>
            </a:r>
            <a:endParaRPr sz="16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/>
          <p:nvPr/>
        </p:nvSpPr>
        <p:spPr>
          <a:xfrm>
            <a:off x="2900160" y="1763640"/>
            <a:ext cx="1492080" cy="102312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i="0" u="none" strike="noStrike" cap="none" dirty="0" err="1" smtClean="0">
                <a:latin typeface="Arial"/>
                <a:ea typeface="Arial"/>
                <a:cs typeface="Arial"/>
                <a:sym typeface="Arial"/>
              </a:rPr>
              <a:t>Envia</a:t>
            </a:r>
            <a:r>
              <a:rPr lang="es-AR" sz="1500" dirty="0"/>
              <a:t> </a:t>
            </a:r>
            <a:r>
              <a:rPr lang="es-AR" sz="1500" dirty="0" smtClean="0"/>
              <a:t>productos</a:t>
            </a:r>
            <a:endParaRPr lang="es-AR" sz="1500" b="0" i="0" u="none" strike="noStrike" cap="none" dirty="0" smtClean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960" y="2333160"/>
            <a:ext cx="1247040" cy="19375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2"/>
          <p:cNvCxnSpPr/>
          <p:nvPr/>
        </p:nvCxnSpPr>
        <p:spPr>
          <a:xfrm flipV="1">
            <a:off x="1755000" y="2422440"/>
            <a:ext cx="1145160" cy="6501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24" name="Google Shape;12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04200" y="2086560"/>
            <a:ext cx="1248840" cy="19994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5" name="Google Shape;125;p2"/>
          <p:cNvCxnSpPr>
            <a:stCxn id="121" idx="6"/>
          </p:cNvCxnSpPr>
          <p:nvPr/>
        </p:nvCxnSpPr>
        <p:spPr>
          <a:xfrm>
            <a:off x="4392240" y="2275200"/>
            <a:ext cx="1184880" cy="3686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26" name="Google Shape;126;p2"/>
          <p:cNvCxnSpPr/>
          <p:nvPr/>
        </p:nvCxnSpPr>
        <p:spPr>
          <a:xfrm rot="10800000" flipH="1">
            <a:off x="6900120" y="2370600"/>
            <a:ext cx="1016280" cy="4161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27" name="Google Shape;127;p2"/>
          <p:cNvSpPr/>
          <p:nvPr/>
        </p:nvSpPr>
        <p:spPr>
          <a:xfrm>
            <a:off x="7916400" y="1544613"/>
            <a:ext cx="1516400" cy="126252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Ingresa productos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8001000" y="4035240"/>
            <a:ext cx="1503808" cy="105444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5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Registro de entrada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698400" y="3969000"/>
            <a:ext cx="1533600" cy="60336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Proveedor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5312520" y="3954240"/>
            <a:ext cx="2222640" cy="58572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Administrador</a:t>
            </a:r>
            <a:endParaRPr sz="15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 txBox="1"/>
          <p:nvPr/>
        </p:nvSpPr>
        <p:spPr>
          <a:xfrm>
            <a:off x="3734202" y="609250"/>
            <a:ext cx="3970406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i="0" u="none" strike="noStrike" cap="none" dirty="0">
                <a:latin typeface="Arial"/>
                <a:ea typeface="Arial"/>
                <a:cs typeface="Arial"/>
                <a:sym typeface="Arial"/>
              </a:rPr>
              <a:t>Escenario </a:t>
            </a:r>
            <a:r>
              <a:rPr lang="es-AR" sz="1800" b="0" i="0" u="none" strike="noStrike" cap="none" dirty="0" smtClean="0">
                <a:latin typeface="Arial"/>
                <a:ea typeface="Arial"/>
                <a:cs typeface="Arial"/>
                <a:sym typeface="Arial"/>
              </a:rPr>
              <a:t>de entrada de productos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2"/>
          <p:cNvCxnSpPr/>
          <p:nvPr/>
        </p:nvCxnSpPr>
        <p:spPr>
          <a:xfrm flipH="1">
            <a:off x="8646480" y="2783520"/>
            <a:ext cx="63360" cy="12517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Dot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7080" y="435600"/>
            <a:ext cx="1084320" cy="172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61800" y="446040"/>
            <a:ext cx="1047240" cy="1670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/>
          <p:nvPr/>
        </p:nvSpPr>
        <p:spPr>
          <a:xfrm>
            <a:off x="4212000" y="560880"/>
            <a:ext cx="1830960" cy="96300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strike="noStrike">
                <a:latin typeface="Arial"/>
                <a:ea typeface="Arial"/>
                <a:cs typeface="Arial"/>
                <a:sym typeface="Arial"/>
              </a:rPr>
              <a:t>Registro</a:t>
            </a:r>
            <a:endParaRPr sz="18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4"/>
          <p:cNvCxnSpPr/>
          <p:nvPr/>
        </p:nvCxnSpPr>
        <p:spPr>
          <a:xfrm>
            <a:off x="2021400" y="1090080"/>
            <a:ext cx="211644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1" name="Google Shape;161;p4"/>
          <p:cNvCxnSpPr/>
          <p:nvPr/>
        </p:nvCxnSpPr>
        <p:spPr>
          <a:xfrm>
            <a:off x="6106320" y="1143000"/>
            <a:ext cx="2355480" cy="3168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2" name="Google Shape;162;p4"/>
          <p:cNvCxnSpPr/>
          <p:nvPr/>
        </p:nvCxnSpPr>
        <p:spPr>
          <a:xfrm flipH="1">
            <a:off x="3524040" y="1375920"/>
            <a:ext cx="952560" cy="110052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3" name="Google Shape;163;p4"/>
          <p:cNvSpPr/>
          <p:nvPr/>
        </p:nvSpPr>
        <p:spPr>
          <a:xfrm>
            <a:off x="2232000" y="2413080"/>
            <a:ext cx="1461240" cy="11377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Ingreso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datos del producto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4"/>
          <p:cNvCxnSpPr/>
          <p:nvPr/>
        </p:nvCxnSpPr>
        <p:spPr>
          <a:xfrm flipH="1">
            <a:off x="4307400" y="1523880"/>
            <a:ext cx="540000" cy="15771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5" name="Google Shape;165;p4"/>
          <p:cNvSpPr/>
          <p:nvPr/>
        </p:nvSpPr>
        <p:spPr>
          <a:xfrm>
            <a:off x="3704052" y="3101040"/>
            <a:ext cx="1552284" cy="100548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Captura </a:t>
            </a:r>
            <a:r>
              <a:rPr lang="es-AR" sz="1500" b="0" strike="noStrike" dirty="0" smtClean="0">
                <a:latin typeface="Arial"/>
                <a:ea typeface="Arial"/>
                <a:cs typeface="Arial"/>
                <a:sym typeface="Arial"/>
              </a:rPr>
              <a:t>fecha/hora y 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4"/>
          <p:cNvCxnSpPr/>
          <p:nvPr/>
        </p:nvCxnSpPr>
        <p:spPr>
          <a:xfrm>
            <a:off x="5376240" y="1523880"/>
            <a:ext cx="444600" cy="149256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69" name="Google Shape;169;p4"/>
          <p:cNvSpPr/>
          <p:nvPr/>
        </p:nvSpPr>
        <p:spPr>
          <a:xfrm>
            <a:off x="5376240" y="3016439"/>
            <a:ext cx="1320256" cy="1186987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500" b="0" strike="noStrike" dirty="0">
                <a:latin typeface="Arial"/>
                <a:ea typeface="Arial"/>
                <a:cs typeface="Arial"/>
                <a:sym typeface="Arial"/>
              </a:rPr>
              <a:t>Informa </a:t>
            </a:r>
            <a:r>
              <a:rPr lang="es-AR" sz="1500" dirty="0" smtClean="0"/>
              <a:t>cantidad</a:t>
            </a:r>
            <a:endParaRPr sz="15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937069" y="2052525"/>
            <a:ext cx="14394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smtClean="0"/>
              <a:t>Proveedor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/>
          <p:nvPr/>
        </p:nvSpPr>
        <p:spPr>
          <a:xfrm>
            <a:off x="8196376" y="2038863"/>
            <a:ext cx="2056500" cy="5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800" b="0" strike="noStrike" dirty="0" smtClean="0">
                <a:latin typeface="Arial"/>
                <a:ea typeface="Arial"/>
                <a:cs typeface="Arial"/>
                <a:sym typeface="Arial"/>
              </a:rPr>
              <a:t>Administrador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17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2720" y="780840"/>
            <a:ext cx="933120" cy="1866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178;p5"/>
          <p:cNvCxnSpPr/>
          <p:nvPr/>
        </p:nvCxnSpPr>
        <p:spPr>
          <a:xfrm>
            <a:off x="2074320" y="1630080"/>
            <a:ext cx="1185120" cy="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179;p5"/>
          <p:cNvSpPr/>
          <p:nvPr/>
        </p:nvSpPr>
        <p:spPr>
          <a:xfrm>
            <a:off x="3259440" y="762120"/>
            <a:ext cx="2010960" cy="319608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25406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4" name="Google Shape;180;p5"/>
          <p:cNvCxnSpPr/>
          <p:nvPr/>
        </p:nvCxnSpPr>
        <p:spPr>
          <a:xfrm rot="10800000" flipH="1">
            <a:off x="3259440" y="1174680"/>
            <a:ext cx="2010960" cy="2124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Google Shape;181;p5"/>
          <p:cNvSpPr txBox="1"/>
          <p:nvPr/>
        </p:nvSpPr>
        <p:spPr>
          <a:xfrm>
            <a:off x="3529437" y="828350"/>
            <a:ext cx="1470966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 smtClean="0">
                <a:latin typeface="Arial"/>
                <a:ea typeface="Arial"/>
                <a:cs typeface="Arial"/>
                <a:sym typeface="Arial"/>
              </a:rPr>
              <a:t>proveedores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82;p5"/>
          <p:cNvSpPr txBox="1"/>
          <p:nvPr/>
        </p:nvSpPr>
        <p:spPr>
          <a:xfrm>
            <a:off x="3418200" y="1301760"/>
            <a:ext cx="1693440" cy="247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fontAlgn="ctr"/>
            <a:r>
              <a:rPr lang="es-AR" sz="1400" strike="noStrike" dirty="0" smtClean="0">
                <a:sym typeface="Arial"/>
              </a:rPr>
              <a:t>*</a:t>
            </a:r>
            <a:r>
              <a:rPr lang="es-AR" sz="1400" strike="noStrike" dirty="0" err="1" smtClean="0">
                <a:sym typeface="Arial"/>
              </a:rPr>
              <a:t>codproveedor</a:t>
            </a:r>
            <a:endParaRPr lang="es-AR" dirty="0"/>
          </a:p>
          <a:p>
            <a:pPr lvl="0"/>
            <a:r>
              <a:rPr lang="es-AR" sz="1400" strike="noStrike" dirty="0" smtClean="0">
                <a:sym typeface="Arial"/>
              </a:rPr>
              <a:t>*proveedor</a:t>
            </a:r>
          </a:p>
          <a:p>
            <a:pPr lvl="0"/>
            <a:r>
              <a:rPr lang="es-AR" sz="1400" strike="noStrike" dirty="0" smtClean="0">
                <a:sym typeface="Arial"/>
              </a:rPr>
              <a:t>*contacto</a:t>
            </a:r>
          </a:p>
          <a:p>
            <a:pPr lvl="0"/>
            <a:r>
              <a:rPr lang="es-AR" sz="1400" b="0" strike="noStrike" dirty="0" smtClean="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s-AR" dirty="0" smtClean="0"/>
              <a:t>dirección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strike="noStrike" dirty="0" smtClean="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s-AR" dirty="0"/>
              <a:t>t</a:t>
            </a:r>
            <a:r>
              <a:rPr lang="es-AR" dirty="0" smtClean="0"/>
              <a:t>eléfono</a:t>
            </a: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strike="noStrike" dirty="0">
                <a:latin typeface="Arial"/>
                <a:ea typeface="Arial"/>
                <a:cs typeface="Arial"/>
                <a:sym typeface="Arial"/>
              </a:rPr>
              <a:t>*</a:t>
            </a:r>
            <a:r>
              <a:rPr lang="es-AR" sz="1400" b="0" strike="noStrike" dirty="0" smtClean="0">
                <a:latin typeface="Arial"/>
                <a:ea typeface="Arial"/>
                <a:cs typeface="Arial"/>
                <a:sym typeface="Arial"/>
              </a:rPr>
              <a:t>Ingreso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183;p5"/>
          <p:cNvSpPr txBox="1"/>
          <p:nvPr/>
        </p:nvSpPr>
        <p:spPr>
          <a:xfrm>
            <a:off x="5651280" y="1552680"/>
            <a:ext cx="1218600" cy="288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1400" b="0" strike="noStrike">
                <a:latin typeface="Arial"/>
                <a:ea typeface="Arial"/>
                <a:cs typeface="Arial"/>
                <a:sym typeface="Arial"/>
              </a:rPr>
              <a:t>Responsable</a:t>
            </a:r>
            <a:endParaRPr sz="1400" b="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184;p5"/>
          <p:cNvCxnSpPr/>
          <p:nvPr/>
        </p:nvCxnSpPr>
        <p:spPr>
          <a:xfrm>
            <a:off x="5265713" y="1825378"/>
            <a:ext cx="2043600" cy="29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39" name="Google Shape;18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13200" y="855000"/>
            <a:ext cx="933120" cy="18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186;p5"/>
          <p:cNvSpPr txBox="1"/>
          <p:nvPr/>
        </p:nvSpPr>
        <p:spPr>
          <a:xfrm>
            <a:off x="791840" y="2552900"/>
            <a:ext cx="14367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 smtClean="0">
                <a:latin typeface="Arial"/>
                <a:ea typeface="Arial"/>
                <a:cs typeface="Arial"/>
                <a:sym typeface="Arial"/>
              </a:rPr>
              <a:t>Jefe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87;p5"/>
          <p:cNvSpPr txBox="1"/>
          <p:nvPr/>
        </p:nvSpPr>
        <p:spPr>
          <a:xfrm>
            <a:off x="7309327" y="2552900"/>
            <a:ext cx="2160600" cy="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0" strike="noStrike" dirty="0" smtClean="0">
                <a:latin typeface="Arial"/>
                <a:ea typeface="Arial"/>
                <a:cs typeface="Arial"/>
                <a:sym typeface="Arial"/>
              </a:rPr>
              <a:t>Administrador</a:t>
            </a:r>
            <a:endParaRPr sz="1800" b="0" strike="noStrik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63</Words>
  <Application>Microsoft Office PowerPoint</Application>
  <PresentationFormat>Personalizado</PresentationFormat>
  <Paragraphs>30</Paragraphs>
  <Slides>4</Slides>
  <Notes>4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Tania</dc:creator>
  <cp:lastModifiedBy>Tania</cp:lastModifiedBy>
  <cp:revision>4</cp:revision>
  <dcterms:created xsi:type="dcterms:W3CDTF">2023-09-08T19:12:13Z</dcterms:created>
  <dcterms:modified xsi:type="dcterms:W3CDTF">2024-11-25T18:17:28Z</dcterms:modified>
</cp:coreProperties>
</file>