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662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109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86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963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854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895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847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45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269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220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494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268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83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00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15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482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45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5F70B-E53B-48E3-AB99-046050D8DD4F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AAC0-8E3C-476A-805E-C6BE07A7E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89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AVENGER TEAM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460434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Santiago ortega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Cristian </a:t>
            </a:r>
            <a:r>
              <a:rPr lang="es-ES" dirty="0" err="1" smtClean="0">
                <a:solidFill>
                  <a:schemeClr val="tx1"/>
                </a:solidFill>
              </a:rPr>
              <a:t>velez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Cesar </a:t>
            </a:r>
            <a:r>
              <a:rPr lang="es-ES" dirty="0" err="1" smtClean="0">
                <a:solidFill>
                  <a:schemeClr val="tx1"/>
                </a:solidFill>
              </a:rPr>
              <a:t>berrio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Arcangel Cataño 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41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ruta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 general:</a:t>
            </a:r>
          </a:p>
          <a:p>
            <a:r>
              <a:rPr lang="es-ES" dirty="0" smtClean="0"/>
              <a:t>El objetivo general de esta aplicación es ofrecer un servicio a las empresas de rutas de transporte publico y a los usuarios, con el fin de obtener en tiempo real la ubicación del transporte y sus rutas.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85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RUTA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Objetivos específicos para el usuario:</a:t>
            </a:r>
          </a:p>
          <a:p>
            <a:r>
              <a:rPr lang="es-ES" dirty="0" smtClean="0"/>
              <a:t>Brindar la capacidad al usuario de poder obtener la ubicación en tiempo real de la ruta de su interés.</a:t>
            </a:r>
          </a:p>
          <a:p>
            <a:r>
              <a:rPr lang="es-ES" dirty="0" smtClean="0"/>
              <a:t>Brindarle al usuario la capacidad de gestionar su tiempo.</a:t>
            </a:r>
          </a:p>
          <a:p>
            <a:r>
              <a:rPr lang="es-ES" dirty="0" smtClean="0"/>
              <a:t>Ofrecer al usuario la ruta correspondiente hacia su destino.</a:t>
            </a:r>
          </a:p>
          <a:p>
            <a:r>
              <a:rPr lang="es-ES" dirty="0" smtClean="0"/>
              <a:t>Ofrecer información de las rutas en tiempo real por medio de un </a:t>
            </a:r>
            <a:r>
              <a:rPr lang="es-ES" dirty="0" err="1" smtClean="0"/>
              <a:t>chatbox</a:t>
            </a:r>
            <a:r>
              <a:rPr lang="es-ES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38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RUTA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10512"/>
            <a:ext cx="9905999" cy="409041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O</a:t>
            </a:r>
            <a:r>
              <a:rPr lang="es-ES" dirty="0" smtClean="0"/>
              <a:t>bjetivos específicos para las empresas de transporte publico: </a:t>
            </a:r>
            <a:endParaRPr lang="es-CO" dirty="0"/>
          </a:p>
          <a:p>
            <a:r>
              <a:rPr lang="es-ES" dirty="0" smtClean="0"/>
              <a:t>Capacidad de monitorear los vehículos en tiempo real.</a:t>
            </a:r>
          </a:p>
          <a:p>
            <a:r>
              <a:rPr lang="es-ES" dirty="0" smtClean="0"/>
              <a:t>Capacidad de reacción inmediata a cualquier problemática que presente la ruta.</a:t>
            </a:r>
          </a:p>
          <a:p>
            <a:r>
              <a:rPr lang="es-ES" dirty="0" smtClean="0"/>
              <a:t>Brindar la mejor experiencia de usuario a sus respectivos clientes o consumidores.</a:t>
            </a:r>
          </a:p>
          <a:p>
            <a:r>
              <a:rPr lang="es-ES" dirty="0" smtClean="0"/>
              <a:t>Contar con la tecnología actual y de punta para llevar la mejor logística de las rutas y reducir costos.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18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Servicios y costos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Nuestro servicio es por suscripción mensual para las empresas de trasporte.</a:t>
            </a:r>
          </a:p>
          <a:p>
            <a:r>
              <a:rPr lang="es-ES" dirty="0" smtClean="0"/>
              <a:t>El servicio para el usuario es gratuito.</a:t>
            </a:r>
          </a:p>
          <a:p>
            <a:pPr marL="0" indent="0">
              <a:buNone/>
            </a:pPr>
            <a:endParaRPr lang="es-E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13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1573" y="2249424"/>
            <a:ext cx="9905998" cy="1188720"/>
          </a:xfrm>
        </p:spPr>
        <p:txBody>
          <a:bodyPr/>
          <a:lstStyle/>
          <a:p>
            <a:r>
              <a:rPr lang="es-ES" dirty="0" smtClean="0"/>
              <a:t>Muchas gracias.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90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54</TotalTime>
  <Words>207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AVENGER TEAM</vt:lpstr>
      <vt:lpstr>App ruta</vt:lpstr>
      <vt:lpstr>APP RUTA</vt:lpstr>
      <vt:lpstr>APP RUTA</vt:lpstr>
      <vt:lpstr>Servicios y costos</vt:lpstr>
      <vt:lpstr>Muchas gracias.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AVENGER TEAM</dc:title>
  <dc:creator>Johan Arcangel Cataño Guevara</dc:creator>
  <cp:lastModifiedBy>Johan Arcangel Cataño Guevara</cp:lastModifiedBy>
  <cp:revision>6</cp:revision>
  <dcterms:created xsi:type="dcterms:W3CDTF">2020-11-08T16:53:25Z</dcterms:created>
  <dcterms:modified xsi:type="dcterms:W3CDTF">2020-11-08T17:47:31Z</dcterms:modified>
</cp:coreProperties>
</file>