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8800" dirty="0" err="1">
                <a:solidFill>
                  <a:srgbClr val="FFFF00"/>
                </a:solidFill>
              </a:rPr>
              <a:t>HeapSort</a:t>
            </a:r>
            <a:endParaRPr lang="es-MX" sz="88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Algoritmo de Ordenamiento</a:t>
            </a:r>
          </a:p>
        </p:txBody>
      </p:sp>
    </p:spTree>
    <p:extLst>
      <p:ext uri="{BB962C8B-B14F-4D97-AF65-F5344CB8AC3E}">
        <p14:creationId xmlns:p14="http://schemas.microsoft.com/office/powerpoint/2010/main" val="13960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err="1">
                <a:solidFill>
                  <a:srgbClr val="FFFF00"/>
                </a:solidFill>
              </a:rPr>
              <a:t>HeapSort</a:t>
            </a:r>
            <a:endParaRPr lang="es-MX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860907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2800" dirty="0"/>
              <a:t>Este Algoritmo de ordenamiento consta de 2 etapas.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604" y="3344197"/>
            <a:ext cx="3877918" cy="29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3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>
                <a:solidFill>
                  <a:srgbClr val="FFFF00"/>
                </a:solidFill>
              </a:rPr>
              <a:t>ETAPA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200" dirty="0"/>
              <a:t>Básicamente lo que se hace en este algoritmo es recorrer el arreglo ajustando en cada paso los elementos para que mantengan el orden de un árbol </a:t>
            </a:r>
            <a:r>
              <a:rPr lang="es-MX" sz="3200" dirty="0" err="1"/>
              <a:t>Heap</a:t>
            </a:r>
            <a:r>
              <a:rPr lang="es-MX" sz="3200" dirty="0"/>
              <a:t> Máximo.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745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47" y="2504662"/>
            <a:ext cx="8596668" cy="1320800"/>
          </a:xfrm>
        </p:spPr>
        <p:txBody>
          <a:bodyPr>
            <a:normAutofit/>
          </a:bodyPr>
          <a:lstStyle/>
          <a:p>
            <a:r>
              <a:rPr lang="es-MX" sz="7200" dirty="0">
                <a:solidFill>
                  <a:srgbClr val="FFFF00"/>
                </a:solidFill>
              </a:rPr>
              <a:t>GRAFICAMENTE…</a:t>
            </a:r>
          </a:p>
        </p:txBody>
      </p:sp>
    </p:spTree>
    <p:extLst>
      <p:ext uri="{BB962C8B-B14F-4D97-AF65-F5344CB8AC3E}">
        <p14:creationId xmlns:p14="http://schemas.microsoft.com/office/powerpoint/2010/main" val="271897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>
                <a:solidFill>
                  <a:srgbClr val="FFFF00"/>
                </a:solidFill>
              </a:rPr>
              <a:t>ETAPA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200" dirty="0"/>
              <a:t>El elemento en la cima del </a:t>
            </a:r>
            <a:r>
              <a:rPr lang="es-MX" sz="3200" dirty="0" err="1"/>
              <a:t>Heap</a:t>
            </a:r>
            <a:r>
              <a:rPr lang="es-MX" sz="3200" dirty="0"/>
              <a:t> se elimina del árbol (se ubica en la posición final del arreglo).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El resto del arreglo se organiza restituyendo el orden del </a:t>
            </a:r>
            <a:r>
              <a:rPr lang="es-MX" sz="3200" dirty="0" err="1"/>
              <a:t>Heap</a:t>
            </a:r>
            <a:r>
              <a:rPr lang="es-MX" sz="3200" dirty="0"/>
              <a:t>. Se repite hasta que el árbol se queda sin elementos.</a:t>
            </a:r>
          </a:p>
        </p:txBody>
      </p:sp>
    </p:spTree>
    <p:extLst>
      <p:ext uri="{BB962C8B-B14F-4D97-AF65-F5344CB8AC3E}">
        <p14:creationId xmlns:p14="http://schemas.microsoft.com/office/powerpoint/2010/main" val="427614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47" y="2504662"/>
            <a:ext cx="8596668" cy="1320800"/>
          </a:xfrm>
        </p:spPr>
        <p:txBody>
          <a:bodyPr>
            <a:normAutofit/>
          </a:bodyPr>
          <a:lstStyle/>
          <a:p>
            <a:r>
              <a:rPr lang="es-MX" sz="7200" dirty="0">
                <a:solidFill>
                  <a:srgbClr val="FFFF00"/>
                </a:solidFill>
              </a:rPr>
              <a:t>GRAFICAMENTE…</a:t>
            </a:r>
          </a:p>
        </p:txBody>
      </p:sp>
    </p:spTree>
    <p:extLst>
      <p:ext uri="{BB962C8B-B14F-4D97-AF65-F5344CB8AC3E}">
        <p14:creationId xmlns:p14="http://schemas.microsoft.com/office/powerpoint/2010/main" val="420603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>
                <a:solidFill>
                  <a:srgbClr val="FFFF00"/>
                </a:solidFill>
              </a:rPr>
              <a:t>Integrantes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dirty="0"/>
              <a:t>Viviana Ángeles Lliuya</a:t>
            </a:r>
          </a:p>
          <a:p>
            <a:pPr algn="ctr"/>
            <a:r>
              <a:rPr lang="es-MX" sz="2800" dirty="0"/>
              <a:t>Jorge Alan Barrera Arcos</a:t>
            </a:r>
          </a:p>
          <a:p>
            <a:pPr algn="ctr"/>
            <a:r>
              <a:rPr lang="es-MX" sz="2800" dirty="0"/>
              <a:t>Daniel de Jesús Rojas Salas</a:t>
            </a:r>
          </a:p>
          <a:p>
            <a:pPr algn="ctr"/>
            <a:r>
              <a:rPr lang="es-MX" sz="2800" dirty="0"/>
              <a:t>Cristian Alberto Sánchez Trujillo</a:t>
            </a:r>
          </a:p>
        </p:txBody>
      </p:sp>
    </p:spTree>
    <p:extLst>
      <p:ext uri="{BB962C8B-B14F-4D97-AF65-F5344CB8AC3E}">
        <p14:creationId xmlns:p14="http://schemas.microsoft.com/office/powerpoint/2010/main" val="1557832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112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HeapSort</vt:lpstr>
      <vt:lpstr>HeapSort</vt:lpstr>
      <vt:lpstr>ETAPA 1</vt:lpstr>
      <vt:lpstr>GRAFICAMENTE…</vt:lpstr>
      <vt:lpstr>ETAPA 2</vt:lpstr>
      <vt:lpstr>GRAFICAMENTE…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</dc:title>
  <dc:creator>crisantru</dc:creator>
  <cp:lastModifiedBy>crisantru</cp:lastModifiedBy>
  <cp:revision>4</cp:revision>
  <dcterms:created xsi:type="dcterms:W3CDTF">2016-05-18T18:34:28Z</dcterms:created>
  <dcterms:modified xsi:type="dcterms:W3CDTF">2016-05-18T18:55:56Z</dcterms:modified>
</cp:coreProperties>
</file>