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062AB-E4E0-589A-F331-CAD64860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DCCB3-ECA5-D635-68EE-D24A3C68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9ACAD-2E9E-0C80-8A73-380D2C5A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DBAF6-4375-9FC8-2224-DEA46CF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089B7-F6AC-FB44-177C-0EF129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63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1E4E7-1A2E-E588-A6B6-018F53EA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449D43-6B3F-EB77-66EA-06698534E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248A0-8046-AB24-71A8-6B324C3B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1E2B4-40B3-D76E-7DE2-D7151273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9866A-9770-4107-E74B-A616116A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59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322140-34F6-28FA-9919-A42D6A6DB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E2A5F7-E4AD-0A30-4E28-AAFF1F82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D9107-F24E-9648-B4F0-96AA0F58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90B2C-4B80-A810-4561-74734F31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67664-A159-8535-2D80-DCBCE99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405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7433-EEC2-DE9C-6F93-7402D6CA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43ED5-1FE5-5FE9-92B0-DE2B0CB8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0F312-380C-4890-C7EF-ACFDACA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CF669-A0E1-4075-715D-78C3AF15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12B3D-1DD0-3A13-9B38-AD1FF17C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34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20D03-CDEE-2F07-E672-A5E07D1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E2211-C3B8-D56E-DC06-D6473BED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CAF40-26C8-4D55-641D-5154887E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10ECE-E1F0-BD13-3F55-8CC2BAEF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37A2C-CAE5-3919-FC93-4200FB9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499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5DA2-C6F0-A91B-0484-4DCDE785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2989-9EA3-127B-3BE9-9C0EFC75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DE96E8-AEED-E7BC-7E58-A9F9C64FF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4FE57-088E-A89A-C9BA-F1ADBFE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D3AC7C-6050-86B4-5DB3-7A52CAB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98A8D4-7566-9330-53BD-9FDF949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377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13995-83C1-EEB7-2103-1DF1FEF8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0EE3-A671-9E34-B4EB-207F1DB0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9F693-AE7D-9012-D281-560A905C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F0BEF8-B670-C6F8-C7E9-FA23CDD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98FFC-4654-2255-1493-1431700C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962A82-CF7F-6027-B11E-501ABF45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F04CD5-4F02-FCF0-0774-A883A759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C305DB-F3B8-371A-BDC2-2BC1B6F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722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59A76-555D-D3DD-0BB2-2CB209F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D2538C-2932-F090-A2CA-B588BD1B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1AC05-C821-F30C-05B5-358139B3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27E527-DBBF-BBEC-815E-90C5753A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450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8C28B5-F628-4A68-EB62-436F3BF3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939DE9-7C2E-B1A3-91AB-E688103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E8421-71A4-9A00-7A3D-5ECDBBBD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33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E4207-6942-2DDA-BA88-B2764D7E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FBE4C-7330-8D39-83FC-8E6B7045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C895F-D211-45E9-BAA2-607D8F595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F74097-C960-0CC2-B6BF-0878DD2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FA188-FB10-0DA8-681D-8107C4D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40797-0BE2-F480-EE84-9FB4B8B3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21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DDB5F-4F3E-817F-CC6F-9D82C76D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091D1-19E9-1D76-DE8D-BCB35AAC0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28FCC-F4CA-5DB2-55E6-7FAD8DA8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D869D-0512-1EDB-CDA8-EADACE7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2C088-3E54-43C5-8585-93747559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78977-6403-CD70-CFC8-4847295B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558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2E7992-E062-6F04-76FD-E8863550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EE730-7399-1EF8-7629-AEBD82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5826D-D970-318D-A9A4-CEF543800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2D0C-757B-454B-BD5D-86491D007F39}" type="datetimeFigureOut">
              <a:rPr lang="es-CR" smtClean="0"/>
              <a:t>15/1/2024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6B44F-3C74-677E-F23E-4FD849C3E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94876-209A-6EF8-5029-10331549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F7DD-7FDB-4DA8-A969-E4F9F96167B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5619D-0FAC-8E27-C2C2-66640F9B0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33951-5382-CDB4-03B4-C20543868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Cristopher Arroyo Villalobos</a:t>
            </a:r>
          </a:p>
        </p:txBody>
      </p:sp>
    </p:spTree>
    <p:extLst>
      <p:ext uri="{BB962C8B-B14F-4D97-AF65-F5344CB8AC3E}">
        <p14:creationId xmlns:p14="http://schemas.microsoft.com/office/powerpoint/2010/main" val="390742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Cristopher Villalobos</dc:creator>
  <cp:lastModifiedBy>Cristopher Villalobos</cp:lastModifiedBy>
  <cp:revision>1</cp:revision>
  <dcterms:created xsi:type="dcterms:W3CDTF">2024-01-16T04:20:57Z</dcterms:created>
  <dcterms:modified xsi:type="dcterms:W3CDTF">2024-01-16T04:21:15Z</dcterms:modified>
</cp:coreProperties>
</file>